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5"/>
  </p:notesMasterIdLst>
  <p:sldIdLst>
    <p:sldId id="530" r:id="rId2"/>
    <p:sldId id="531" r:id="rId3"/>
    <p:sldId id="532" r:id="rId4"/>
    <p:sldId id="533" r:id="rId5"/>
    <p:sldId id="674" r:id="rId6"/>
    <p:sldId id="675" r:id="rId7"/>
    <p:sldId id="535" r:id="rId8"/>
    <p:sldId id="536" r:id="rId9"/>
    <p:sldId id="538" r:id="rId10"/>
    <p:sldId id="539" r:id="rId11"/>
    <p:sldId id="540" r:id="rId12"/>
    <p:sldId id="541" r:id="rId13"/>
    <p:sldId id="542" r:id="rId14"/>
    <p:sldId id="544" r:id="rId15"/>
    <p:sldId id="546" r:id="rId16"/>
    <p:sldId id="547" r:id="rId17"/>
    <p:sldId id="572" r:id="rId18"/>
    <p:sldId id="673" r:id="rId19"/>
    <p:sldId id="551" r:id="rId20"/>
    <p:sldId id="553" r:id="rId21"/>
    <p:sldId id="554" r:id="rId22"/>
    <p:sldId id="555" r:id="rId23"/>
    <p:sldId id="556" r:id="rId24"/>
    <p:sldId id="570" r:id="rId25"/>
    <p:sldId id="666" r:id="rId26"/>
    <p:sldId id="667" r:id="rId27"/>
    <p:sldId id="668" r:id="rId28"/>
    <p:sldId id="558" r:id="rId29"/>
    <p:sldId id="559" r:id="rId30"/>
    <p:sldId id="560" r:id="rId31"/>
    <p:sldId id="561" r:id="rId32"/>
    <p:sldId id="671" r:id="rId33"/>
    <p:sldId id="672" r:id="rId34"/>
    <p:sldId id="562" r:id="rId35"/>
    <p:sldId id="563" r:id="rId36"/>
    <p:sldId id="565" r:id="rId37"/>
    <p:sldId id="669" r:id="rId38"/>
    <p:sldId id="670" r:id="rId39"/>
    <p:sldId id="573" r:id="rId40"/>
    <p:sldId id="574" r:id="rId41"/>
    <p:sldId id="575" r:id="rId42"/>
    <p:sldId id="576" r:id="rId43"/>
    <p:sldId id="577" r:id="rId44"/>
    <p:sldId id="661" r:id="rId45"/>
    <p:sldId id="662" r:id="rId46"/>
    <p:sldId id="663" r:id="rId47"/>
    <p:sldId id="664" r:id="rId48"/>
    <p:sldId id="578" r:id="rId49"/>
    <p:sldId id="579" r:id="rId50"/>
    <p:sldId id="580" r:id="rId51"/>
    <p:sldId id="581" r:id="rId52"/>
    <p:sldId id="582" r:id="rId53"/>
    <p:sldId id="583" r:id="rId54"/>
    <p:sldId id="665" r:id="rId55"/>
    <p:sldId id="584" r:id="rId56"/>
    <p:sldId id="586" r:id="rId57"/>
    <p:sldId id="587" r:id="rId58"/>
    <p:sldId id="588" r:id="rId59"/>
    <p:sldId id="589" r:id="rId60"/>
    <p:sldId id="590" r:id="rId61"/>
    <p:sldId id="591" r:id="rId62"/>
    <p:sldId id="592" r:id="rId63"/>
    <p:sldId id="593" r:id="rId64"/>
    <p:sldId id="595" r:id="rId65"/>
    <p:sldId id="676" r:id="rId66"/>
    <p:sldId id="677" r:id="rId67"/>
    <p:sldId id="598" r:id="rId68"/>
    <p:sldId id="599" r:id="rId69"/>
    <p:sldId id="600" r:id="rId70"/>
    <p:sldId id="601" r:id="rId71"/>
    <p:sldId id="603" r:id="rId72"/>
    <p:sldId id="605" r:id="rId73"/>
    <p:sldId id="607" r:id="rId74"/>
    <p:sldId id="610" r:id="rId75"/>
    <p:sldId id="678" r:id="rId76"/>
    <p:sldId id="679" r:id="rId77"/>
    <p:sldId id="611" r:id="rId78"/>
    <p:sldId id="612" r:id="rId79"/>
    <p:sldId id="613" r:id="rId80"/>
    <p:sldId id="614" r:id="rId81"/>
    <p:sldId id="681" r:id="rId82"/>
    <p:sldId id="615" r:id="rId83"/>
    <p:sldId id="680" r:id="rId84"/>
    <p:sldId id="658" r:id="rId85"/>
    <p:sldId id="659" r:id="rId86"/>
    <p:sldId id="660" r:id="rId87"/>
    <p:sldId id="616" r:id="rId88"/>
    <p:sldId id="617" r:id="rId89"/>
    <p:sldId id="618" r:id="rId90"/>
    <p:sldId id="639" r:id="rId91"/>
    <p:sldId id="640" r:id="rId92"/>
    <p:sldId id="641" r:id="rId93"/>
    <p:sldId id="642" r:id="rId94"/>
    <p:sldId id="619" r:id="rId95"/>
    <p:sldId id="645" r:id="rId96"/>
    <p:sldId id="646" r:id="rId97"/>
    <p:sldId id="647" r:id="rId98"/>
    <p:sldId id="621" r:id="rId99"/>
    <p:sldId id="622" r:id="rId100"/>
    <p:sldId id="623" r:id="rId101"/>
    <p:sldId id="624" r:id="rId102"/>
    <p:sldId id="625" r:id="rId103"/>
    <p:sldId id="626" r:id="rId104"/>
    <p:sldId id="648" r:id="rId105"/>
    <p:sldId id="627" r:id="rId106"/>
    <p:sldId id="649" r:id="rId107"/>
    <p:sldId id="650" r:id="rId108"/>
    <p:sldId id="628" r:id="rId109"/>
    <p:sldId id="629" r:id="rId110"/>
    <p:sldId id="630" r:id="rId111"/>
    <p:sldId id="631" r:id="rId112"/>
    <p:sldId id="632" r:id="rId113"/>
    <p:sldId id="633" r:id="rId114"/>
    <p:sldId id="634" r:id="rId115"/>
    <p:sldId id="654" r:id="rId116"/>
    <p:sldId id="655" r:id="rId117"/>
    <p:sldId id="635" r:id="rId118"/>
    <p:sldId id="636" r:id="rId119"/>
    <p:sldId id="637" r:id="rId120"/>
    <p:sldId id="638" r:id="rId121"/>
    <p:sldId id="651" r:id="rId122"/>
    <p:sldId id="656" r:id="rId123"/>
    <p:sldId id="657" r:id="rId124"/>
  </p:sldIdLst>
  <p:sldSz cx="9144000" cy="6858000" type="screen4x3"/>
  <p:notesSz cx="6858000" cy="9144000"/>
  <p:defaultTextStyle>
    <a:defPPr>
      <a:defRPr lang="zh-CN"/>
    </a:defPPr>
    <a:lvl1pPr algn="l" rtl="0" eaLnBrk="0" fontAlgn="base" hangingPunct="0">
      <a:spcBef>
        <a:spcPct val="0"/>
      </a:spcBef>
      <a:spcAft>
        <a:spcPct val="0"/>
      </a:spcAft>
      <a:defRPr sz="2800" b="1" kern="1200">
        <a:solidFill>
          <a:schemeClr val="hlink"/>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sz="2800" b="1" kern="1200">
        <a:solidFill>
          <a:schemeClr val="hlink"/>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sz="2800" b="1" kern="1200">
        <a:solidFill>
          <a:schemeClr val="hlink"/>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sz="2800" b="1" kern="1200">
        <a:solidFill>
          <a:schemeClr val="hlink"/>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sz="2800" b="1" kern="1200">
        <a:solidFill>
          <a:schemeClr val="hlink"/>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800" b="1" kern="1200">
        <a:solidFill>
          <a:schemeClr val="hlink"/>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800" b="1" kern="1200">
        <a:solidFill>
          <a:schemeClr val="hlink"/>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800" b="1" kern="1200">
        <a:solidFill>
          <a:schemeClr val="hlink"/>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800" b="1" kern="1200">
        <a:solidFill>
          <a:schemeClr val="hlink"/>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70CE3"/>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255" autoAdjust="0"/>
    <p:restoredTop sz="94634" autoAdjust="0"/>
  </p:normalViewPr>
  <p:slideViewPr>
    <p:cSldViewPr showGuides="1">
      <p:cViewPr varScale="1">
        <p:scale>
          <a:sx n="107" d="100"/>
          <a:sy n="107" d="100"/>
        </p:scale>
        <p:origin x="2160"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0524"/>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drawings/_rels/vmlDrawing1.vml.rels><?xml version="1.0" encoding="UTF-8" standalone="yes"?>
<Relationships xmlns="http://schemas.openxmlformats.org/package/2006/relationships"><Relationship Id="rId8" Type="http://schemas.openxmlformats.org/officeDocument/2006/relationships/image" Target="../media/image9.wmf"/><Relationship Id="rId13" Type="http://schemas.openxmlformats.org/officeDocument/2006/relationships/image" Target="../media/image14.wmf"/><Relationship Id="rId3" Type="http://schemas.openxmlformats.org/officeDocument/2006/relationships/image" Target="../media/image4.wmf"/><Relationship Id="rId7" Type="http://schemas.openxmlformats.org/officeDocument/2006/relationships/image" Target="../media/image8.emf"/><Relationship Id="rId12" Type="http://schemas.openxmlformats.org/officeDocument/2006/relationships/image" Target="../media/image13.emf"/><Relationship Id="rId2" Type="http://schemas.openxmlformats.org/officeDocument/2006/relationships/image" Target="../media/image3.emf"/><Relationship Id="rId1" Type="http://schemas.openxmlformats.org/officeDocument/2006/relationships/image" Target="../media/image2.wmf"/><Relationship Id="rId6" Type="http://schemas.openxmlformats.org/officeDocument/2006/relationships/image" Target="../media/image7.wmf"/><Relationship Id="rId11" Type="http://schemas.openxmlformats.org/officeDocument/2006/relationships/image" Target="../media/image12.emf"/><Relationship Id="rId5" Type="http://schemas.openxmlformats.org/officeDocument/2006/relationships/image" Target="../media/image6.wmf"/><Relationship Id="rId10" Type="http://schemas.openxmlformats.org/officeDocument/2006/relationships/image" Target="../media/image11.emf"/><Relationship Id="rId4" Type="http://schemas.openxmlformats.org/officeDocument/2006/relationships/image" Target="../media/image5.emf"/><Relationship Id="rId9" Type="http://schemas.openxmlformats.org/officeDocument/2006/relationships/image" Target="../media/image10.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image" Target="../media/image15.emf"/><Relationship Id="rId4" Type="http://schemas.openxmlformats.org/officeDocument/2006/relationships/image" Target="../media/image18.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emf"/><Relationship Id="rId1" Type="http://schemas.openxmlformats.org/officeDocument/2006/relationships/image" Target="../media/image21.wmf"/><Relationship Id="rId5" Type="http://schemas.openxmlformats.org/officeDocument/2006/relationships/image" Target="../media/image25.emf"/><Relationship Id="rId4" Type="http://schemas.openxmlformats.org/officeDocument/2006/relationships/image" Target="../media/image24.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9.emf"/><Relationship Id="rId7" Type="http://schemas.openxmlformats.org/officeDocument/2006/relationships/image" Target="../media/image33.emf"/><Relationship Id="rId2" Type="http://schemas.openxmlformats.org/officeDocument/2006/relationships/image" Target="../media/image28.emf"/><Relationship Id="rId1" Type="http://schemas.openxmlformats.org/officeDocument/2006/relationships/image" Target="../media/image27.emf"/><Relationship Id="rId6" Type="http://schemas.openxmlformats.org/officeDocument/2006/relationships/image" Target="../media/image32.emf"/><Relationship Id="rId5" Type="http://schemas.openxmlformats.org/officeDocument/2006/relationships/image" Target="../media/image31.emf"/><Relationship Id="rId4" Type="http://schemas.openxmlformats.org/officeDocument/2006/relationships/image" Target="../media/image30.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image" Target="../media/image35.wmf"/><Relationship Id="rId1" Type="http://schemas.openxmlformats.org/officeDocument/2006/relationships/image" Target="../media/image34.wmf"/><Relationship Id="rId5" Type="http://schemas.openxmlformats.org/officeDocument/2006/relationships/image" Target="../media/image38.wmf"/><Relationship Id="rId4" Type="http://schemas.openxmlformats.org/officeDocument/2006/relationships/image" Target="../media/image37.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image" Target="../media/image40.wmf"/><Relationship Id="rId1" Type="http://schemas.openxmlformats.org/officeDocument/2006/relationships/image" Target="../media/image39.wmf"/><Relationship Id="rId5" Type="http://schemas.openxmlformats.org/officeDocument/2006/relationships/image" Target="../media/image43.wmf"/><Relationship Id="rId4" Type="http://schemas.openxmlformats.org/officeDocument/2006/relationships/image" Target="../media/image42.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46.wmf"/><Relationship Id="rId2" Type="http://schemas.openxmlformats.org/officeDocument/2006/relationships/image" Target="../media/image45.emf"/><Relationship Id="rId1" Type="http://schemas.openxmlformats.org/officeDocument/2006/relationships/image" Target="../media/image44.emf"/><Relationship Id="rId5" Type="http://schemas.openxmlformats.org/officeDocument/2006/relationships/image" Target="../media/image48.emf"/><Relationship Id="rId4" Type="http://schemas.openxmlformats.org/officeDocument/2006/relationships/image" Target="../media/image47.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9.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52.e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image" Target="../media/image54.emf"/><Relationship Id="rId1" Type="http://schemas.openxmlformats.org/officeDocument/2006/relationships/image" Target="../media/image53.emf"/><Relationship Id="rId4" Type="http://schemas.openxmlformats.org/officeDocument/2006/relationships/image" Target="../media/image56.e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image" Target="../media/image58.emf"/><Relationship Id="rId1" Type="http://schemas.openxmlformats.org/officeDocument/2006/relationships/image" Target="../media/image57.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71.emf"/><Relationship Id="rId2" Type="http://schemas.openxmlformats.org/officeDocument/2006/relationships/image" Target="../media/image70.emf"/><Relationship Id="rId1" Type="http://schemas.openxmlformats.org/officeDocument/2006/relationships/image" Target="../media/image69.emf"/><Relationship Id="rId4" Type="http://schemas.openxmlformats.org/officeDocument/2006/relationships/image" Target="../media/image72.e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74.emf"/><Relationship Id="rId7" Type="http://schemas.openxmlformats.org/officeDocument/2006/relationships/image" Target="../media/image78.emf"/><Relationship Id="rId2" Type="http://schemas.openxmlformats.org/officeDocument/2006/relationships/image" Target="../media/image73.emf"/><Relationship Id="rId1" Type="http://schemas.openxmlformats.org/officeDocument/2006/relationships/image" Target="../media/image57.wmf"/><Relationship Id="rId6" Type="http://schemas.openxmlformats.org/officeDocument/2006/relationships/image" Target="../media/image77.emf"/><Relationship Id="rId5" Type="http://schemas.openxmlformats.org/officeDocument/2006/relationships/image" Target="../media/image76.emf"/><Relationship Id="rId4" Type="http://schemas.openxmlformats.org/officeDocument/2006/relationships/image" Target="../media/image75.e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81.wmf"/><Relationship Id="rId2" Type="http://schemas.openxmlformats.org/officeDocument/2006/relationships/image" Target="../media/image80.emf"/><Relationship Id="rId1" Type="http://schemas.openxmlformats.org/officeDocument/2006/relationships/image" Target="../media/image57.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57.wmf"/><Relationship Id="rId2" Type="http://schemas.openxmlformats.org/officeDocument/2006/relationships/image" Target="../media/image83.emf"/><Relationship Id="rId1" Type="http://schemas.openxmlformats.org/officeDocument/2006/relationships/image" Target="../media/image82.emf"/><Relationship Id="rId5" Type="http://schemas.openxmlformats.org/officeDocument/2006/relationships/image" Target="../media/image85.emf"/><Relationship Id="rId4" Type="http://schemas.openxmlformats.org/officeDocument/2006/relationships/image" Target="../media/image84.emf"/></Relationships>
</file>

<file path=ppt/drawings/_rels/vmlDrawing16.vml.rels><?xml version="1.0" encoding="UTF-8" standalone="yes"?>
<Relationships xmlns="http://schemas.openxmlformats.org/package/2006/relationships"><Relationship Id="rId8" Type="http://schemas.openxmlformats.org/officeDocument/2006/relationships/image" Target="../media/image93.emf"/><Relationship Id="rId3" Type="http://schemas.openxmlformats.org/officeDocument/2006/relationships/image" Target="../media/image88.emf"/><Relationship Id="rId7" Type="http://schemas.openxmlformats.org/officeDocument/2006/relationships/image" Target="../media/image92.emf"/><Relationship Id="rId2" Type="http://schemas.openxmlformats.org/officeDocument/2006/relationships/image" Target="../media/image87.emf"/><Relationship Id="rId1" Type="http://schemas.openxmlformats.org/officeDocument/2006/relationships/image" Target="../media/image86.emf"/><Relationship Id="rId6" Type="http://schemas.openxmlformats.org/officeDocument/2006/relationships/image" Target="../media/image91.emf"/><Relationship Id="rId5" Type="http://schemas.openxmlformats.org/officeDocument/2006/relationships/image" Target="../media/image90.emf"/><Relationship Id="rId10" Type="http://schemas.openxmlformats.org/officeDocument/2006/relationships/image" Target="../media/image95.emf"/><Relationship Id="rId4" Type="http://schemas.openxmlformats.org/officeDocument/2006/relationships/image" Target="../media/image89.emf"/><Relationship Id="rId9" Type="http://schemas.openxmlformats.org/officeDocument/2006/relationships/image" Target="../media/image94.e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98.emf"/><Relationship Id="rId2" Type="http://schemas.openxmlformats.org/officeDocument/2006/relationships/image" Target="../media/image97.emf"/><Relationship Id="rId1" Type="http://schemas.openxmlformats.org/officeDocument/2006/relationships/image" Target="../media/image96.wmf"/><Relationship Id="rId5" Type="http://schemas.openxmlformats.org/officeDocument/2006/relationships/image" Target="../media/image100.emf"/><Relationship Id="rId4" Type="http://schemas.openxmlformats.org/officeDocument/2006/relationships/image" Target="../media/image99.emf"/></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103.emf"/><Relationship Id="rId1" Type="http://schemas.openxmlformats.org/officeDocument/2006/relationships/image" Target="../media/image102.emf"/></Relationships>
</file>

<file path=ppt/drawings/_rels/vmlDrawing19.vml.rels><?xml version="1.0" encoding="UTF-8" standalone="yes"?>
<Relationships xmlns="http://schemas.openxmlformats.org/package/2006/relationships"><Relationship Id="rId2" Type="http://schemas.openxmlformats.org/officeDocument/2006/relationships/image" Target="../media/image106.emf"/><Relationship Id="rId1" Type="http://schemas.openxmlformats.org/officeDocument/2006/relationships/image" Target="../media/image105.wmf"/></Relationships>
</file>

<file path=ppt/drawings/_rels/vmlDrawing20.vml.rels><?xml version="1.0" encoding="UTF-8" standalone="yes"?>
<Relationships xmlns="http://schemas.openxmlformats.org/package/2006/relationships"><Relationship Id="rId8" Type="http://schemas.openxmlformats.org/officeDocument/2006/relationships/image" Target="../media/image119.emf"/><Relationship Id="rId13" Type="http://schemas.openxmlformats.org/officeDocument/2006/relationships/image" Target="../media/image124.emf"/><Relationship Id="rId3" Type="http://schemas.openxmlformats.org/officeDocument/2006/relationships/image" Target="../media/image114.wmf"/><Relationship Id="rId7" Type="http://schemas.openxmlformats.org/officeDocument/2006/relationships/image" Target="../media/image118.wmf"/><Relationship Id="rId12" Type="http://schemas.openxmlformats.org/officeDocument/2006/relationships/image" Target="../media/image123.emf"/><Relationship Id="rId2" Type="http://schemas.openxmlformats.org/officeDocument/2006/relationships/image" Target="../media/image113.wmf"/><Relationship Id="rId1" Type="http://schemas.openxmlformats.org/officeDocument/2006/relationships/image" Target="../media/image112.wmf"/><Relationship Id="rId6" Type="http://schemas.openxmlformats.org/officeDocument/2006/relationships/image" Target="../media/image117.wmf"/><Relationship Id="rId11" Type="http://schemas.openxmlformats.org/officeDocument/2006/relationships/image" Target="../media/image122.emf"/><Relationship Id="rId5" Type="http://schemas.openxmlformats.org/officeDocument/2006/relationships/image" Target="../media/image116.wmf"/><Relationship Id="rId15" Type="http://schemas.openxmlformats.org/officeDocument/2006/relationships/image" Target="../media/image126.emf"/><Relationship Id="rId10" Type="http://schemas.openxmlformats.org/officeDocument/2006/relationships/image" Target="../media/image121.emf"/><Relationship Id="rId4" Type="http://schemas.openxmlformats.org/officeDocument/2006/relationships/image" Target="../media/image115.wmf"/><Relationship Id="rId9" Type="http://schemas.openxmlformats.org/officeDocument/2006/relationships/image" Target="../media/image120.emf"/><Relationship Id="rId14" Type="http://schemas.openxmlformats.org/officeDocument/2006/relationships/image" Target="../media/image125.emf"/></Relationships>
</file>

<file path=ppt/drawings/_rels/vmlDrawing21.vml.rels><?xml version="1.0" encoding="UTF-8" standalone="yes"?>
<Relationships xmlns="http://schemas.openxmlformats.org/package/2006/relationships"><Relationship Id="rId8" Type="http://schemas.openxmlformats.org/officeDocument/2006/relationships/image" Target="../media/image134.emf"/><Relationship Id="rId3" Type="http://schemas.openxmlformats.org/officeDocument/2006/relationships/image" Target="../media/image129.emf"/><Relationship Id="rId7" Type="http://schemas.openxmlformats.org/officeDocument/2006/relationships/image" Target="../media/image133.emf"/><Relationship Id="rId2" Type="http://schemas.openxmlformats.org/officeDocument/2006/relationships/image" Target="../media/image128.emf"/><Relationship Id="rId1" Type="http://schemas.openxmlformats.org/officeDocument/2006/relationships/image" Target="../media/image127.emf"/><Relationship Id="rId6" Type="http://schemas.openxmlformats.org/officeDocument/2006/relationships/image" Target="../media/image132.emf"/><Relationship Id="rId5" Type="http://schemas.openxmlformats.org/officeDocument/2006/relationships/image" Target="../media/image131.emf"/><Relationship Id="rId4" Type="http://schemas.openxmlformats.org/officeDocument/2006/relationships/image" Target="../media/image130.emf"/></Relationships>
</file>

<file path=ppt/drawings/_rels/vmlDrawing22.vml.rels><?xml version="1.0" encoding="UTF-8" standalone="yes"?>
<Relationships xmlns="http://schemas.openxmlformats.org/package/2006/relationships"><Relationship Id="rId3" Type="http://schemas.openxmlformats.org/officeDocument/2006/relationships/image" Target="../media/image137.emf"/><Relationship Id="rId2" Type="http://schemas.openxmlformats.org/officeDocument/2006/relationships/image" Target="../media/image136.emf"/><Relationship Id="rId1" Type="http://schemas.openxmlformats.org/officeDocument/2006/relationships/image" Target="../media/image135.emf"/><Relationship Id="rId4" Type="http://schemas.openxmlformats.org/officeDocument/2006/relationships/image" Target="../media/image138.emf"/></Relationships>
</file>

<file path=ppt/drawings/_rels/vmlDrawing23.vml.rels><?xml version="1.0" encoding="UTF-8" standalone="yes"?>
<Relationships xmlns="http://schemas.openxmlformats.org/package/2006/relationships"><Relationship Id="rId3" Type="http://schemas.openxmlformats.org/officeDocument/2006/relationships/image" Target="../media/image141.emf"/><Relationship Id="rId2" Type="http://schemas.openxmlformats.org/officeDocument/2006/relationships/image" Target="../media/image140.wmf"/><Relationship Id="rId1" Type="http://schemas.openxmlformats.org/officeDocument/2006/relationships/image" Target="../media/image139.wmf"/><Relationship Id="rId5" Type="http://schemas.openxmlformats.org/officeDocument/2006/relationships/image" Target="../media/image143.emf"/><Relationship Id="rId4" Type="http://schemas.openxmlformats.org/officeDocument/2006/relationships/image" Target="../media/image142.wmf"/></Relationships>
</file>

<file path=ppt/drawings/_rels/vmlDrawing24.vml.rels><?xml version="1.0" encoding="UTF-8" standalone="yes"?>
<Relationships xmlns="http://schemas.openxmlformats.org/package/2006/relationships"><Relationship Id="rId8" Type="http://schemas.openxmlformats.org/officeDocument/2006/relationships/image" Target="../media/image119.emf"/><Relationship Id="rId13" Type="http://schemas.openxmlformats.org/officeDocument/2006/relationships/image" Target="../media/image124.emf"/><Relationship Id="rId3" Type="http://schemas.openxmlformats.org/officeDocument/2006/relationships/image" Target="../media/image114.wmf"/><Relationship Id="rId7" Type="http://schemas.openxmlformats.org/officeDocument/2006/relationships/image" Target="../media/image118.wmf"/><Relationship Id="rId12" Type="http://schemas.openxmlformats.org/officeDocument/2006/relationships/image" Target="../media/image123.emf"/><Relationship Id="rId2" Type="http://schemas.openxmlformats.org/officeDocument/2006/relationships/image" Target="../media/image113.wmf"/><Relationship Id="rId1" Type="http://schemas.openxmlformats.org/officeDocument/2006/relationships/image" Target="../media/image112.wmf"/><Relationship Id="rId6" Type="http://schemas.openxmlformats.org/officeDocument/2006/relationships/image" Target="../media/image117.wmf"/><Relationship Id="rId11" Type="http://schemas.openxmlformats.org/officeDocument/2006/relationships/image" Target="../media/image122.emf"/><Relationship Id="rId5" Type="http://schemas.openxmlformats.org/officeDocument/2006/relationships/image" Target="../media/image116.wmf"/><Relationship Id="rId10" Type="http://schemas.openxmlformats.org/officeDocument/2006/relationships/image" Target="../media/image121.emf"/><Relationship Id="rId4" Type="http://schemas.openxmlformats.org/officeDocument/2006/relationships/image" Target="../media/image115.wmf"/><Relationship Id="rId9" Type="http://schemas.openxmlformats.org/officeDocument/2006/relationships/image" Target="../media/image120.emf"/></Relationships>
</file>

<file path=ppt/drawings/_rels/vmlDrawing25.vml.rels><?xml version="1.0" encoding="UTF-8" standalone="yes"?>
<Relationships xmlns="http://schemas.openxmlformats.org/package/2006/relationships"><Relationship Id="rId3" Type="http://schemas.openxmlformats.org/officeDocument/2006/relationships/image" Target="../media/image147.emf"/><Relationship Id="rId2" Type="http://schemas.openxmlformats.org/officeDocument/2006/relationships/image" Target="../media/image146.emf"/><Relationship Id="rId1" Type="http://schemas.openxmlformats.org/officeDocument/2006/relationships/image" Target="../media/image145.wmf"/><Relationship Id="rId5" Type="http://schemas.openxmlformats.org/officeDocument/2006/relationships/image" Target="../media/image149.emf"/><Relationship Id="rId4" Type="http://schemas.openxmlformats.org/officeDocument/2006/relationships/image" Target="../media/image148.emf"/></Relationships>
</file>

<file path=ppt/drawings/_rels/vmlDrawing26.vml.rels><?xml version="1.0" encoding="UTF-8" standalone="yes"?>
<Relationships xmlns="http://schemas.openxmlformats.org/package/2006/relationships"><Relationship Id="rId3" Type="http://schemas.openxmlformats.org/officeDocument/2006/relationships/image" Target="../media/image152.emf"/><Relationship Id="rId7" Type="http://schemas.openxmlformats.org/officeDocument/2006/relationships/image" Target="../media/image156.emf"/><Relationship Id="rId2" Type="http://schemas.openxmlformats.org/officeDocument/2006/relationships/image" Target="../media/image151.emf"/><Relationship Id="rId1" Type="http://schemas.openxmlformats.org/officeDocument/2006/relationships/image" Target="../media/image150.emf"/><Relationship Id="rId6" Type="http://schemas.openxmlformats.org/officeDocument/2006/relationships/image" Target="../media/image155.emf"/><Relationship Id="rId5" Type="http://schemas.openxmlformats.org/officeDocument/2006/relationships/image" Target="../media/image154.emf"/><Relationship Id="rId4" Type="http://schemas.openxmlformats.org/officeDocument/2006/relationships/image" Target="../media/image153.emf"/></Relationships>
</file>

<file path=ppt/drawings/_rels/vmlDrawing27.vml.rels><?xml version="1.0" encoding="UTF-8" standalone="yes"?>
<Relationships xmlns="http://schemas.openxmlformats.org/package/2006/relationships"><Relationship Id="rId3" Type="http://schemas.openxmlformats.org/officeDocument/2006/relationships/image" Target="../media/image159.wmf"/><Relationship Id="rId2" Type="http://schemas.openxmlformats.org/officeDocument/2006/relationships/image" Target="../media/image158.emf"/><Relationship Id="rId1" Type="http://schemas.openxmlformats.org/officeDocument/2006/relationships/image" Target="../media/image157.wmf"/><Relationship Id="rId4" Type="http://schemas.openxmlformats.org/officeDocument/2006/relationships/image" Target="../media/image160.emf"/></Relationships>
</file>

<file path=ppt/drawings/_rels/vmlDrawing28.vml.rels><?xml version="1.0" encoding="UTF-8" standalone="yes"?>
<Relationships xmlns="http://schemas.openxmlformats.org/package/2006/relationships"><Relationship Id="rId8" Type="http://schemas.openxmlformats.org/officeDocument/2006/relationships/image" Target="../media/image168.emf"/><Relationship Id="rId3" Type="http://schemas.openxmlformats.org/officeDocument/2006/relationships/image" Target="../media/image163.emf"/><Relationship Id="rId7" Type="http://schemas.openxmlformats.org/officeDocument/2006/relationships/image" Target="../media/image167.emf"/><Relationship Id="rId2" Type="http://schemas.openxmlformats.org/officeDocument/2006/relationships/image" Target="../media/image162.emf"/><Relationship Id="rId1" Type="http://schemas.openxmlformats.org/officeDocument/2006/relationships/image" Target="../media/image161.emf"/><Relationship Id="rId6" Type="http://schemas.openxmlformats.org/officeDocument/2006/relationships/image" Target="../media/image166.emf"/><Relationship Id="rId5" Type="http://schemas.openxmlformats.org/officeDocument/2006/relationships/image" Target="../media/image165.emf"/><Relationship Id="rId10" Type="http://schemas.openxmlformats.org/officeDocument/2006/relationships/image" Target="../media/image170.emf"/><Relationship Id="rId4" Type="http://schemas.openxmlformats.org/officeDocument/2006/relationships/image" Target="../media/image164.emf"/><Relationship Id="rId9" Type="http://schemas.openxmlformats.org/officeDocument/2006/relationships/image" Target="../media/image169.emf"/></Relationships>
</file>

<file path=ppt/drawings/_rels/vmlDrawing29.vml.rels><?xml version="1.0" encoding="UTF-8" standalone="yes"?>
<Relationships xmlns="http://schemas.openxmlformats.org/package/2006/relationships"><Relationship Id="rId3" Type="http://schemas.openxmlformats.org/officeDocument/2006/relationships/image" Target="../media/image173.emf"/><Relationship Id="rId2" Type="http://schemas.openxmlformats.org/officeDocument/2006/relationships/image" Target="../media/image172.emf"/><Relationship Id="rId1" Type="http://schemas.openxmlformats.org/officeDocument/2006/relationships/image" Target="../media/image171.emf"/><Relationship Id="rId6" Type="http://schemas.openxmlformats.org/officeDocument/2006/relationships/image" Target="../media/image176.emf"/><Relationship Id="rId5" Type="http://schemas.openxmlformats.org/officeDocument/2006/relationships/image" Target="../media/image175.emf"/><Relationship Id="rId4" Type="http://schemas.openxmlformats.org/officeDocument/2006/relationships/image" Target="../media/image174.emf"/></Relationships>
</file>

<file path=ppt/drawings/_rels/vmlDrawing30.vml.rels><?xml version="1.0" encoding="UTF-8" standalone="yes"?>
<Relationships xmlns="http://schemas.openxmlformats.org/package/2006/relationships"><Relationship Id="rId3" Type="http://schemas.openxmlformats.org/officeDocument/2006/relationships/image" Target="../media/image179.wmf"/><Relationship Id="rId7" Type="http://schemas.openxmlformats.org/officeDocument/2006/relationships/image" Target="../media/image183.wmf"/><Relationship Id="rId2" Type="http://schemas.openxmlformats.org/officeDocument/2006/relationships/image" Target="../media/image178.emf"/><Relationship Id="rId1" Type="http://schemas.openxmlformats.org/officeDocument/2006/relationships/image" Target="../media/image177.emf"/><Relationship Id="rId6" Type="http://schemas.openxmlformats.org/officeDocument/2006/relationships/image" Target="../media/image182.emf"/><Relationship Id="rId5" Type="http://schemas.openxmlformats.org/officeDocument/2006/relationships/image" Target="../media/image181.emf"/><Relationship Id="rId4" Type="http://schemas.openxmlformats.org/officeDocument/2006/relationships/image" Target="../media/image180.emf"/></Relationships>
</file>

<file path=ppt/drawings/_rels/vmlDrawing31.vml.rels><?xml version="1.0" encoding="UTF-8" standalone="yes"?>
<Relationships xmlns="http://schemas.openxmlformats.org/package/2006/relationships"><Relationship Id="rId8" Type="http://schemas.openxmlformats.org/officeDocument/2006/relationships/image" Target="../media/image191.emf"/><Relationship Id="rId3" Type="http://schemas.openxmlformats.org/officeDocument/2006/relationships/image" Target="../media/image186.emf"/><Relationship Id="rId7" Type="http://schemas.openxmlformats.org/officeDocument/2006/relationships/image" Target="../media/image190.emf"/><Relationship Id="rId2" Type="http://schemas.openxmlformats.org/officeDocument/2006/relationships/image" Target="../media/image185.emf"/><Relationship Id="rId1" Type="http://schemas.openxmlformats.org/officeDocument/2006/relationships/image" Target="../media/image184.emf"/><Relationship Id="rId6" Type="http://schemas.openxmlformats.org/officeDocument/2006/relationships/image" Target="../media/image189.emf"/><Relationship Id="rId11" Type="http://schemas.openxmlformats.org/officeDocument/2006/relationships/image" Target="../media/image194.emf"/><Relationship Id="rId5" Type="http://schemas.openxmlformats.org/officeDocument/2006/relationships/image" Target="../media/image188.emf"/><Relationship Id="rId10" Type="http://schemas.openxmlformats.org/officeDocument/2006/relationships/image" Target="../media/image193.emf"/><Relationship Id="rId4" Type="http://schemas.openxmlformats.org/officeDocument/2006/relationships/image" Target="../media/image187.emf"/><Relationship Id="rId9" Type="http://schemas.openxmlformats.org/officeDocument/2006/relationships/image" Target="../media/image192.emf"/></Relationships>
</file>

<file path=ppt/drawings/_rels/vmlDrawing32.vml.rels><?xml version="1.0" encoding="UTF-8" standalone="yes"?>
<Relationships xmlns="http://schemas.openxmlformats.org/package/2006/relationships"><Relationship Id="rId3" Type="http://schemas.openxmlformats.org/officeDocument/2006/relationships/image" Target="../media/image197.emf"/><Relationship Id="rId2" Type="http://schemas.openxmlformats.org/officeDocument/2006/relationships/image" Target="../media/image196.emf"/><Relationship Id="rId1" Type="http://schemas.openxmlformats.org/officeDocument/2006/relationships/image" Target="../media/image195.emf"/><Relationship Id="rId4" Type="http://schemas.openxmlformats.org/officeDocument/2006/relationships/image" Target="../media/image198.wmf"/></Relationships>
</file>

<file path=ppt/drawings/_rels/vmlDrawing33.vml.rels><?xml version="1.0" encoding="UTF-8" standalone="yes"?>
<Relationships xmlns="http://schemas.openxmlformats.org/package/2006/relationships"><Relationship Id="rId3" Type="http://schemas.openxmlformats.org/officeDocument/2006/relationships/image" Target="../media/image208.emf"/><Relationship Id="rId2" Type="http://schemas.openxmlformats.org/officeDocument/2006/relationships/image" Target="../media/image207.emf"/><Relationship Id="rId1" Type="http://schemas.openxmlformats.org/officeDocument/2006/relationships/image" Target="../media/image206.emf"/><Relationship Id="rId4" Type="http://schemas.openxmlformats.org/officeDocument/2006/relationships/image" Target="../media/image209.emf"/></Relationships>
</file>

<file path=ppt/drawings/_rels/vmlDrawing34.vml.rels><?xml version="1.0" encoding="UTF-8" standalone="yes"?>
<Relationships xmlns="http://schemas.openxmlformats.org/package/2006/relationships"><Relationship Id="rId8" Type="http://schemas.openxmlformats.org/officeDocument/2006/relationships/image" Target="../media/image217.emf"/><Relationship Id="rId13" Type="http://schemas.openxmlformats.org/officeDocument/2006/relationships/image" Target="../media/image222.emf"/><Relationship Id="rId18" Type="http://schemas.openxmlformats.org/officeDocument/2006/relationships/image" Target="../media/image227.emf"/><Relationship Id="rId3" Type="http://schemas.openxmlformats.org/officeDocument/2006/relationships/image" Target="../media/image212.emf"/><Relationship Id="rId21" Type="http://schemas.openxmlformats.org/officeDocument/2006/relationships/image" Target="../media/image230.emf"/><Relationship Id="rId7" Type="http://schemas.openxmlformats.org/officeDocument/2006/relationships/image" Target="../media/image216.emf"/><Relationship Id="rId12" Type="http://schemas.openxmlformats.org/officeDocument/2006/relationships/image" Target="../media/image221.emf"/><Relationship Id="rId17" Type="http://schemas.openxmlformats.org/officeDocument/2006/relationships/image" Target="../media/image226.emf"/><Relationship Id="rId2" Type="http://schemas.openxmlformats.org/officeDocument/2006/relationships/image" Target="../media/image211.emf"/><Relationship Id="rId16" Type="http://schemas.openxmlformats.org/officeDocument/2006/relationships/image" Target="../media/image225.emf"/><Relationship Id="rId20" Type="http://schemas.openxmlformats.org/officeDocument/2006/relationships/image" Target="../media/image229.emf"/><Relationship Id="rId1" Type="http://schemas.openxmlformats.org/officeDocument/2006/relationships/image" Target="../media/image210.emf"/><Relationship Id="rId6" Type="http://schemas.openxmlformats.org/officeDocument/2006/relationships/image" Target="../media/image215.emf"/><Relationship Id="rId11" Type="http://schemas.openxmlformats.org/officeDocument/2006/relationships/image" Target="../media/image220.emf"/><Relationship Id="rId5" Type="http://schemas.openxmlformats.org/officeDocument/2006/relationships/image" Target="../media/image214.emf"/><Relationship Id="rId15" Type="http://schemas.openxmlformats.org/officeDocument/2006/relationships/image" Target="../media/image224.emf"/><Relationship Id="rId23" Type="http://schemas.openxmlformats.org/officeDocument/2006/relationships/image" Target="../media/image232.emf"/><Relationship Id="rId10" Type="http://schemas.openxmlformats.org/officeDocument/2006/relationships/image" Target="../media/image219.emf"/><Relationship Id="rId19" Type="http://schemas.openxmlformats.org/officeDocument/2006/relationships/image" Target="../media/image228.emf"/><Relationship Id="rId4" Type="http://schemas.openxmlformats.org/officeDocument/2006/relationships/image" Target="../media/image213.emf"/><Relationship Id="rId9" Type="http://schemas.openxmlformats.org/officeDocument/2006/relationships/image" Target="../media/image218.emf"/><Relationship Id="rId14" Type="http://schemas.openxmlformats.org/officeDocument/2006/relationships/image" Target="../media/image223.emf"/><Relationship Id="rId22" Type="http://schemas.openxmlformats.org/officeDocument/2006/relationships/image" Target="../media/image231.emf"/></Relationships>
</file>

<file path=ppt/drawings/_rels/vmlDrawing35.vml.rels><?xml version="1.0" encoding="UTF-8" standalone="yes"?>
<Relationships xmlns="http://schemas.openxmlformats.org/package/2006/relationships"><Relationship Id="rId3" Type="http://schemas.openxmlformats.org/officeDocument/2006/relationships/image" Target="../media/image235.emf"/><Relationship Id="rId2" Type="http://schemas.openxmlformats.org/officeDocument/2006/relationships/image" Target="../media/image234.emf"/><Relationship Id="rId1" Type="http://schemas.openxmlformats.org/officeDocument/2006/relationships/image" Target="../media/image233.emf"/><Relationship Id="rId5" Type="http://schemas.openxmlformats.org/officeDocument/2006/relationships/image" Target="../media/image237.wmf"/><Relationship Id="rId4" Type="http://schemas.openxmlformats.org/officeDocument/2006/relationships/image" Target="../media/image236.emf"/></Relationships>
</file>

<file path=ppt/drawings/_rels/vmlDrawing36.vml.rels><?xml version="1.0" encoding="UTF-8" standalone="yes"?>
<Relationships xmlns="http://schemas.openxmlformats.org/package/2006/relationships"><Relationship Id="rId2" Type="http://schemas.openxmlformats.org/officeDocument/2006/relationships/image" Target="../media/image239.emf"/><Relationship Id="rId1" Type="http://schemas.openxmlformats.org/officeDocument/2006/relationships/image" Target="../media/image238.emf"/></Relationships>
</file>

<file path=ppt/drawings/_rels/vmlDrawing37.vml.rels><?xml version="1.0" encoding="UTF-8" standalone="yes"?>
<Relationships xmlns="http://schemas.openxmlformats.org/package/2006/relationships"><Relationship Id="rId3" Type="http://schemas.openxmlformats.org/officeDocument/2006/relationships/image" Target="../media/image242.emf"/><Relationship Id="rId2" Type="http://schemas.openxmlformats.org/officeDocument/2006/relationships/image" Target="../media/image241.emf"/><Relationship Id="rId1" Type="http://schemas.openxmlformats.org/officeDocument/2006/relationships/image" Target="../media/image240.emf"/><Relationship Id="rId4" Type="http://schemas.openxmlformats.org/officeDocument/2006/relationships/image" Target="../media/image243.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244.emf"/></Relationships>
</file>

<file path=ppt/drawings/_rels/vmlDrawing39.vml.rels><?xml version="1.0" encoding="UTF-8" standalone="yes"?>
<Relationships xmlns="http://schemas.openxmlformats.org/package/2006/relationships"><Relationship Id="rId3" Type="http://schemas.openxmlformats.org/officeDocument/2006/relationships/image" Target="../media/image247.emf"/><Relationship Id="rId7" Type="http://schemas.openxmlformats.org/officeDocument/2006/relationships/image" Target="../media/image251.emf"/><Relationship Id="rId2" Type="http://schemas.openxmlformats.org/officeDocument/2006/relationships/image" Target="../media/image246.emf"/><Relationship Id="rId1" Type="http://schemas.openxmlformats.org/officeDocument/2006/relationships/image" Target="../media/image245.emf"/><Relationship Id="rId6" Type="http://schemas.openxmlformats.org/officeDocument/2006/relationships/image" Target="../media/image250.emf"/><Relationship Id="rId5" Type="http://schemas.openxmlformats.org/officeDocument/2006/relationships/image" Target="../media/image249.emf"/><Relationship Id="rId4" Type="http://schemas.openxmlformats.org/officeDocument/2006/relationships/image" Target="../media/image248.emf"/></Relationships>
</file>

<file path=ppt/drawings/_rels/vmlDrawing40.vml.rels><?xml version="1.0" encoding="UTF-8" standalone="yes"?>
<Relationships xmlns="http://schemas.openxmlformats.org/package/2006/relationships"><Relationship Id="rId3" Type="http://schemas.openxmlformats.org/officeDocument/2006/relationships/image" Target="../media/image254.wmf"/><Relationship Id="rId2" Type="http://schemas.openxmlformats.org/officeDocument/2006/relationships/image" Target="../media/image253.wmf"/><Relationship Id="rId1" Type="http://schemas.openxmlformats.org/officeDocument/2006/relationships/image" Target="../media/image252.emf"/></Relationships>
</file>

<file path=ppt/drawings/_rels/vmlDrawing41.vml.rels><?xml version="1.0" encoding="UTF-8" standalone="yes"?>
<Relationships xmlns="http://schemas.openxmlformats.org/package/2006/relationships"><Relationship Id="rId3" Type="http://schemas.openxmlformats.org/officeDocument/2006/relationships/image" Target="../media/image257.wmf"/><Relationship Id="rId2" Type="http://schemas.openxmlformats.org/officeDocument/2006/relationships/image" Target="../media/image256.wmf"/><Relationship Id="rId1" Type="http://schemas.openxmlformats.org/officeDocument/2006/relationships/image" Target="../media/image255.emf"/><Relationship Id="rId4" Type="http://schemas.openxmlformats.org/officeDocument/2006/relationships/image" Target="../media/image258.wmf"/></Relationships>
</file>

<file path=ppt/drawings/_rels/vmlDrawing42.vml.rels><?xml version="1.0" encoding="UTF-8" standalone="yes"?>
<Relationships xmlns="http://schemas.openxmlformats.org/package/2006/relationships"><Relationship Id="rId3" Type="http://schemas.openxmlformats.org/officeDocument/2006/relationships/image" Target="../media/image261.emf"/><Relationship Id="rId2" Type="http://schemas.openxmlformats.org/officeDocument/2006/relationships/image" Target="../media/image260.emf"/><Relationship Id="rId1" Type="http://schemas.openxmlformats.org/officeDocument/2006/relationships/image" Target="../media/image259.emf"/><Relationship Id="rId4" Type="http://schemas.openxmlformats.org/officeDocument/2006/relationships/image" Target="../media/image262.emf"/></Relationships>
</file>

<file path=ppt/drawings/_rels/vmlDrawing43.vml.rels><?xml version="1.0" encoding="UTF-8" standalone="yes"?>
<Relationships xmlns="http://schemas.openxmlformats.org/package/2006/relationships"><Relationship Id="rId2" Type="http://schemas.openxmlformats.org/officeDocument/2006/relationships/image" Target="../media/image264.emf"/><Relationship Id="rId1" Type="http://schemas.openxmlformats.org/officeDocument/2006/relationships/image" Target="../media/image263.emf"/></Relationships>
</file>

<file path=ppt/drawings/_rels/vmlDrawing44.vml.rels><?xml version="1.0" encoding="UTF-8" standalone="yes"?>
<Relationships xmlns="http://schemas.openxmlformats.org/package/2006/relationships"><Relationship Id="rId2" Type="http://schemas.openxmlformats.org/officeDocument/2006/relationships/image" Target="../media/image266.emf"/><Relationship Id="rId1" Type="http://schemas.openxmlformats.org/officeDocument/2006/relationships/image" Target="../media/image265.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267.wmf"/></Relationships>
</file>

<file path=ppt/drawings/_rels/vmlDrawing46.vml.rels><?xml version="1.0" encoding="UTF-8" standalone="yes"?>
<Relationships xmlns="http://schemas.openxmlformats.org/package/2006/relationships"><Relationship Id="rId2" Type="http://schemas.openxmlformats.org/officeDocument/2006/relationships/image" Target="../media/image268.emf"/><Relationship Id="rId1" Type="http://schemas.openxmlformats.org/officeDocument/2006/relationships/image" Target="../media/image145.wmf"/></Relationships>
</file>

<file path=ppt/drawings/_rels/vmlDrawing47.vml.rels><?xml version="1.0" encoding="UTF-8" standalone="yes"?>
<Relationships xmlns="http://schemas.openxmlformats.org/package/2006/relationships"><Relationship Id="rId3" Type="http://schemas.openxmlformats.org/officeDocument/2006/relationships/image" Target="../media/image271.wmf"/><Relationship Id="rId7" Type="http://schemas.openxmlformats.org/officeDocument/2006/relationships/image" Target="../media/image275.emf"/><Relationship Id="rId2" Type="http://schemas.openxmlformats.org/officeDocument/2006/relationships/image" Target="../media/image270.emf"/><Relationship Id="rId1" Type="http://schemas.openxmlformats.org/officeDocument/2006/relationships/image" Target="../media/image269.emf"/><Relationship Id="rId6" Type="http://schemas.openxmlformats.org/officeDocument/2006/relationships/image" Target="../media/image274.emf"/><Relationship Id="rId5" Type="http://schemas.openxmlformats.org/officeDocument/2006/relationships/image" Target="../media/image273.emf"/><Relationship Id="rId4" Type="http://schemas.openxmlformats.org/officeDocument/2006/relationships/image" Target="../media/image272.emf"/></Relationships>
</file>

<file path=ppt/drawings/_rels/vmlDrawing48.vml.rels><?xml version="1.0" encoding="UTF-8" standalone="yes"?>
<Relationships xmlns="http://schemas.openxmlformats.org/package/2006/relationships"><Relationship Id="rId3" Type="http://schemas.openxmlformats.org/officeDocument/2006/relationships/image" Target="../media/image278.emf"/><Relationship Id="rId2" Type="http://schemas.openxmlformats.org/officeDocument/2006/relationships/image" Target="../media/image277.emf"/><Relationship Id="rId1" Type="http://schemas.openxmlformats.org/officeDocument/2006/relationships/image" Target="../media/image276.emf"/><Relationship Id="rId4" Type="http://schemas.openxmlformats.org/officeDocument/2006/relationships/image" Target="../media/image279.wmf"/></Relationships>
</file>

<file path=ppt/drawings/_rels/vmlDrawing49.vml.rels><?xml version="1.0" encoding="UTF-8" standalone="yes"?>
<Relationships xmlns="http://schemas.openxmlformats.org/package/2006/relationships"><Relationship Id="rId3" Type="http://schemas.openxmlformats.org/officeDocument/2006/relationships/image" Target="../media/image282.emf"/><Relationship Id="rId2" Type="http://schemas.openxmlformats.org/officeDocument/2006/relationships/image" Target="../media/image281.emf"/><Relationship Id="rId1" Type="http://schemas.openxmlformats.org/officeDocument/2006/relationships/image" Target="../media/image280.wmf"/><Relationship Id="rId6" Type="http://schemas.openxmlformats.org/officeDocument/2006/relationships/image" Target="../media/image285.wmf"/><Relationship Id="rId5" Type="http://schemas.openxmlformats.org/officeDocument/2006/relationships/image" Target="../media/image284.wmf"/><Relationship Id="rId4" Type="http://schemas.openxmlformats.org/officeDocument/2006/relationships/image" Target="../media/image283.emf"/></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286.emf"/></Relationships>
</file>

<file path=ppt/drawings/_rels/vmlDrawing51.vml.rels><?xml version="1.0" encoding="UTF-8" standalone="yes"?>
<Relationships xmlns="http://schemas.openxmlformats.org/package/2006/relationships"><Relationship Id="rId3" Type="http://schemas.openxmlformats.org/officeDocument/2006/relationships/image" Target="../media/image288.emf"/><Relationship Id="rId2" Type="http://schemas.openxmlformats.org/officeDocument/2006/relationships/image" Target="../media/image287.emf"/><Relationship Id="rId1" Type="http://schemas.openxmlformats.org/officeDocument/2006/relationships/image" Target="../media/image280.wmf"/></Relationships>
</file>

<file path=ppt/drawings/_rels/vmlDrawing52.vml.rels><?xml version="1.0" encoding="UTF-8" standalone="yes"?>
<Relationships xmlns="http://schemas.openxmlformats.org/package/2006/relationships"><Relationship Id="rId2" Type="http://schemas.openxmlformats.org/officeDocument/2006/relationships/image" Target="../media/image290.emf"/><Relationship Id="rId1" Type="http://schemas.openxmlformats.org/officeDocument/2006/relationships/image" Target="../media/image289.emf"/></Relationships>
</file>

<file path=ppt/drawings/_rels/vmlDrawing53.vml.rels><?xml version="1.0" encoding="UTF-8" standalone="yes"?>
<Relationships xmlns="http://schemas.openxmlformats.org/package/2006/relationships"><Relationship Id="rId3" Type="http://schemas.openxmlformats.org/officeDocument/2006/relationships/image" Target="../media/image293.emf"/><Relationship Id="rId2" Type="http://schemas.openxmlformats.org/officeDocument/2006/relationships/image" Target="../media/image292.emf"/><Relationship Id="rId1" Type="http://schemas.openxmlformats.org/officeDocument/2006/relationships/image" Target="../media/image291.emf"/></Relationships>
</file>

<file path=ppt/drawings/_rels/vmlDrawing54.vml.rels><?xml version="1.0" encoding="UTF-8" standalone="yes"?>
<Relationships xmlns="http://schemas.openxmlformats.org/package/2006/relationships"><Relationship Id="rId3" Type="http://schemas.openxmlformats.org/officeDocument/2006/relationships/image" Target="../media/image296.emf"/><Relationship Id="rId2" Type="http://schemas.openxmlformats.org/officeDocument/2006/relationships/image" Target="../media/image295.emf"/><Relationship Id="rId1" Type="http://schemas.openxmlformats.org/officeDocument/2006/relationships/image" Target="../media/image294.emf"/><Relationship Id="rId4" Type="http://schemas.openxmlformats.org/officeDocument/2006/relationships/image" Target="../media/image297.wmf"/></Relationships>
</file>

<file path=ppt/drawings/_rels/vmlDrawing55.vml.rels><?xml version="1.0" encoding="UTF-8" standalone="yes"?>
<Relationships xmlns="http://schemas.openxmlformats.org/package/2006/relationships"><Relationship Id="rId2" Type="http://schemas.openxmlformats.org/officeDocument/2006/relationships/image" Target="../media/image299.emf"/><Relationship Id="rId1" Type="http://schemas.openxmlformats.org/officeDocument/2006/relationships/image" Target="../media/image298.emf"/></Relationships>
</file>

<file path=ppt/drawings/_rels/vmlDrawing56.vml.rels><?xml version="1.0" encoding="UTF-8" standalone="yes"?>
<Relationships xmlns="http://schemas.openxmlformats.org/package/2006/relationships"><Relationship Id="rId3" Type="http://schemas.openxmlformats.org/officeDocument/2006/relationships/image" Target="../media/image302.emf"/><Relationship Id="rId2" Type="http://schemas.openxmlformats.org/officeDocument/2006/relationships/image" Target="../media/image301.emf"/><Relationship Id="rId1" Type="http://schemas.openxmlformats.org/officeDocument/2006/relationships/image" Target="../media/image300.emf"/></Relationships>
</file>

<file path=ppt/drawings/_rels/vmlDrawing57.vml.rels><?xml version="1.0" encoding="UTF-8" standalone="yes"?>
<Relationships xmlns="http://schemas.openxmlformats.org/package/2006/relationships"><Relationship Id="rId2" Type="http://schemas.openxmlformats.org/officeDocument/2006/relationships/image" Target="../media/image304.emf"/><Relationship Id="rId1" Type="http://schemas.openxmlformats.org/officeDocument/2006/relationships/image" Target="../media/image303.emf"/></Relationships>
</file>

<file path=ppt/drawings/_rels/vmlDrawing58.vml.rels><?xml version="1.0" encoding="UTF-8" standalone="yes"?>
<Relationships xmlns="http://schemas.openxmlformats.org/package/2006/relationships"><Relationship Id="rId8" Type="http://schemas.openxmlformats.org/officeDocument/2006/relationships/image" Target="../media/image311.emf"/><Relationship Id="rId3" Type="http://schemas.openxmlformats.org/officeDocument/2006/relationships/image" Target="../media/image306.wmf"/><Relationship Id="rId7" Type="http://schemas.openxmlformats.org/officeDocument/2006/relationships/image" Target="../media/image310.emf"/><Relationship Id="rId2" Type="http://schemas.openxmlformats.org/officeDocument/2006/relationships/image" Target="../media/image305.emf"/><Relationship Id="rId1" Type="http://schemas.openxmlformats.org/officeDocument/2006/relationships/image" Target="../media/image145.wmf"/><Relationship Id="rId6" Type="http://schemas.openxmlformats.org/officeDocument/2006/relationships/image" Target="../media/image309.emf"/><Relationship Id="rId5" Type="http://schemas.openxmlformats.org/officeDocument/2006/relationships/image" Target="../media/image308.emf"/><Relationship Id="rId4" Type="http://schemas.openxmlformats.org/officeDocument/2006/relationships/image" Target="../media/image307.wmf"/><Relationship Id="rId9" Type="http://schemas.openxmlformats.org/officeDocument/2006/relationships/image" Target="../media/image312.wmf"/></Relationships>
</file>

<file path=ppt/drawings/_rels/vmlDrawing59.vml.rels><?xml version="1.0" encoding="UTF-8" standalone="yes"?>
<Relationships xmlns="http://schemas.openxmlformats.org/package/2006/relationships"><Relationship Id="rId3" Type="http://schemas.openxmlformats.org/officeDocument/2006/relationships/image" Target="../media/image315.emf"/><Relationship Id="rId2" Type="http://schemas.openxmlformats.org/officeDocument/2006/relationships/image" Target="../media/image314.emf"/><Relationship Id="rId1" Type="http://schemas.openxmlformats.org/officeDocument/2006/relationships/image" Target="../media/image313.emf"/><Relationship Id="rId5" Type="http://schemas.openxmlformats.org/officeDocument/2006/relationships/image" Target="../media/image317.emf"/><Relationship Id="rId4" Type="http://schemas.openxmlformats.org/officeDocument/2006/relationships/image" Target="../media/image316.emf"/></Relationships>
</file>

<file path=ppt/drawings/_rels/vmlDrawing60.vml.rels><?xml version="1.0" encoding="UTF-8" standalone="yes"?>
<Relationships xmlns="http://schemas.openxmlformats.org/package/2006/relationships"><Relationship Id="rId3" Type="http://schemas.openxmlformats.org/officeDocument/2006/relationships/image" Target="../media/image320.emf"/><Relationship Id="rId2" Type="http://schemas.openxmlformats.org/officeDocument/2006/relationships/image" Target="../media/image319.wmf"/><Relationship Id="rId1" Type="http://schemas.openxmlformats.org/officeDocument/2006/relationships/image" Target="../media/image318.emf"/></Relationships>
</file>

<file path=ppt/drawings/_rels/vmlDrawing61.vml.rels><?xml version="1.0" encoding="UTF-8" standalone="yes"?>
<Relationships xmlns="http://schemas.openxmlformats.org/package/2006/relationships"><Relationship Id="rId3" Type="http://schemas.openxmlformats.org/officeDocument/2006/relationships/image" Target="../media/image323.emf"/><Relationship Id="rId2" Type="http://schemas.openxmlformats.org/officeDocument/2006/relationships/image" Target="../media/image322.emf"/><Relationship Id="rId1" Type="http://schemas.openxmlformats.org/officeDocument/2006/relationships/image" Target="../media/image321.emf"/><Relationship Id="rId4" Type="http://schemas.openxmlformats.org/officeDocument/2006/relationships/image" Target="../media/image324.emf"/></Relationships>
</file>

<file path=ppt/drawings/_rels/vmlDrawing62.vml.rels><?xml version="1.0" encoding="UTF-8" standalone="yes"?>
<Relationships xmlns="http://schemas.openxmlformats.org/package/2006/relationships"><Relationship Id="rId3" Type="http://schemas.openxmlformats.org/officeDocument/2006/relationships/image" Target="../media/image327.emf"/><Relationship Id="rId2" Type="http://schemas.openxmlformats.org/officeDocument/2006/relationships/image" Target="../media/image326.emf"/><Relationship Id="rId1" Type="http://schemas.openxmlformats.org/officeDocument/2006/relationships/image" Target="../media/image325.emf"/><Relationship Id="rId5" Type="http://schemas.openxmlformats.org/officeDocument/2006/relationships/image" Target="../media/image329.emf"/><Relationship Id="rId4" Type="http://schemas.openxmlformats.org/officeDocument/2006/relationships/image" Target="../media/image328.emf"/></Relationships>
</file>

<file path=ppt/drawings/_rels/vmlDrawing63.vml.rels><?xml version="1.0" encoding="UTF-8" standalone="yes"?>
<Relationships xmlns="http://schemas.openxmlformats.org/package/2006/relationships"><Relationship Id="rId3" Type="http://schemas.openxmlformats.org/officeDocument/2006/relationships/image" Target="../media/image332.emf"/><Relationship Id="rId2" Type="http://schemas.openxmlformats.org/officeDocument/2006/relationships/image" Target="../media/image331.emf"/><Relationship Id="rId1" Type="http://schemas.openxmlformats.org/officeDocument/2006/relationships/image" Target="../media/image330.emf"/></Relationships>
</file>

<file path=ppt/drawings/_rels/vmlDrawing64.vml.rels><?xml version="1.0" encoding="UTF-8" standalone="yes"?>
<Relationships xmlns="http://schemas.openxmlformats.org/package/2006/relationships"><Relationship Id="rId3" Type="http://schemas.openxmlformats.org/officeDocument/2006/relationships/image" Target="../media/image335.emf"/><Relationship Id="rId2" Type="http://schemas.openxmlformats.org/officeDocument/2006/relationships/image" Target="../media/image334.wmf"/><Relationship Id="rId1" Type="http://schemas.openxmlformats.org/officeDocument/2006/relationships/image" Target="../media/image333.emf"/></Relationships>
</file>

<file path=ppt/drawings/_rels/vmlDrawing65.vml.rels><?xml version="1.0" encoding="UTF-8" standalone="yes"?>
<Relationships xmlns="http://schemas.openxmlformats.org/package/2006/relationships"><Relationship Id="rId8" Type="http://schemas.openxmlformats.org/officeDocument/2006/relationships/image" Target="../media/image343.emf"/><Relationship Id="rId3" Type="http://schemas.openxmlformats.org/officeDocument/2006/relationships/image" Target="../media/image338.emf"/><Relationship Id="rId7" Type="http://schemas.openxmlformats.org/officeDocument/2006/relationships/image" Target="../media/image342.wmf"/><Relationship Id="rId2" Type="http://schemas.openxmlformats.org/officeDocument/2006/relationships/image" Target="../media/image337.emf"/><Relationship Id="rId1" Type="http://schemas.openxmlformats.org/officeDocument/2006/relationships/image" Target="../media/image336.emf"/><Relationship Id="rId6" Type="http://schemas.openxmlformats.org/officeDocument/2006/relationships/image" Target="../media/image341.wmf"/><Relationship Id="rId5" Type="http://schemas.openxmlformats.org/officeDocument/2006/relationships/image" Target="../media/image340.emf"/><Relationship Id="rId4" Type="http://schemas.openxmlformats.org/officeDocument/2006/relationships/image" Target="../media/image339.emf"/><Relationship Id="rId9" Type="http://schemas.openxmlformats.org/officeDocument/2006/relationships/image" Target="../media/image344.wmf"/></Relationships>
</file>

<file path=ppt/drawings/_rels/vmlDrawing66.vml.rels><?xml version="1.0" encoding="UTF-8" standalone="yes"?>
<Relationships xmlns="http://schemas.openxmlformats.org/package/2006/relationships"><Relationship Id="rId3" Type="http://schemas.openxmlformats.org/officeDocument/2006/relationships/image" Target="../media/image347.wmf"/><Relationship Id="rId2" Type="http://schemas.openxmlformats.org/officeDocument/2006/relationships/image" Target="../media/image346.emf"/><Relationship Id="rId1" Type="http://schemas.openxmlformats.org/officeDocument/2006/relationships/image" Target="../media/image345.emf"/><Relationship Id="rId6" Type="http://schemas.openxmlformats.org/officeDocument/2006/relationships/image" Target="../media/image350.emf"/><Relationship Id="rId5" Type="http://schemas.openxmlformats.org/officeDocument/2006/relationships/image" Target="../media/image349.emf"/><Relationship Id="rId4" Type="http://schemas.openxmlformats.org/officeDocument/2006/relationships/image" Target="../media/image348.emf"/></Relationships>
</file>

<file path=ppt/drawings/_rels/vmlDrawing67.vml.rels><?xml version="1.0" encoding="UTF-8" standalone="yes"?>
<Relationships xmlns="http://schemas.openxmlformats.org/package/2006/relationships"><Relationship Id="rId3" Type="http://schemas.openxmlformats.org/officeDocument/2006/relationships/image" Target="../media/image353.emf"/><Relationship Id="rId2" Type="http://schemas.openxmlformats.org/officeDocument/2006/relationships/image" Target="../media/image352.emf"/><Relationship Id="rId1" Type="http://schemas.openxmlformats.org/officeDocument/2006/relationships/image" Target="../media/image351.emf"/></Relationships>
</file>

<file path=ppt/drawings/_rels/vmlDrawing68.vml.rels><?xml version="1.0" encoding="UTF-8" standalone="yes"?>
<Relationships xmlns="http://schemas.openxmlformats.org/package/2006/relationships"><Relationship Id="rId3" Type="http://schemas.openxmlformats.org/officeDocument/2006/relationships/image" Target="../media/image356.emf"/><Relationship Id="rId2" Type="http://schemas.openxmlformats.org/officeDocument/2006/relationships/image" Target="../media/image355.wmf"/><Relationship Id="rId1" Type="http://schemas.openxmlformats.org/officeDocument/2006/relationships/image" Target="../media/image354.emf"/><Relationship Id="rId6" Type="http://schemas.openxmlformats.org/officeDocument/2006/relationships/image" Target="../media/image359.wmf"/><Relationship Id="rId5" Type="http://schemas.openxmlformats.org/officeDocument/2006/relationships/image" Target="../media/image358.wmf"/><Relationship Id="rId4" Type="http://schemas.openxmlformats.org/officeDocument/2006/relationships/image" Target="../media/image357.emf"/></Relationships>
</file>

<file path=ppt/drawings/_rels/vmlDrawing69.vml.rels><?xml version="1.0" encoding="UTF-8" standalone="yes"?>
<Relationships xmlns="http://schemas.openxmlformats.org/package/2006/relationships"><Relationship Id="rId8" Type="http://schemas.openxmlformats.org/officeDocument/2006/relationships/image" Target="../media/image367.emf"/><Relationship Id="rId3" Type="http://schemas.openxmlformats.org/officeDocument/2006/relationships/image" Target="../media/image362.emf"/><Relationship Id="rId7" Type="http://schemas.openxmlformats.org/officeDocument/2006/relationships/image" Target="../media/image366.emf"/><Relationship Id="rId2" Type="http://schemas.openxmlformats.org/officeDocument/2006/relationships/image" Target="../media/image361.emf"/><Relationship Id="rId1" Type="http://schemas.openxmlformats.org/officeDocument/2006/relationships/image" Target="../media/image360.emf"/><Relationship Id="rId6" Type="http://schemas.openxmlformats.org/officeDocument/2006/relationships/image" Target="../media/image365.emf"/><Relationship Id="rId5" Type="http://schemas.openxmlformats.org/officeDocument/2006/relationships/image" Target="../media/image364.emf"/><Relationship Id="rId4" Type="http://schemas.openxmlformats.org/officeDocument/2006/relationships/image" Target="../media/image363.emf"/></Relationships>
</file>

<file path=ppt/drawings/_rels/vmlDrawing70.vml.rels><?xml version="1.0" encoding="UTF-8" standalone="yes"?>
<Relationships xmlns="http://schemas.openxmlformats.org/package/2006/relationships"><Relationship Id="rId3" Type="http://schemas.openxmlformats.org/officeDocument/2006/relationships/image" Target="../media/image370.emf"/><Relationship Id="rId2" Type="http://schemas.openxmlformats.org/officeDocument/2006/relationships/image" Target="../media/image369.emf"/><Relationship Id="rId1" Type="http://schemas.openxmlformats.org/officeDocument/2006/relationships/image" Target="../media/image368.emf"/></Relationships>
</file>

<file path=ppt/drawings/_rels/vmlDrawing71.vml.rels><?xml version="1.0" encoding="UTF-8" standalone="yes"?>
<Relationships xmlns="http://schemas.openxmlformats.org/package/2006/relationships"><Relationship Id="rId3" Type="http://schemas.openxmlformats.org/officeDocument/2006/relationships/image" Target="../media/image372.wmf"/><Relationship Id="rId7" Type="http://schemas.openxmlformats.org/officeDocument/2006/relationships/image" Target="../media/image376.emf"/><Relationship Id="rId2" Type="http://schemas.openxmlformats.org/officeDocument/2006/relationships/image" Target="../media/image371.emf"/><Relationship Id="rId1" Type="http://schemas.openxmlformats.org/officeDocument/2006/relationships/image" Target="../media/image307.wmf"/><Relationship Id="rId6" Type="http://schemas.openxmlformats.org/officeDocument/2006/relationships/image" Target="../media/image375.emf"/><Relationship Id="rId5" Type="http://schemas.openxmlformats.org/officeDocument/2006/relationships/image" Target="../media/image374.emf"/><Relationship Id="rId4" Type="http://schemas.openxmlformats.org/officeDocument/2006/relationships/image" Target="../media/image373.emf"/></Relationships>
</file>

<file path=ppt/drawings/_rels/vmlDrawing72.vml.rels><?xml version="1.0" encoding="UTF-8" standalone="yes"?>
<Relationships xmlns="http://schemas.openxmlformats.org/package/2006/relationships"><Relationship Id="rId2" Type="http://schemas.openxmlformats.org/officeDocument/2006/relationships/image" Target="../media/image378.emf"/><Relationship Id="rId1" Type="http://schemas.openxmlformats.org/officeDocument/2006/relationships/image" Target="../media/image377.emf"/></Relationships>
</file>

<file path=ppt/drawings/_rels/vmlDrawing73.vml.rels><?xml version="1.0" encoding="UTF-8" standalone="yes"?>
<Relationships xmlns="http://schemas.openxmlformats.org/package/2006/relationships"><Relationship Id="rId1" Type="http://schemas.openxmlformats.org/officeDocument/2006/relationships/image" Target="../media/image379.emf"/></Relationships>
</file>

<file path=ppt/drawings/_rels/vmlDrawing74.vml.rels><?xml version="1.0" encoding="UTF-8" standalone="yes"?>
<Relationships xmlns="http://schemas.openxmlformats.org/package/2006/relationships"><Relationship Id="rId3" Type="http://schemas.openxmlformats.org/officeDocument/2006/relationships/image" Target="../media/image382.emf"/><Relationship Id="rId2" Type="http://schemas.openxmlformats.org/officeDocument/2006/relationships/image" Target="../media/image381.emf"/><Relationship Id="rId1" Type="http://schemas.openxmlformats.org/officeDocument/2006/relationships/image" Target="../media/image380.emf"/></Relationships>
</file>

<file path=ppt/drawings/_rels/vmlDrawing75.vml.rels><?xml version="1.0" encoding="UTF-8" standalone="yes"?>
<Relationships xmlns="http://schemas.openxmlformats.org/package/2006/relationships"><Relationship Id="rId3" Type="http://schemas.openxmlformats.org/officeDocument/2006/relationships/image" Target="../media/image385.emf"/><Relationship Id="rId2" Type="http://schemas.openxmlformats.org/officeDocument/2006/relationships/image" Target="../media/image384.emf"/><Relationship Id="rId1" Type="http://schemas.openxmlformats.org/officeDocument/2006/relationships/image" Target="../media/image383.emf"/><Relationship Id="rId5" Type="http://schemas.openxmlformats.org/officeDocument/2006/relationships/image" Target="../media/image387.emf"/><Relationship Id="rId4" Type="http://schemas.openxmlformats.org/officeDocument/2006/relationships/image" Target="../media/image386.emf"/></Relationships>
</file>

<file path=ppt/drawings/_rels/vmlDrawing76.vml.rels><?xml version="1.0" encoding="UTF-8" standalone="yes"?>
<Relationships xmlns="http://schemas.openxmlformats.org/package/2006/relationships"><Relationship Id="rId3" Type="http://schemas.openxmlformats.org/officeDocument/2006/relationships/image" Target="../media/image385.emf"/><Relationship Id="rId2" Type="http://schemas.openxmlformats.org/officeDocument/2006/relationships/image" Target="../media/image384.emf"/><Relationship Id="rId1" Type="http://schemas.openxmlformats.org/officeDocument/2006/relationships/image" Target="../media/image383.emf"/><Relationship Id="rId5" Type="http://schemas.openxmlformats.org/officeDocument/2006/relationships/image" Target="../media/image387.emf"/><Relationship Id="rId4" Type="http://schemas.openxmlformats.org/officeDocument/2006/relationships/image" Target="../media/image386.emf"/></Relationships>
</file>

<file path=ppt/drawings/_rels/vmlDrawing77.vml.rels><?xml version="1.0" encoding="UTF-8" standalone="yes"?>
<Relationships xmlns="http://schemas.openxmlformats.org/package/2006/relationships"><Relationship Id="rId3" Type="http://schemas.openxmlformats.org/officeDocument/2006/relationships/image" Target="../media/image390.wmf"/><Relationship Id="rId2" Type="http://schemas.openxmlformats.org/officeDocument/2006/relationships/image" Target="../media/image389.wmf"/><Relationship Id="rId1" Type="http://schemas.openxmlformats.org/officeDocument/2006/relationships/image" Target="../media/image388.wmf"/></Relationships>
</file>

<file path=ppt/drawings/_rels/vmlDrawing78.vml.rels><?xml version="1.0" encoding="UTF-8" standalone="yes"?>
<Relationships xmlns="http://schemas.openxmlformats.org/package/2006/relationships"><Relationship Id="rId3" Type="http://schemas.openxmlformats.org/officeDocument/2006/relationships/image" Target="../media/image393.emf"/><Relationship Id="rId2" Type="http://schemas.openxmlformats.org/officeDocument/2006/relationships/image" Target="../media/image392.emf"/><Relationship Id="rId1" Type="http://schemas.openxmlformats.org/officeDocument/2006/relationships/image" Target="../media/image391.emf"/></Relationships>
</file>

<file path=ppt/drawings/_rels/vmlDrawing79.vml.rels><?xml version="1.0" encoding="UTF-8" standalone="yes"?>
<Relationships xmlns="http://schemas.openxmlformats.org/package/2006/relationships"><Relationship Id="rId8" Type="http://schemas.openxmlformats.org/officeDocument/2006/relationships/image" Target="../media/image401.emf"/><Relationship Id="rId3" Type="http://schemas.openxmlformats.org/officeDocument/2006/relationships/image" Target="../media/image396.emf"/><Relationship Id="rId7" Type="http://schemas.openxmlformats.org/officeDocument/2006/relationships/image" Target="../media/image400.emf"/><Relationship Id="rId12" Type="http://schemas.openxmlformats.org/officeDocument/2006/relationships/image" Target="../media/image405.emf"/><Relationship Id="rId2" Type="http://schemas.openxmlformats.org/officeDocument/2006/relationships/image" Target="../media/image395.emf"/><Relationship Id="rId1" Type="http://schemas.openxmlformats.org/officeDocument/2006/relationships/image" Target="../media/image394.emf"/><Relationship Id="rId6" Type="http://schemas.openxmlformats.org/officeDocument/2006/relationships/image" Target="../media/image399.emf"/><Relationship Id="rId11" Type="http://schemas.openxmlformats.org/officeDocument/2006/relationships/image" Target="../media/image404.emf"/><Relationship Id="rId5" Type="http://schemas.openxmlformats.org/officeDocument/2006/relationships/image" Target="../media/image398.emf"/><Relationship Id="rId10" Type="http://schemas.openxmlformats.org/officeDocument/2006/relationships/image" Target="../media/image403.emf"/><Relationship Id="rId4" Type="http://schemas.openxmlformats.org/officeDocument/2006/relationships/image" Target="../media/image397.emf"/><Relationship Id="rId9" Type="http://schemas.openxmlformats.org/officeDocument/2006/relationships/image" Target="../media/image402.emf"/></Relationships>
</file>

<file path=ppt/drawings/_rels/vmlDrawing80.vml.rels><?xml version="1.0" encoding="UTF-8" standalone="yes"?>
<Relationships xmlns="http://schemas.openxmlformats.org/package/2006/relationships"><Relationship Id="rId3" Type="http://schemas.openxmlformats.org/officeDocument/2006/relationships/image" Target="../media/image408.emf"/><Relationship Id="rId2" Type="http://schemas.openxmlformats.org/officeDocument/2006/relationships/image" Target="../media/image407.emf"/><Relationship Id="rId1" Type="http://schemas.openxmlformats.org/officeDocument/2006/relationships/image" Target="../media/image406.wmf"/><Relationship Id="rId4" Type="http://schemas.openxmlformats.org/officeDocument/2006/relationships/image" Target="../media/image409.wmf"/></Relationships>
</file>

<file path=ppt/drawings/_rels/vmlDrawing81.vml.rels><?xml version="1.0" encoding="UTF-8" standalone="yes"?>
<Relationships xmlns="http://schemas.openxmlformats.org/package/2006/relationships"><Relationship Id="rId3" Type="http://schemas.openxmlformats.org/officeDocument/2006/relationships/image" Target="../media/image412.emf"/><Relationship Id="rId2" Type="http://schemas.openxmlformats.org/officeDocument/2006/relationships/image" Target="../media/image411.emf"/><Relationship Id="rId1" Type="http://schemas.openxmlformats.org/officeDocument/2006/relationships/image" Target="../media/image410.emf"/></Relationships>
</file>

<file path=ppt/drawings/_rels/vmlDrawing82.vml.rels><?xml version="1.0" encoding="UTF-8" standalone="yes"?>
<Relationships xmlns="http://schemas.openxmlformats.org/package/2006/relationships"><Relationship Id="rId8" Type="http://schemas.openxmlformats.org/officeDocument/2006/relationships/image" Target="../media/image420.emf"/><Relationship Id="rId13" Type="http://schemas.openxmlformats.org/officeDocument/2006/relationships/image" Target="../media/image425.emf"/><Relationship Id="rId3" Type="http://schemas.openxmlformats.org/officeDocument/2006/relationships/image" Target="../media/image415.emf"/><Relationship Id="rId7" Type="http://schemas.openxmlformats.org/officeDocument/2006/relationships/image" Target="../media/image419.emf"/><Relationship Id="rId12" Type="http://schemas.openxmlformats.org/officeDocument/2006/relationships/image" Target="../media/image424.emf"/><Relationship Id="rId2" Type="http://schemas.openxmlformats.org/officeDocument/2006/relationships/image" Target="../media/image414.emf"/><Relationship Id="rId1" Type="http://schemas.openxmlformats.org/officeDocument/2006/relationships/image" Target="../media/image413.emf"/><Relationship Id="rId6" Type="http://schemas.openxmlformats.org/officeDocument/2006/relationships/image" Target="../media/image418.emf"/><Relationship Id="rId11" Type="http://schemas.openxmlformats.org/officeDocument/2006/relationships/image" Target="../media/image423.emf"/><Relationship Id="rId5" Type="http://schemas.openxmlformats.org/officeDocument/2006/relationships/image" Target="../media/image417.emf"/><Relationship Id="rId10" Type="http://schemas.openxmlformats.org/officeDocument/2006/relationships/image" Target="../media/image422.emf"/><Relationship Id="rId4" Type="http://schemas.openxmlformats.org/officeDocument/2006/relationships/image" Target="../media/image416.emf"/><Relationship Id="rId9" Type="http://schemas.openxmlformats.org/officeDocument/2006/relationships/image" Target="../media/image421.emf"/></Relationships>
</file>

<file path=ppt/drawings/_rels/vmlDrawing83.vml.rels><?xml version="1.0" encoding="UTF-8" standalone="yes"?>
<Relationships xmlns="http://schemas.openxmlformats.org/package/2006/relationships"><Relationship Id="rId8" Type="http://schemas.openxmlformats.org/officeDocument/2006/relationships/image" Target="../media/image433.emf"/><Relationship Id="rId3" Type="http://schemas.openxmlformats.org/officeDocument/2006/relationships/image" Target="../media/image428.emf"/><Relationship Id="rId7" Type="http://schemas.openxmlformats.org/officeDocument/2006/relationships/image" Target="../media/image432.emf"/><Relationship Id="rId2" Type="http://schemas.openxmlformats.org/officeDocument/2006/relationships/image" Target="../media/image427.emf"/><Relationship Id="rId1" Type="http://schemas.openxmlformats.org/officeDocument/2006/relationships/image" Target="../media/image426.emf"/><Relationship Id="rId6" Type="http://schemas.openxmlformats.org/officeDocument/2006/relationships/image" Target="../media/image431.emf"/><Relationship Id="rId5" Type="http://schemas.openxmlformats.org/officeDocument/2006/relationships/image" Target="../media/image430.emf"/><Relationship Id="rId10" Type="http://schemas.openxmlformats.org/officeDocument/2006/relationships/image" Target="../media/image435.emf"/><Relationship Id="rId4" Type="http://schemas.openxmlformats.org/officeDocument/2006/relationships/image" Target="../media/image429.emf"/><Relationship Id="rId9" Type="http://schemas.openxmlformats.org/officeDocument/2006/relationships/image" Target="../media/image434.emf"/></Relationships>
</file>

<file path=ppt/drawings/_rels/vmlDrawing84.vml.rels><?xml version="1.0" encoding="UTF-8" standalone="yes"?>
<Relationships xmlns="http://schemas.openxmlformats.org/package/2006/relationships"><Relationship Id="rId3" Type="http://schemas.openxmlformats.org/officeDocument/2006/relationships/image" Target="../media/image393.emf"/><Relationship Id="rId2" Type="http://schemas.openxmlformats.org/officeDocument/2006/relationships/image" Target="../media/image392.emf"/><Relationship Id="rId1" Type="http://schemas.openxmlformats.org/officeDocument/2006/relationships/image" Target="../media/image391.emf"/></Relationships>
</file>

<file path=ppt/drawings/_rels/vmlDrawing85.vml.rels><?xml version="1.0" encoding="UTF-8" standalone="yes"?>
<Relationships xmlns="http://schemas.openxmlformats.org/package/2006/relationships"><Relationship Id="rId3" Type="http://schemas.openxmlformats.org/officeDocument/2006/relationships/image" Target="../media/image438.emf"/><Relationship Id="rId2" Type="http://schemas.openxmlformats.org/officeDocument/2006/relationships/image" Target="../media/image437.emf"/><Relationship Id="rId1" Type="http://schemas.openxmlformats.org/officeDocument/2006/relationships/image" Target="../media/image436.emf"/></Relationships>
</file>

<file path=ppt/drawings/_rels/vmlDrawing86.vml.rels><?xml version="1.0" encoding="UTF-8" standalone="yes"?>
<Relationships xmlns="http://schemas.openxmlformats.org/package/2006/relationships"><Relationship Id="rId3" Type="http://schemas.openxmlformats.org/officeDocument/2006/relationships/image" Target="../media/image441.emf"/><Relationship Id="rId2" Type="http://schemas.openxmlformats.org/officeDocument/2006/relationships/image" Target="../media/image440.emf"/><Relationship Id="rId1" Type="http://schemas.openxmlformats.org/officeDocument/2006/relationships/image" Target="../media/image439.emf"/><Relationship Id="rId6" Type="http://schemas.openxmlformats.org/officeDocument/2006/relationships/image" Target="../media/image444.emf"/><Relationship Id="rId5" Type="http://schemas.openxmlformats.org/officeDocument/2006/relationships/image" Target="../media/image443.emf"/><Relationship Id="rId4" Type="http://schemas.openxmlformats.org/officeDocument/2006/relationships/image" Target="../media/image442.emf"/></Relationships>
</file>

<file path=ppt/drawings/_rels/vmlDrawing87.vml.rels><?xml version="1.0" encoding="UTF-8" standalone="yes"?>
<Relationships xmlns="http://schemas.openxmlformats.org/package/2006/relationships"><Relationship Id="rId8" Type="http://schemas.openxmlformats.org/officeDocument/2006/relationships/image" Target="../media/image452.emf"/><Relationship Id="rId3" Type="http://schemas.openxmlformats.org/officeDocument/2006/relationships/image" Target="../media/image447.emf"/><Relationship Id="rId7" Type="http://schemas.openxmlformats.org/officeDocument/2006/relationships/image" Target="../media/image451.emf"/><Relationship Id="rId2" Type="http://schemas.openxmlformats.org/officeDocument/2006/relationships/image" Target="../media/image446.emf"/><Relationship Id="rId1" Type="http://schemas.openxmlformats.org/officeDocument/2006/relationships/image" Target="../media/image445.emf"/><Relationship Id="rId6" Type="http://schemas.openxmlformats.org/officeDocument/2006/relationships/image" Target="../media/image450.emf"/><Relationship Id="rId5" Type="http://schemas.openxmlformats.org/officeDocument/2006/relationships/image" Target="../media/image449.emf"/><Relationship Id="rId4" Type="http://schemas.openxmlformats.org/officeDocument/2006/relationships/image" Target="../media/image448.emf"/><Relationship Id="rId9" Type="http://schemas.openxmlformats.org/officeDocument/2006/relationships/image" Target="../media/image453.emf"/></Relationships>
</file>

<file path=ppt/drawings/_rels/vmlDrawing88.vml.rels><?xml version="1.0" encoding="UTF-8" standalone="yes"?>
<Relationships xmlns="http://schemas.openxmlformats.org/package/2006/relationships"><Relationship Id="rId8" Type="http://schemas.openxmlformats.org/officeDocument/2006/relationships/image" Target="../media/image461.emf"/><Relationship Id="rId3" Type="http://schemas.openxmlformats.org/officeDocument/2006/relationships/image" Target="../media/image456.emf"/><Relationship Id="rId7" Type="http://schemas.openxmlformats.org/officeDocument/2006/relationships/image" Target="../media/image460.emf"/><Relationship Id="rId2" Type="http://schemas.openxmlformats.org/officeDocument/2006/relationships/image" Target="../media/image455.emf"/><Relationship Id="rId1" Type="http://schemas.openxmlformats.org/officeDocument/2006/relationships/image" Target="../media/image454.emf"/><Relationship Id="rId6" Type="http://schemas.openxmlformats.org/officeDocument/2006/relationships/image" Target="../media/image459.emf"/><Relationship Id="rId5" Type="http://schemas.openxmlformats.org/officeDocument/2006/relationships/image" Target="../media/image458.emf"/><Relationship Id="rId4" Type="http://schemas.openxmlformats.org/officeDocument/2006/relationships/image" Target="../media/image457.emf"/><Relationship Id="rId9" Type="http://schemas.openxmlformats.org/officeDocument/2006/relationships/image" Target="../media/image462.emf"/></Relationships>
</file>

<file path=ppt/drawings/_rels/vmlDrawing89.vml.rels><?xml version="1.0" encoding="UTF-8" standalone="yes"?>
<Relationships xmlns="http://schemas.openxmlformats.org/package/2006/relationships"><Relationship Id="rId3" Type="http://schemas.openxmlformats.org/officeDocument/2006/relationships/image" Target="../media/image57.wmf"/><Relationship Id="rId2" Type="http://schemas.openxmlformats.org/officeDocument/2006/relationships/image" Target="../media/image469.emf"/><Relationship Id="rId1" Type="http://schemas.openxmlformats.org/officeDocument/2006/relationships/image" Target="../media/image468.emf"/><Relationship Id="rId5" Type="http://schemas.openxmlformats.org/officeDocument/2006/relationships/image" Target="../media/image471.emf"/><Relationship Id="rId4" Type="http://schemas.openxmlformats.org/officeDocument/2006/relationships/image" Target="../media/image470.emf"/></Relationships>
</file>

<file path=ppt/drawings/_rels/vmlDrawing90.vml.rels><?xml version="1.0" encoding="UTF-8" standalone="yes"?>
<Relationships xmlns="http://schemas.openxmlformats.org/package/2006/relationships"><Relationship Id="rId8" Type="http://schemas.openxmlformats.org/officeDocument/2006/relationships/image" Target="../media/image479.emf"/><Relationship Id="rId3" Type="http://schemas.openxmlformats.org/officeDocument/2006/relationships/image" Target="../media/image474.emf"/><Relationship Id="rId7" Type="http://schemas.openxmlformats.org/officeDocument/2006/relationships/image" Target="../media/image478.emf"/><Relationship Id="rId2" Type="http://schemas.openxmlformats.org/officeDocument/2006/relationships/image" Target="../media/image473.emf"/><Relationship Id="rId1" Type="http://schemas.openxmlformats.org/officeDocument/2006/relationships/image" Target="../media/image472.emf"/><Relationship Id="rId6" Type="http://schemas.openxmlformats.org/officeDocument/2006/relationships/image" Target="../media/image477.emf"/><Relationship Id="rId5" Type="http://schemas.openxmlformats.org/officeDocument/2006/relationships/image" Target="../media/image476.emf"/><Relationship Id="rId10" Type="http://schemas.openxmlformats.org/officeDocument/2006/relationships/image" Target="../media/image481.emf"/><Relationship Id="rId4" Type="http://schemas.openxmlformats.org/officeDocument/2006/relationships/image" Target="../media/image475.emf"/><Relationship Id="rId9" Type="http://schemas.openxmlformats.org/officeDocument/2006/relationships/image" Target="../media/image480.emf"/></Relationships>
</file>

<file path=ppt/drawings/_rels/vmlDrawing91.vml.rels><?xml version="1.0" encoding="UTF-8" standalone="yes"?>
<Relationships xmlns="http://schemas.openxmlformats.org/package/2006/relationships"><Relationship Id="rId8" Type="http://schemas.openxmlformats.org/officeDocument/2006/relationships/image" Target="../media/image489.emf"/><Relationship Id="rId3" Type="http://schemas.openxmlformats.org/officeDocument/2006/relationships/image" Target="../media/image484.emf"/><Relationship Id="rId7" Type="http://schemas.openxmlformats.org/officeDocument/2006/relationships/image" Target="../media/image488.emf"/><Relationship Id="rId2" Type="http://schemas.openxmlformats.org/officeDocument/2006/relationships/image" Target="../media/image483.emf"/><Relationship Id="rId1" Type="http://schemas.openxmlformats.org/officeDocument/2006/relationships/image" Target="../media/image482.emf"/><Relationship Id="rId6" Type="http://schemas.openxmlformats.org/officeDocument/2006/relationships/image" Target="../media/image487.emf"/><Relationship Id="rId5" Type="http://schemas.openxmlformats.org/officeDocument/2006/relationships/image" Target="../media/image486.emf"/><Relationship Id="rId4" Type="http://schemas.openxmlformats.org/officeDocument/2006/relationships/image" Target="../media/image485.emf"/></Relationships>
</file>

<file path=ppt/drawings/_rels/vmlDrawing92.vml.rels><?xml version="1.0" encoding="UTF-8" standalone="yes"?>
<Relationships xmlns="http://schemas.openxmlformats.org/package/2006/relationships"><Relationship Id="rId8" Type="http://schemas.openxmlformats.org/officeDocument/2006/relationships/image" Target="../media/image497.emf"/><Relationship Id="rId3" Type="http://schemas.openxmlformats.org/officeDocument/2006/relationships/image" Target="../media/image492.emf"/><Relationship Id="rId7" Type="http://schemas.openxmlformats.org/officeDocument/2006/relationships/image" Target="../media/image496.emf"/><Relationship Id="rId2" Type="http://schemas.openxmlformats.org/officeDocument/2006/relationships/image" Target="../media/image491.emf"/><Relationship Id="rId1" Type="http://schemas.openxmlformats.org/officeDocument/2006/relationships/image" Target="../media/image490.emf"/><Relationship Id="rId6" Type="http://schemas.openxmlformats.org/officeDocument/2006/relationships/image" Target="../media/image495.emf"/><Relationship Id="rId11" Type="http://schemas.openxmlformats.org/officeDocument/2006/relationships/image" Target="../media/image500.emf"/><Relationship Id="rId5" Type="http://schemas.openxmlformats.org/officeDocument/2006/relationships/image" Target="../media/image494.emf"/><Relationship Id="rId10" Type="http://schemas.openxmlformats.org/officeDocument/2006/relationships/image" Target="../media/image499.emf"/><Relationship Id="rId4" Type="http://schemas.openxmlformats.org/officeDocument/2006/relationships/image" Target="../media/image493.emf"/><Relationship Id="rId9" Type="http://schemas.openxmlformats.org/officeDocument/2006/relationships/image" Target="../media/image498.emf"/></Relationships>
</file>

<file path=ppt/drawings/_rels/vmlDrawing93.vml.rels><?xml version="1.0" encoding="UTF-8" standalone="yes"?>
<Relationships xmlns="http://schemas.openxmlformats.org/package/2006/relationships"><Relationship Id="rId3" Type="http://schemas.openxmlformats.org/officeDocument/2006/relationships/image" Target="../media/image503.emf"/><Relationship Id="rId2" Type="http://schemas.openxmlformats.org/officeDocument/2006/relationships/image" Target="../media/image502.emf"/><Relationship Id="rId1" Type="http://schemas.openxmlformats.org/officeDocument/2006/relationships/image" Target="../media/image501.emf"/><Relationship Id="rId5" Type="http://schemas.openxmlformats.org/officeDocument/2006/relationships/image" Target="../media/image505.emf"/><Relationship Id="rId4" Type="http://schemas.openxmlformats.org/officeDocument/2006/relationships/image" Target="../media/image504.emf"/></Relationships>
</file>

<file path=ppt/drawings/_rels/vmlDrawing94.vml.rels><?xml version="1.0" encoding="UTF-8" standalone="yes"?>
<Relationships xmlns="http://schemas.openxmlformats.org/package/2006/relationships"><Relationship Id="rId3" Type="http://schemas.openxmlformats.org/officeDocument/2006/relationships/image" Target="../media/image509.emf"/><Relationship Id="rId7" Type="http://schemas.openxmlformats.org/officeDocument/2006/relationships/image" Target="../media/image513.emf"/><Relationship Id="rId2" Type="http://schemas.openxmlformats.org/officeDocument/2006/relationships/image" Target="../media/image508.emf"/><Relationship Id="rId1" Type="http://schemas.openxmlformats.org/officeDocument/2006/relationships/image" Target="../media/image507.emf"/><Relationship Id="rId6" Type="http://schemas.openxmlformats.org/officeDocument/2006/relationships/image" Target="../media/image512.wmf"/><Relationship Id="rId5" Type="http://schemas.openxmlformats.org/officeDocument/2006/relationships/image" Target="../media/image511.emf"/><Relationship Id="rId4" Type="http://schemas.openxmlformats.org/officeDocument/2006/relationships/image" Target="../media/image510.emf"/></Relationships>
</file>

<file path=ppt/drawings/_rels/vmlDrawing95.vml.rels><?xml version="1.0" encoding="UTF-8" standalone="yes"?>
<Relationships xmlns="http://schemas.openxmlformats.org/package/2006/relationships"><Relationship Id="rId3" Type="http://schemas.openxmlformats.org/officeDocument/2006/relationships/image" Target="../media/image517.emf"/><Relationship Id="rId7" Type="http://schemas.openxmlformats.org/officeDocument/2006/relationships/image" Target="../media/image512.wmf"/><Relationship Id="rId2" Type="http://schemas.openxmlformats.org/officeDocument/2006/relationships/image" Target="../media/image516.emf"/><Relationship Id="rId1" Type="http://schemas.openxmlformats.org/officeDocument/2006/relationships/image" Target="../media/image515.emf"/><Relationship Id="rId6" Type="http://schemas.openxmlformats.org/officeDocument/2006/relationships/image" Target="../media/image520.emf"/><Relationship Id="rId5" Type="http://schemas.openxmlformats.org/officeDocument/2006/relationships/image" Target="../media/image519.emf"/><Relationship Id="rId4" Type="http://schemas.openxmlformats.org/officeDocument/2006/relationships/image" Target="../media/image518.emf"/></Relationships>
</file>

<file path=ppt/drawings/_rels/vmlDrawing96.vml.rels><?xml version="1.0" encoding="UTF-8" standalone="yes"?>
<Relationships xmlns="http://schemas.openxmlformats.org/package/2006/relationships"><Relationship Id="rId3" Type="http://schemas.openxmlformats.org/officeDocument/2006/relationships/image" Target="../media/image524.emf"/><Relationship Id="rId2" Type="http://schemas.openxmlformats.org/officeDocument/2006/relationships/image" Target="../media/image523.emf"/><Relationship Id="rId1" Type="http://schemas.openxmlformats.org/officeDocument/2006/relationships/image" Target="../media/image522.emf"/><Relationship Id="rId6" Type="http://schemas.openxmlformats.org/officeDocument/2006/relationships/image" Target="../media/image526.emf"/><Relationship Id="rId5" Type="http://schemas.openxmlformats.org/officeDocument/2006/relationships/image" Target="../media/image512.wmf"/><Relationship Id="rId4" Type="http://schemas.openxmlformats.org/officeDocument/2006/relationships/image" Target="../media/image525.emf"/></Relationships>
</file>

<file path=ppt/drawings/_rels/vmlDrawing97.vml.rels><?xml version="1.0" encoding="UTF-8" standalone="yes"?>
<Relationships xmlns="http://schemas.openxmlformats.org/package/2006/relationships"><Relationship Id="rId8" Type="http://schemas.openxmlformats.org/officeDocument/2006/relationships/image" Target="../media/image537.emf"/><Relationship Id="rId3" Type="http://schemas.openxmlformats.org/officeDocument/2006/relationships/image" Target="../media/image532.emf"/><Relationship Id="rId7" Type="http://schemas.openxmlformats.org/officeDocument/2006/relationships/image" Target="../media/image536.emf"/><Relationship Id="rId2" Type="http://schemas.openxmlformats.org/officeDocument/2006/relationships/image" Target="../media/image531.emf"/><Relationship Id="rId1" Type="http://schemas.openxmlformats.org/officeDocument/2006/relationships/image" Target="../media/image530.emf"/><Relationship Id="rId6" Type="http://schemas.openxmlformats.org/officeDocument/2006/relationships/image" Target="../media/image535.emf"/><Relationship Id="rId5" Type="http://schemas.openxmlformats.org/officeDocument/2006/relationships/image" Target="../media/image534.emf"/><Relationship Id="rId4" Type="http://schemas.openxmlformats.org/officeDocument/2006/relationships/image" Target="../media/image533.emf"/></Relationships>
</file>

<file path=ppt/drawings/_rels/vmlDrawing98.vml.rels><?xml version="1.0" encoding="UTF-8" standalone="yes"?>
<Relationships xmlns="http://schemas.openxmlformats.org/package/2006/relationships"><Relationship Id="rId3" Type="http://schemas.openxmlformats.org/officeDocument/2006/relationships/image" Target="../media/image541.emf"/><Relationship Id="rId7" Type="http://schemas.openxmlformats.org/officeDocument/2006/relationships/image" Target="../media/image545.emf"/><Relationship Id="rId2" Type="http://schemas.openxmlformats.org/officeDocument/2006/relationships/image" Target="../media/image540.emf"/><Relationship Id="rId1" Type="http://schemas.openxmlformats.org/officeDocument/2006/relationships/image" Target="../media/image539.emf"/><Relationship Id="rId6" Type="http://schemas.openxmlformats.org/officeDocument/2006/relationships/image" Target="../media/image544.emf"/><Relationship Id="rId5" Type="http://schemas.openxmlformats.org/officeDocument/2006/relationships/image" Target="../media/image543.emf"/><Relationship Id="rId4" Type="http://schemas.openxmlformats.org/officeDocument/2006/relationships/image" Target="../media/image542.emf"/></Relationships>
</file>

<file path=ppt/drawings/_rels/vmlDrawing99.vml.rels><?xml version="1.0" encoding="UTF-8" standalone="yes"?>
<Relationships xmlns="http://schemas.openxmlformats.org/package/2006/relationships"><Relationship Id="rId3" Type="http://schemas.openxmlformats.org/officeDocument/2006/relationships/image" Target="../media/image548.emf"/><Relationship Id="rId2" Type="http://schemas.openxmlformats.org/officeDocument/2006/relationships/image" Target="../media/image547.emf"/><Relationship Id="rId1" Type="http://schemas.openxmlformats.org/officeDocument/2006/relationships/image" Target="../media/image546.emf"/></Relationships>
</file>

<file path=ppt/drawings/_rels/vmlDrawing100.vml.rels><?xml version="1.0" encoding="UTF-8" standalone="yes"?>
<Relationships xmlns="http://schemas.openxmlformats.org/package/2006/relationships"><Relationship Id="rId1" Type="http://schemas.openxmlformats.org/officeDocument/2006/relationships/image" Target="../media/image549.emf"/></Relationships>
</file>

<file path=ppt/drawings/_rels/vmlDrawing101.vml.rels><?xml version="1.0" encoding="UTF-8" standalone="yes"?>
<Relationships xmlns="http://schemas.openxmlformats.org/package/2006/relationships"><Relationship Id="rId3" Type="http://schemas.openxmlformats.org/officeDocument/2006/relationships/image" Target="../media/image552.emf"/><Relationship Id="rId7" Type="http://schemas.openxmlformats.org/officeDocument/2006/relationships/image" Target="../media/image556.emf"/><Relationship Id="rId2" Type="http://schemas.openxmlformats.org/officeDocument/2006/relationships/image" Target="../media/image551.emf"/><Relationship Id="rId1" Type="http://schemas.openxmlformats.org/officeDocument/2006/relationships/image" Target="../media/image550.wmf"/><Relationship Id="rId6" Type="http://schemas.openxmlformats.org/officeDocument/2006/relationships/image" Target="../media/image555.emf"/><Relationship Id="rId5" Type="http://schemas.openxmlformats.org/officeDocument/2006/relationships/image" Target="../media/image554.emf"/><Relationship Id="rId4" Type="http://schemas.openxmlformats.org/officeDocument/2006/relationships/image" Target="../media/image553.emf"/></Relationships>
</file>

<file path=ppt/drawings/_rels/vmlDrawing102.vml.rels><?xml version="1.0" encoding="UTF-8" standalone="yes"?>
<Relationships xmlns="http://schemas.openxmlformats.org/package/2006/relationships"><Relationship Id="rId2" Type="http://schemas.openxmlformats.org/officeDocument/2006/relationships/image" Target="../media/image558.wmf"/><Relationship Id="rId1" Type="http://schemas.openxmlformats.org/officeDocument/2006/relationships/image" Target="../media/image557.wmf"/></Relationships>
</file>

<file path=ppt/drawings/_rels/vmlDrawing103.vml.rels><?xml version="1.0" encoding="UTF-8" standalone="yes"?>
<Relationships xmlns="http://schemas.openxmlformats.org/package/2006/relationships"><Relationship Id="rId2" Type="http://schemas.openxmlformats.org/officeDocument/2006/relationships/image" Target="../media/image560.wmf"/><Relationship Id="rId1" Type="http://schemas.openxmlformats.org/officeDocument/2006/relationships/image" Target="../media/image559.wmf"/></Relationships>
</file>

<file path=ppt/drawings/_rels/vmlDrawing104.vml.rels><?xml version="1.0" encoding="UTF-8" standalone="yes"?>
<Relationships xmlns="http://schemas.openxmlformats.org/package/2006/relationships"><Relationship Id="rId1" Type="http://schemas.openxmlformats.org/officeDocument/2006/relationships/image" Target="../media/image561.emf"/></Relationships>
</file>

<file path=ppt/drawings/_rels/vmlDrawing105.vml.rels><?xml version="1.0" encoding="UTF-8" standalone="yes"?>
<Relationships xmlns="http://schemas.openxmlformats.org/package/2006/relationships"><Relationship Id="rId3" Type="http://schemas.openxmlformats.org/officeDocument/2006/relationships/image" Target="../media/image564.emf"/><Relationship Id="rId2" Type="http://schemas.openxmlformats.org/officeDocument/2006/relationships/image" Target="../media/image563.emf"/><Relationship Id="rId1" Type="http://schemas.openxmlformats.org/officeDocument/2006/relationships/image" Target="../media/image562.emf"/><Relationship Id="rId4" Type="http://schemas.openxmlformats.org/officeDocument/2006/relationships/image" Target="../media/image565.emf"/></Relationships>
</file>

<file path=ppt/drawings/_rels/vmlDrawing106.vml.rels><?xml version="1.0" encoding="UTF-8" standalone="yes"?>
<Relationships xmlns="http://schemas.openxmlformats.org/package/2006/relationships"><Relationship Id="rId2" Type="http://schemas.openxmlformats.org/officeDocument/2006/relationships/image" Target="../media/image567.emf"/><Relationship Id="rId1" Type="http://schemas.openxmlformats.org/officeDocument/2006/relationships/image" Target="../media/image566.wmf"/></Relationships>
</file>

<file path=ppt/drawings/_rels/vmlDrawing107.vml.rels><?xml version="1.0" encoding="UTF-8" standalone="yes"?>
<Relationships xmlns="http://schemas.openxmlformats.org/package/2006/relationships"><Relationship Id="rId2" Type="http://schemas.openxmlformats.org/officeDocument/2006/relationships/image" Target="../media/image569.wmf"/><Relationship Id="rId1" Type="http://schemas.openxmlformats.org/officeDocument/2006/relationships/image" Target="../media/image568.wmf"/></Relationships>
</file>

<file path=ppt/drawings/_rels/vmlDrawing108.vml.rels><?xml version="1.0" encoding="UTF-8" standalone="yes"?>
<Relationships xmlns="http://schemas.openxmlformats.org/package/2006/relationships"><Relationship Id="rId3" Type="http://schemas.openxmlformats.org/officeDocument/2006/relationships/image" Target="../media/image572.emf"/><Relationship Id="rId2" Type="http://schemas.openxmlformats.org/officeDocument/2006/relationships/image" Target="../media/image571.wmf"/><Relationship Id="rId1" Type="http://schemas.openxmlformats.org/officeDocument/2006/relationships/image" Target="../media/image570.wmf"/><Relationship Id="rId4" Type="http://schemas.openxmlformats.org/officeDocument/2006/relationships/image" Target="../media/image573.wmf"/></Relationships>
</file>

<file path=ppt/drawings/_rels/vmlDrawing109.vml.rels><?xml version="1.0" encoding="UTF-8" standalone="yes"?>
<Relationships xmlns="http://schemas.openxmlformats.org/package/2006/relationships"><Relationship Id="rId3" Type="http://schemas.openxmlformats.org/officeDocument/2006/relationships/image" Target="../media/image573.wmf"/><Relationship Id="rId2" Type="http://schemas.openxmlformats.org/officeDocument/2006/relationships/image" Target="../media/image575.wmf"/><Relationship Id="rId1" Type="http://schemas.openxmlformats.org/officeDocument/2006/relationships/image" Target="../media/image574.wmf"/></Relationships>
</file>

<file path=ppt/drawings/_rels/vmlDrawing110.vml.rels><?xml version="1.0" encoding="UTF-8" standalone="yes"?>
<Relationships xmlns="http://schemas.openxmlformats.org/package/2006/relationships"><Relationship Id="rId2" Type="http://schemas.openxmlformats.org/officeDocument/2006/relationships/image" Target="../media/image577.wmf"/><Relationship Id="rId1" Type="http://schemas.openxmlformats.org/officeDocument/2006/relationships/image" Target="../media/image576.wmf"/></Relationships>
</file>

<file path=ppt/drawings/_rels/vmlDrawing111.vml.rels><?xml version="1.0" encoding="UTF-8" standalone="yes"?>
<Relationships xmlns="http://schemas.openxmlformats.org/package/2006/relationships"><Relationship Id="rId3" Type="http://schemas.openxmlformats.org/officeDocument/2006/relationships/image" Target="../media/image582.emf"/><Relationship Id="rId2" Type="http://schemas.openxmlformats.org/officeDocument/2006/relationships/image" Target="../media/image581.emf"/><Relationship Id="rId1" Type="http://schemas.openxmlformats.org/officeDocument/2006/relationships/image" Target="../media/image580.emf"/><Relationship Id="rId5" Type="http://schemas.openxmlformats.org/officeDocument/2006/relationships/image" Target="../media/image584.emf"/><Relationship Id="rId4" Type="http://schemas.openxmlformats.org/officeDocument/2006/relationships/image" Target="../media/image583.emf"/></Relationships>
</file>

<file path=ppt/drawings/_rels/vmlDrawing112.vml.rels><?xml version="1.0" encoding="UTF-8" standalone="yes"?>
<Relationships xmlns="http://schemas.openxmlformats.org/package/2006/relationships"><Relationship Id="rId3" Type="http://schemas.openxmlformats.org/officeDocument/2006/relationships/image" Target="../media/image587.emf"/><Relationship Id="rId2" Type="http://schemas.openxmlformats.org/officeDocument/2006/relationships/image" Target="../media/image586.emf"/><Relationship Id="rId1" Type="http://schemas.openxmlformats.org/officeDocument/2006/relationships/image" Target="../media/image585.emf"/><Relationship Id="rId4" Type="http://schemas.openxmlformats.org/officeDocument/2006/relationships/image" Target="../media/image58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6530"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lstStyle>
            <a:lvl1pPr eaLnBrk="1" hangingPunct="1">
              <a:lnSpc>
                <a:spcPct val="100000"/>
              </a:lnSpc>
              <a:spcBef>
                <a:spcPct val="0"/>
              </a:spcBef>
              <a:buClrTx/>
              <a:defRPr sz="1200" b="0">
                <a:solidFill>
                  <a:schemeClr val="tx1"/>
                </a:solidFill>
                <a:latin typeface="Arial" panose="020B0604020202020204" pitchFamily="34" charset="0"/>
              </a:defRPr>
            </a:lvl1pPr>
          </a:lstStyle>
          <a:p>
            <a:pPr>
              <a:defRPr/>
            </a:pPr>
            <a:endParaRPr lang="en-US" altLang="zh-CN"/>
          </a:p>
        </p:txBody>
      </p:sp>
      <p:sp>
        <p:nvSpPr>
          <p:cNvPr id="406531" name="Rectangle 3"/>
          <p:cNvSpPr>
            <a:spLocks noGrp="1" noChangeArrowheads="1"/>
          </p:cNvSpPr>
          <p:nvPr>
            <p:ph type="dt"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lstStyle>
            <a:lvl1pPr algn="r" eaLnBrk="1" hangingPunct="1">
              <a:lnSpc>
                <a:spcPct val="100000"/>
              </a:lnSpc>
              <a:spcBef>
                <a:spcPct val="0"/>
              </a:spcBef>
              <a:buClrTx/>
              <a:defRPr sz="1200" b="0">
                <a:solidFill>
                  <a:schemeClr val="tx1"/>
                </a:solidFill>
                <a:latin typeface="Arial" panose="020B0604020202020204" pitchFamily="34" charset="0"/>
              </a:defRPr>
            </a:lvl1pPr>
          </a:lstStyle>
          <a:p>
            <a:pPr>
              <a:defRPr/>
            </a:pPr>
            <a:endParaRPr lang="en-US" altLang="zh-CN"/>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6533" name="Rectangle 5"/>
          <p:cNvSpPr>
            <a:spLocks noGrp="1" noChangeArrowheads="1"/>
          </p:cNvSpPr>
          <p:nvPr>
            <p:ph type="body" sz="quarter" idx="3"/>
          </p:nvPr>
        </p:nvSpPr>
        <p:spPr bwMode="auto">
          <a:xfrm>
            <a:off x="685800" y="4343400"/>
            <a:ext cx="5486400" cy="4114800"/>
          </a:xfrm>
          <a:prstGeom prst="rect">
            <a:avLst/>
          </a:prstGeom>
          <a:noFill/>
          <a:ln>
            <a:noFill/>
          </a:ln>
          <a:effectLst/>
        </p:spPr>
        <p:txBody>
          <a:bodyPr vert="horz" wrap="square" lIns="91440" tIns="45720" rIns="91440" bIns="45720" numCol="1" anchor="t" anchorCtr="0" compatLnSpc="1"/>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406534" name="Rectangle 6"/>
          <p:cNvSpPr>
            <a:spLocks noGrp="1" noChangeArrowheads="1"/>
          </p:cNvSpPr>
          <p:nvPr>
            <p:ph type="ftr" sz="quarter" idx="4"/>
          </p:nvPr>
        </p:nvSpPr>
        <p:spPr bwMode="auto">
          <a:xfrm>
            <a:off x="0" y="8685213"/>
            <a:ext cx="2971800" cy="457200"/>
          </a:xfrm>
          <a:prstGeom prst="rect">
            <a:avLst/>
          </a:prstGeom>
          <a:noFill/>
          <a:ln>
            <a:noFill/>
          </a:ln>
          <a:effectLst/>
        </p:spPr>
        <p:txBody>
          <a:bodyPr vert="horz" wrap="square" lIns="91440" tIns="45720" rIns="91440" bIns="45720" numCol="1" anchor="b" anchorCtr="0" compatLnSpc="1"/>
          <a:lstStyle>
            <a:lvl1pPr eaLnBrk="1" hangingPunct="1">
              <a:lnSpc>
                <a:spcPct val="100000"/>
              </a:lnSpc>
              <a:spcBef>
                <a:spcPct val="0"/>
              </a:spcBef>
              <a:buClrTx/>
              <a:defRPr sz="1200" b="0">
                <a:solidFill>
                  <a:schemeClr val="tx1"/>
                </a:solidFill>
                <a:latin typeface="Arial" panose="020B0604020202020204" pitchFamily="34" charset="0"/>
              </a:defRPr>
            </a:lvl1pPr>
          </a:lstStyle>
          <a:p>
            <a:pPr>
              <a:defRPr/>
            </a:pPr>
            <a:endParaRPr lang="en-US" altLang="zh-CN"/>
          </a:p>
        </p:txBody>
      </p:sp>
      <p:sp>
        <p:nvSpPr>
          <p:cNvPr id="406535" name="Rectangle 7"/>
          <p:cNvSpPr>
            <a:spLocks noGrp="1" noChangeArrowheads="1"/>
          </p:cNvSpPr>
          <p:nvPr>
            <p:ph type="sldNum" sz="quarter" idx="5"/>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lstStyle>
            <a:lvl1pPr algn="r" eaLnBrk="1" hangingPunct="1">
              <a:lnSpc>
                <a:spcPct val="100000"/>
              </a:lnSpc>
              <a:spcBef>
                <a:spcPct val="0"/>
              </a:spcBef>
              <a:buClrTx/>
              <a:defRPr sz="1200" b="0">
                <a:solidFill>
                  <a:schemeClr val="tx1"/>
                </a:solidFill>
                <a:latin typeface="Arial" panose="020B0604020202020204" pitchFamily="34" charset="0"/>
              </a:defRPr>
            </a:lvl1pPr>
          </a:lstStyle>
          <a:p>
            <a:pPr>
              <a:defRPr/>
            </a:pPr>
            <a:fld id="{F8172DDC-ACE8-45B7-94CC-DF7E4548159A}" type="slidenum">
              <a:rPr lang="en-US" altLang="zh-CN"/>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889AA5-1098-4ED6-ACAF-D536B1A93107}" type="slidenum">
              <a:rPr lang="en-US" altLang="zh-CN" smtClean="0"/>
              <a:t>5</a:t>
            </a:fld>
            <a:endParaRPr lang="en-US" altLang="zh-CN"/>
          </a:p>
        </p:txBody>
      </p:sp>
    </p:spTree>
    <p:extLst>
      <p:ext uri="{BB962C8B-B14F-4D97-AF65-F5344CB8AC3E}">
        <p14:creationId xmlns:p14="http://schemas.microsoft.com/office/powerpoint/2010/main" val="2884996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1889AA5-1098-4ED6-ACAF-D536B1A93107}" type="slidenum">
              <a:rPr lang="en-US" altLang="zh-CN" smtClean="0"/>
              <a:t>6</a:t>
            </a:fld>
            <a:endParaRPr lang="en-US" altLang="zh-CN"/>
          </a:p>
        </p:txBody>
      </p:sp>
    </p:spTree>
    <p:extLst>
      <p:ext uri="{BB962C8B-B14F-4D97-AF65-F5344CB8AC3E}">
        <p14:creationId xmlns:p14="http://schemas.microsoft.com/office/powerpoint/2010/main" val="17283839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1BB2C980-8CB2-4C9E-945D-19C0D9FC57CD}" type="slidenum">
              <a:rPr kumimoji="0" lang="en-US" altLang="zh-CN" sz="12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t>44</a:t>
            </a:fld>
            <a:endParaRPr kumimoji="0" lang="en-US" altLang="zh-CN" sz="12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6562" name="Rectangle 2"/>
          <p:cNvSpPr>
            <a:spLocks noGrp="1" noRot="1" noChangeAspect="1" noChangeArrowheads="1" noTextEdit="1"/>
          </p:cNvSpPr>
          <p:nvPr>
            <p:ph type="sldImg"/>
          </p:nvPr>
        </p:nvSpPr>
        <p:spPr/>
      </p:sp>
      <p:sp>
        <p:nvSpPr>
          <p:cNvPr id="66563" name="Rectangle 3"/>
          <p:cNvSpPr>
            <a:spLocks noGrp="1" noChangeArrowheads="1"/>
          </p:cNvSpPr>
          <p:nvPr>
            <p:ph type="body" idx="1"/>
          </p:nvPr>
        </p:nvSpPr>
        <p:spPr>
          <a:xfrm>
            <a:off x="914400" y="4343400"/>
            <a:ext cx="5029200" cy="4114800"/>
          </a:xfrm>
        </p:spPr>
        <p:txBody>
          <a:bodyPr/>
          <a:lstStyle/>
          <a:p>
            <a:endParaRPr lang="zh-CN" altLang="zh-CN"/>
          </a:p>
        </p:txBody>
      </p:sp>
    </p:spTree>
    <p:extLst>
      <p:ext uri="{BB962C8B-B14F-4D97-AF65-F5344CB8AC3E}">
        <p14:creationId xmlns:p14="http://schemas.microsoft.com/office/powerpoint/2010/main" val="23732475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650AF4E7-4516-4964-AF74-FF62101936EE}" type="slidenum">
              <a:rPr kumimoji="0" lang="en-US" altLang="zh-CN" sz="12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t>45</a:t>
            </a:fld>
            <a:endParaRPr kumimoji="0" lang="en-US" altLang="zh-CN" sz="12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8610" name="Rectangle 2"/>
          <p:cNvSpPr>
            <a:spLocks noGrp="1" noRot="1" noChangeAspect="1" noChangeArrowheads="1" noTextEdit="1"/>
          </p:cNvSpPr>
          <p:nvPr>
            <p:ph type="sldImg"/>
          </p:nvPr>
        </p:nvSpPr>
        <p:spPr/>
      </p:sp>
      <p:sp>
        <p:nvSpPr>
          <p:cNvPr id="68611" name="Rectangle 3"/>
          <p:cNvSpPr>
            <a:spLocks noGrp="1" noChangeArrowheads="1"/>
          </p:cNvSpPr>
          <p:nvPr>
            <p:ph type="body" idx="1"/>
          </p:nvPr>
        </p:nvSpPr>
        <p:spPr>
          <a:xfrm>
            <a:off x="914400" y="4343400"/>
            <a:ext cx="5029200" cy="4114800"/>
          </a:xfrm>
        </p:spPr>
        <p:txBody>
          <a:bodyPr/>
          <a:lstStyle/>
          <a:p>
            <a:endParaRPr lang="zh-CN" altLang="zh-CN"/>
          </a:p>
        </p:txBody>
      </p:sp>
    </p:spTree>
    <p:extLst>
      <p:ext uri="{BB962C8B-B14F-4D97-AF65-F5344CB8AC3E}">
        <p14:creationId xmlns:p14="http://schemas.microsoft.com/office/powerpoint/2010/main" val="27831608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F8172DDC-ACE8-45B7-94CC-DF7E4548159A}" type="slidenum">
              <a:rPr lang="en-US" altLang="zh-CN" smtClean="0"/>
              <a:t>54</a:t>
            </a:fld>
            <a:endParaRPr lang="en-US" altLang="zh-CN"/>
          </a:p>
        </p:txBody>
      </p:sp>
    </p:spTree>
    <p:extLst>
      <p:ext uri="{BB962C8B-B14F-4D97-AF65-F5344CB8AC3E}">
        <p14:creationId xmlns:p14="http://schemas.microsoft.com/office/powerpoint/2010/main" val="40800292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hasCustomPrompt="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p>
        </p:txBody>
      </p:sp>
      <p:sp>
        <p:nvSpPr>
          <p:cNvPr id="4" name="日期占位符 3"/>
          <p:cNvSpPr>
            <a:spLocks noGrp="1"/>
          </p:cNvSpPr>
          <p:nvPr>
            <p:ph type="dt" sz="half" idx="10"/>
          </p:nvPr>
        </p:nvSpPr>
        <p:spPr/>
        <p:txBody>
          <a:bodyPr/>
          <a:lstStyle/>
          <a:p>
            <a:pPr defTabSz="685800" eaLnBrk="1" fontAlgn="auto" hangingPunct="1">
              <a:spcBef>
                <a:spcPts val="0"/>
              </a:spcBef>
              <a:spcAft>
                <a:spcPts val="0"/>
              </a:spcAft>
            </a:pPr>
            <a:fld id="{2DF778EC-D358-4362-8FBF-AB82422241F4}" type="datetimeFigureOut">
              <a:rPr lang="zh-CN" altLang="en-US" b="0" smtClean="0">
                <a:solidFill>
                  <a:prstClr val="black">
                    <a:tint val="75000"/>
                  </a:prstClr>
                </a:solidFill>
                <a:latin typeface="等线" panose="02010600030101010101" charset="-122"/>
                <a:ea typeface="等线" panose="02010600030101010101" charset="-122"/>
              </a:rPr>
              <a:t>2025/12/3</a:t>
            </a:fld>
            <a:endParaRPr lang="zh-CN" altLang="en-US" b="0">
              <a:solidFill>
                <a:prstClr val="black">
                  <a:tint val="75000"/>
                </a:prstClr>
              </a:solidFill>
              <a:latin typeface="等线" panose="02010600030101010101" charset="-122"/>
              <a:ea typeface="等线" panose="02010600030101010101" charset="-122"/>
            </a:endParaRPr>
          </a:p>
        </p:txBody>
      </p:sp>
      <p:sp>
        <p:nvSpPr>
          <p:cNvPr id="5" name="页脚占位符 4"/>
          <p:cNvSpPr>
            <a:spLocks noGrp="1"/>
          </p:cNvSpPr>
          <p:nvPr>
            <p:ph type="ftr" sz="quarter" idx="11"/>
          </p:nvPr>
        </p:nvSpPr>
        <p:spPr/>
        <p:txBody>
          <a:bodyPr/>
          <a:lstStyle/>
          <a:p>
            <a:pPr defTabSz="685800" eaLnBrk="1" fontAlgn="auto" hangingPunct="1">
              <a:spcBef>
                <a:spcPts val="0"/>
              </a:spcBef>
              <a:spcAft>
                <a:spcPts val="0"/>
              </a:spcAft>
            </a:pPr>
            <a:endParaRPr lang="zh-CN" altLang="en-US" b="0">
              <a:solidFill>
                <a:prstClr val="black">
                  <a:tint val="75000"/>
                </a:prstClr>
              </a:solidFill>
              <a:latin typeface="等线" panose="02010600030101010101" charset="-122"/>
              <a:ea typeface="等线" panose="02010600030101010101" charset="-122"/>
            </a:endParaRPr>
          </a:p>
        </p:txBody>
      </p:sp>
      <p:sp>
        <p:nvSpPr>
          <p:cNvPr id="6" name="灯片编号占位符 5"/>
          <p:cNvSpPr>
            <a:spLocks noGrp="1"/>
          </p:cNvSpPr>
          <p:nvPr>
            <p:ph type="sldNum" sz="quarter" idx="12"/>
          </p:nvPr>
        </p:nvSpPr>
        <p:spPr/>
        <p:txBody>
          <a:bodyPr/>
          <a:lstStyle/>
          <a:p>
            <a:pPr defTabSz="685800" eaLnBrk="1" fontAlgn="auto" hangingPunct="1">
              <a:spcBef>
                <a:spcPts val="0"/>
              </a:spcBef>
              <a:spcAft>
                <a:spcPts val="0"/>
              </a:spcAft>
            </a:pPr>
            <a:fld id="{404584DC-429A-491E-91BB-49816A84FBAB}" type="slidenum">
              <a:rPr lang="zh-CN" altLang="en-US" b="0" smtClean="0">
                <a:solidFill>
                  <a:prstClr val="black">
                    <a:tint val="75000"/>
                  </a:prstClr>
                </a:solidFill>
                <a:latin typeface="等线" panose="02010600030101010101" charset="-122"/>
                <a:ea typeface="等线" panose="02010600030101010101" charset="-122"/>
              </a:rPr>
              <a:t>‹#›</a:t>
            </a:fld>
            <a:endParaRPr lang="zh-CN" altLang="en-US" b="0">
              <a:solidFill>
                <a:prstClr val="black">
                  <a:tint val="75000"/>
                </a:prstClr>
              </a:solidFill>
              <a:latin typeface="等线" panose="02010600030101010101" charset="-122"/>
              <a:ea typeface="等线" panose="02010600030101010101" charset="-122"/>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defTabSz="685800" eaLnBrk="1" fontAlgn="auto" hangingPunct="1">
              <a:spcBef>
                <a:spcPts val="0"/>
              </a:spcBef>
              <a:spcAft>
                <a:spcPts val="0"/>
              </a:spcAft>
            </a:pPr>
            <a:fld id="{2DF778EC-D358-4362-8FBF-AB82422241F4}" type="datetimeFigureOut">
              <a:rPr lang="zh-CN" altLang="en-US" b="0" smtClean="0">
                <a:solidFill>
                  <a:prstClr val="black">
                    <a:tint val="75000"/>
                  </a:prstClr>
                </a:solidFill>
                <a:latin typeface="等线" panose="02010600030101010101" charset="-122"/>
                <a:ea typeface="等线" panose="02010600030101010101" charset="-122"/>
              </a:rPr>
              <a:t>2025/12/3</a:t>
            </a:fld>
            <a:endParaRPr lang="zh-CN" altLang="en-US" b="0">
              <a:solidFill>
                <a:prstClr val="black">
                  <a:tint val="75000"/>
                </a:prstClr>
              </a:solidFill>
              <a:latin typeface="等线" panose="02010600030101010101" charset="-122"/>
              <a:ea typeface="等线" panose="02010600030101010101" charset="-122"/>
            </a:endParaRPr>
          </a:p>
        </p:txBody>
      </p:sp>
      <p:sp>
        <p:nvSpPr>
          <p:cNvPr id="5" name="页脚占位符 4"/>
          <p:cNvSpPr>
            <a:spLocks noGrp="1"/>
          </p:cNvSpPr>
          <p:nvPr>
            <p:ph type="ftr" sz="quarter" idx="11"/>
          </p:nvPr>
        </p:nvSpPr>
        <p:spPr/>
        <p:txBody>
          <a:bodyPr/>
          <a:lstStyle/>
          <a:p>
            <a:pPr defTabSz="685800" eaLnBrk="1" fontAlgn="auto" hangingPunct="1">
              <a:spcBef>
                <a:spcPts val="0"/>
              </a:spcBef>
              <a:spcAft>
                <a:spcPts val="0"/>
              </a:spcAft>
            </a:pPr>
            <a:endParaRPr lang="zh-CN" altLang="en-US" b="0">
              <a:solidFill>
                <a:prstClr val="black">
                  <a:tint val="75000"/>
                </a:prstClr>
              </a:solidFill>
              <a:latin typeface="等线" panose="02010600030101010101" charset="-122"/>
              <a:ea typeface="等线" panose="02010600030101010101" charset="-122"/>
            </a:endParaRPr>
          </a:p>
        </p:txBody>
      </p:sp>
      <p:sp>
        <p:nvSpPr>
          <p:cNvPr id="6" name="灯片编号占位符 5"/>
          <p:cNvSpPr>
            <a:spLocks noGrp="1"/>
          </p:cNvSpPr>
          <p:nvPr>
            <p:ph type="sldNum" sz="quarter" idx="12"/>
          </p:nvPr>
        </p:nvSpPr>
        <p:spPr/>
        <p:txBody>
          <a:bodyPr/>
          <a:lstStyle/>
          <a:p>
            <a:pPr defTabSz="685800" eaLnBrk="1" fontAlgn="auto" hangingPunct="1">
              <a:spcBef>
                <a:spcPts val="0"/>
              </a:spcBef>
              <a:spcAft>
                <a:spcPts val="0"/>
              </a:spcAft>
            </a:pPr>
            <a:fld id="{404584DC-429A-491E-91BB-49816A84FBAB}" type="slidenum">
              <a:rPr lang="zh-CN" altLang="en-US" b="0" smtClean="0">
                <a:solidFill>
                  <a:prstClr val="black">
                    <a:tint val="75000"/>
                  </a:prstClr>
                </a:solidFill>
                <a:latin typeface="等线" panose="02010600030101010101" charset="-122"/>
                <a:ea typeface="等线" panose="02010600030101010101" charset="-122"/>
              </a:rPr>
              <a:t>‹#›</a:t>
            </a:fld>
            <a:endParaRPr lang="zh-CN" altLang="en-US" b="0">
              <a:solidFill>
                <a:prstClr val="black">
                  <a:tint val="75000"/>
                </a:prstClr>
              </a:solidFill>
              <a:latin typeface="等线" panose="02010600030101010101" charset="-122"/>
              <a:ea typeface="等线" panose="02010600030101010101" charset="-122"/>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9"/>
            <a:ext cx="7886700" cy="2852737"/>
          </a:xfrm>
        </p:spPr>
        <p:txBody>
          <a:bodyPr anchor="b"/>
          <a:lstStyle>
            <a:lvl1pPr>
              <a:defRPr sz="4500"/>
            </a:lvl1pPr>
          </a:lstStyle>
          <a:p>
            <a:r>
              <a:rPr lang="zh-CN" altLang="en-US"/>
              <a:t>单击此处编辑母版标题样式</a:t>
            </a:r>
          </a:p>
        </p:txBody>
      </p:sp>
      <p:sp>
        <p:nvSpPr>
          <p:cNvPr id="3" name="文本占位符 2"/>
          <p:cNvSpPr>
            <a:spLocks noGrp="1"/>
          </p:cNvSpPr>
          <p:nvPr>
            <p:ph type="body" idx="1" hasCustomPrompt="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pPr defTabSz="685800" eaLnBrk="1" fontAlgn="auto" hangingPunct="1">
              <a:spcBef>
                <a:spcPts val="0"/>
              </a:spcBef>
              <a:spcAft>
                <a:spcPts val="0"/>
              </a:spcAft>
            </a:pPr>
            <a:fld id="{2DF778EC-D358-4362-8FBF-AB82422241F4}" type="datetimeFigureOut">
              <a:rPr lang="zh-CN" altLang="en-US" b="0" smtClean="0">
                <a:solidFill>
                  <a:prstClr val="black">
                    <a:tint val="75000"/>
                  </a:prstClr>
                </a:solidFill>
                <a:latin typeface="等线" panose="02010600030101010101" charset="-122"/>
                <a:ea typeface="等线" panose="02010600030101010101" charset="-122"/>
              </a:rPr>
              <a:t>2025/12/3</a:t>
            </a:fld>
            <a:endParaRPr lang="zh-CN" altLang="en-US" b="0">
              <a:solidFill>
                <a:prstClr val="black">
                  <a:tint val="75000"/>
                </a:prstClr>
              </a:solidFill>
              <a:latin typeface="等线" panose="02010600030101010101" charset="-122"/>
              <a:ea typeface="等线" panose="02010600030101010101" charset="-122"/>
            </a:endParaRPr>
          </a:p>
        </p:txBody>
      </p:sp>
      <p:sp>
        <p:nvSpPr>
          <p:cNvPr id="5" name="页脚占位符 4"/>
          <p:cNvSpPr>
            <a:spLocks noGrp="1"/>
          </p:cNvSpPr>
          <p:nvPr>
            <p:ph type="ftr" sz="quarter" idx="11"/>
          </p:nvPr>
        </p:nvSpPr>
        <p:spPr/>
        <p:txBody>
          <a:bodyPr/>
          <a:lstStyle/>
          <a:p>
            <a:pPr defTabSz="685800" eaLnBrk="1" fontAlgn="auto" hangingPunct="1">
              <a:spcBef>
                <a:spcPts val="0"/>
              </a:spcBef>
              <a:spcAft>
                <a:spcPts val="0"/>
              </a:spcAft>
            </a:pPr>
            <a:endParaRPr lang="zh-CN" altLang="en-US" b="0">
              <a:solidFill>
                <a:prstClr val="black">
                  <a:tint val="75000"/>
                </a:prstClr>
              </a:solidFill>
              <a:latin typeface="等线" panose="02010600030101010101" charset="-122"/>
              <a:ea typeface="等线" panose="02010600030101010101" charset="-122"/>
            </a:endParaRPr>
          </a:p>
        </p:txBody>
      </p:sp>
      <p:sp>
        <p:nvSpPr>
          <p:cNvPr id="6" name="灯片编号占位符 5"/>
          <p:cNvSpPr>
            <a:spLocks noGrp="1"/>
          </p:cNvSpPr>
          <p:nvPr>
            <p:ph type="sldNum" sz="quarter" idx="12"/>
          </p:nvPr>
        </p:nvSpPr>
        <p:spPr/>
        <p:txBody>
          <a:bodyPr/>
          <a:lstStyle/>
          <a:p>
            <a:pPr defTabSz="685800" eaLnBrk="1" fontAlgn="auto" hangingPunct="1">
              <a:spcBef>
                <a:spcPts val="0"/>
              </a:spcBef>
              <a:spcAft>
                <a:spcPts val="0"/>
              </a:spcAft>
            </a:pPr>
            <a:fld id="{404584DC-429A-491E-91BB-49816A84FBAB}" type="slidenum">
              <a:rPr lang="zh-CN" altLang="en-US" b="0" smtClean="0">
                <a:solidFill>
                  <a:prstClr val="black">
                    <a:tint val="75000"/>
                  </a:prstClr>
                </a:solidFill>
                <a:latin typeface="等线" panose="02010600030101010101" charset="-122"/>
                <a:ea typeface="等线" panose="02010600030101010101" charset="-122"/>
              </a:rPr>
              <a:t>‹#›</a:t>
            </a:fld>
            <a:endParaRPr lang="zh-CN" altLang="en-US" b="0">
              <a:solidFill>
                <a:prstClr val="black">
                  <a:tint val="75000"/>
                </a:prstClr>
              </a:solidFill>
              <a:latin typeface="等线" panose="02010600030101010101" charset="-122"/>
              <a:ea typeface="等线" panose="02010600030101010101" charset="-122"/>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628650" y="1825625"/>
            <a:ext cx="38862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4629150" y="1825625"/>
            <a:ext cx="38862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pPr defTabSz="685800" eaLnBrk="1" fontAlgn="auto" hangingPunct="1">
              <a:spcBef>
                <a:spcPts val="0"/>
              </a:spcBef>
              <a:spcAft>
                <a:spcPts val="0"/>
              </a:spcAft>
            </a:pPr>
            <a:fld id="{2DF778EC-D358-4362-8FBF-AB82422241F4}" type="datetimeFigureOut">
              <a:rPr lang="zh-CN" altLang="en-US" b="0" smtClean="0">
                <a:solidFill>
                  <a:prstClr val="black">
                    <a:tint val="75000"/>
                  </a:prstClr>
                </a:solidFill>
                <a:latin typeface="等线" panose="02010600030101010101" charset="-122"/>
                <a:ea typeface="等线" panose="02010600030101010101" charset="-122"/>
              </a:rPr>
              <a:t>2025/12/3</a:t>
            </a:fld>
            <a:endParaRPr lang="zh-CN" altLang="en-US" b="0">
              <a:solidFill>
                <a:prstClr val="black">
                  <a:tint val="75000"/>
                </a:prstClr>
              </a:solidFill>
              <a:latin typeface="等线" panose="02010600030101010101" charset="-122"/>
              <a:ea typeface="等线" panose="02010600030101010101" charset="-122"/>
            </a:endParaRPr>
          </a:p>
        </p:txBody>
      </p:sp>
      <p:sp>
        <p:nvSpPr>
          <p:cNvPr id="6" name="页脚占位符 5"/>
          <p:cNvSpPr>
            <a:spLocks noGrp="1"/>
          </p:cNvSpPr>
          <p:nvPr>
            <p:ph type="ftr" sz="quarter" idx="11"/>
          </p:nvPr>
        </p:nvSpPr>
        <p:spPr/>
        <p:txBody>
          <a:bodyPr/>
          <a:lstStyle/>
          <a:p>
            <a:pPr defTabSz="685800" eaLnBrk="1" fontAlgn="auto" hangingPunct="1">
              <a:spcBef>
                <a:spcPts val="0"/>
              </a:spcBef>
              <a:spcAft>
                <a:spcPts val="0"/>
              </a:spcAft>
            </a:pPr>
            <a:endParaRPr lang="zh-CN" altLang="en-US" b="0">
              <a:solidFill>
                <a:prstClr val="black">
                  <a:tint val="75000"/>
                </a:prstClr>
              </a:solidFill>
              <a:latin typeface="等线" panose="02010600030101010101" charset="-122"/>
              <a:ea typeface="等线" panose="02010600030101010101" charset="-122"/>
            </a:endParaRPr>
          </a:p>
        </p:txBody>
      </p:sp>
      <p:sp>
        <p:nvSpPr>
          <p:cNvPr id="7" name="灯片编号占位符 6"/>
          <p:cNvSpPr>
            <a:spLocks noGrp="1"/>
          </p:cNvSpPr>
          <p:nvPr>
            <p:ph type="sldNum" sz="quarter" idx="12"/>
          </p:nvPr>
        </p:nvSpPr>
        <p:spPr/>
        <p:txBody>
          <a:bodyPr/>
          <a:lstStyle/>
          <a:p>
            <a:pPr defTabSz="685800" eaLnBrk="1" fontAlgn="auto" hangingPunct="1">
              <a:spcBef>
                <a:spcPts val="0"/>
              </a:spcBef>
              <a:spcAft>
                <a:spcPts val="0"/>
              </a:spcAft>
            </a:pPr>
            <a:fld id="{404584DC-429A-491E-91BB-49816A84FBAB}" type="slidenum">
              <a:rPr lang="zh-CN" altLang="en-US" b="0" smtClean="0">
                <a:solidFill>
                  <a:prstClr val="black">
                    <a:tint val="75000"/>
                  </a:prstClr>
                </a:solidFill>
                <a:latin typeface="等线" panose="02010600030101010101" charset="-122"/>
                <a:ea typeface="等线" panose="02010600030101010101" charset="-122"/>
              </a:rPr>
              <a:t>‹#›</a:t>
            </a:fld>
            <a:endParaRPr lang="zh-CN" altLang="en-US" b="0">
              <a:solidFill>
                <a:prstClr val="black">
                  <a:tint val="75000"/>
                </a:prstClr>
              </a:solidFill>
              <a:latin typeface="等线" panose="02010600030101010101" charset="-122"/>
              <a:ea typeface="等线" panose="02010600030101010101" charset="-122"/>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6"/>
            <a:ext cx="78867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内容占位符 3"/>
          <p:cNvSpPr>
            <a:spLocks noGrp="1"/>
          </p:cNvSpPr>
          <p:nvPr>
            <p:ph sz="half" idx="2" hasCustomPrompt="1"/>
          </p:nvPr>
        </p:nvSpPr>
        <p:spPr>
          <a:xfrm>
            <a:off x="629842" y="2505075"/>
            <a:ext cx="3868340"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内容占位符 5"/>
          <p:cNvSpPr>
            <a:spLocks noGrp="1"/>
          </p:cNvSpPr>
          <p:nvPr>
            <p:ph sz="quarter" idx="4" hasCustomPrompt="1"/>
          </p:nvPr>
        </p:nvSpPr>
        <p:spPr>
          <a:xfrm>
            <a:off x="4629150" y="2505075"/>
            <a:ext cx="3887391"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pPr defTabSz="685800" eaLnBrk="1" fontAlgn="auto" hangingPunct="1">
              <a:spcBef>
                <a:spcPts val="0"/>
              </a:spcBef>
              <a:spcAft>
                <a:spcPts val="0"/>
              </a:spcAft>
            </a:pPr>
            <a:fld id="{2DF778EC-D358-4362-8FBF-AB82422241F4}" type="datetimeFigureOut">
              <a:rPr lang="zh-CN" altLang="en-US" b="0" smtClean="0">
                <a:solidFill>
                  <a:prstClr val="black">
                    <a:tint val="75000"/>
                  </a:prstClr>
                </a:solidFill>
                <a:latin typeface="等线" panose="02010600030101010101" charset="-122"/>
                <a:ea typeface="等线" panose="02010600030101010101" charset="-122"/>
              </a:rPr>
              <a:t>2025/12/3</a:t>
            </a:fld>
            <a:endParaRPr lang="zh-CN" altLang="en-US" b="0">
              <a:solidFill>
                <a:prstClr val="black">
                  <a:tint val="75000"/>
                </a:prstClr>
              </a:solidFill>
              <a:latin typeface="等线" panose="02010600030101010101" charset="-122"/>
              <a:ea typeface="等线" panose="02010600030101010101" charset="-122"/>
            </a:endParaRPr>
          </a:p>
        </p:txBody>
      </p:sp>
      <p:sp>
        <p:nvSpPr>
          <p:cNvPr id="8" name="页脚占位符 7"/>
          <p:cNvSpPr>
            <a:spLocks noGrp="1"/>
          </p:cNvSpPr>
          <p:nvPr>
            <p:ph type="ftr" sz="quarter" idx="11"/>
          </p:nvPr>
        </p:nvSpPr>
        <p:spPr/>
        <p:txBody>
          <a:bodyPr/>
          <a:lstStyle/>
          <a:p>
            <a:pPr defTabSz="685800" eaLnBrk="1" fontAlgn="auto" hangingPunct="1">
              <a:spcBef>
                <a:spcPts val="0"/>
              </a:spcBef>
              <a:spcAft>
                <a:spcPts val="0"/>
              </a:spcAft>
            </a:pPr>
            <a:endParaRPr lang="zh-CN" altLang="en-US" b="0">
              <a:solidFill>
                <a:prstClr val="black">
                  <a:tint val="75000"/>
                </a:prstClr>
              </a:solidFill>
              <a:latin typeface="等线" panose="02010600030101010101" charset="-122"/>
              <a:ea typeface="等线" panose="02010600030101010101" charset="-122"/>
            </a:endParaRPr>
          </a:p>
        </p:txBody>
      </p:sp>
      <p:sp>
        <p:nvSpPr>
          <p:cNvPr id="9" name="灯片编号占位符 8"/>
          <p:cNvSpPr>
            <a:spLocks noGrp="1"/>
          </p:cNvSpPr>
          <p:nvPr>
            <p:ph type="sldNum" sz="quarter" idx="12"/>
          </p:nvPr>
        </p:nvSpPr>
        <p:spPr/>
        <p:txBody>
          <a:bodyPr/>
          <a:lstStyle/>
          <a:p>
            <a:pPr defTabSz="685800" eaLnBrk="1" fontAlgn="auto" hangingPunct="1">
              <a:spcBef>
                <a:spcPts val="0"/>
              </a:spcBef>
              <a:spcAft>
                <a:spcPts val="0"/>
              </a:spcAft>
            </a:pPr>
            <a:fld id="{404584DC-429A-491E-91BB-49816A84FBAB}" type="slidenum">
              <a:rPr lang="zh-CN" altLang="en-US" b="0" smtClean="0">
                <a:solidFill>
                  <a:prstClr val="black">
                    <a:tint val="75000"/>
                  </a:prstClr>
                </a:solidFill>
                <a:latin typeface="等线" panose="02010600030101010101" charset="-122"/>
                <a:ea typeface="等线" panose="02010600030101010101" charset="-122"/>
              </a:rPr>
              <a:t>‹#›</a:t>
            </a:fld>
            <a:endParaRPr lang="zh-CN" altLang="en-US" b="0">
              <a:solidFill>
                <a:prstClr val="black">
                  <a:tint val="75000"/>
                </a:prstClr>
              </a:solidFill>
              <a:latin typeface="等线" panose="02010600030101010101" charset="-122"/>
              <a:ea typeface="等线" panose="02010600030101010101" charset="-122"/>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defTabSz="685800" eaLnBrk="1" fontAlgn="auto" hangingPunct="1">
              <a:spcBef>
                <a:spcPts val="0"/>
              </a:spcBef>
              <a:spcAft>
                <a:spcPts val="0"/>
              </a:spcAft>
            </a:pPr>
            <a:fld id="{2DF778EC-D358-4362-8FBF-AB82422241F4}" type="datetimeFigureOut">
              <a:rPr lang="zh-CN" altLang="en-US" b="0" smtClean="0">
                <a:solidFill>
                  <a:prstClr val="black">
                    <a:tint val="75000"/>
                  </a:prstClr>
                </a:solidFill>
                <a:latin typeface="等线" panose="02010600030101010101" charset="-122"/>
                <a:ea typeface="等线" panose="02010600030101010101" charset="-122"/>
              </a:rPr>
              <a:t>2025/12/3</a:t>
            </a:fld>
            <a:endParaRPr lang="zh-CN" altLang="en-US" b="0">
              <a:solidFill>
                <a:prstClr val="black">
                  <a:tint val="75000"/>
                </a:prstClr>
              </a:solidFill>
              <a:latin typeface="等线" panose="02010600030101010101" charset="-122"/>
              <a:ea typeface="等线" panose="02010600030101010101" charset="-122"/>
            </a:endParaRPr>
          </a:p>
        </p:txBody>
      </p:sp>
      <p:sp>
        <p:nvSpPr>
          <p:cNvPr id="4" name="页脚占位符 3"/>
          <p:cNvSpPr>
            <a:spLocks noGrp="1"/>
          </p:cNvSpPr>
          <p:nvPr>
            <p:ph type="ftr" sz="quarter" idx="11"/>
          </p:nvPr>
        </p:nvSpPr>
        <p:spPr/>
        <p:txBody>
          <a:bodyPr/>
          <a:lstStyle/>
          <a:p>
            <a:pPr defTabSz="685800" eaLnBrk="1" fontAlgn="auto" hangingPunct="1">
              <a:spcBef>
                <a:spcPts val="0"/>
              </a:spcBef>
              <a:spcAft>
                <a:spcPts val="0"/>
              </a:spcAft>
            </a:pPr>
            <a:endParaRPr lang="zh-CN" altLang="en-US" b="0">
              <a:solidFill>
                <a:prstClr val="black">
                  <a:tint val="75000"/>
                </a:prstClr>
              </a:solidFill>
              <a:latin typeface="等线" panose="02010600030101010101" charset="-122"/>
              <a:ea typeface="等线" panose="02010600030101010101" charset="-122"/>
            </a:endParaRPr>
          </a:p>
        </p:txBody>
      </p:sp>
      <p:sp>
        <p:nvSpPr>
          <p:cNvPr id="5" name="灯片编号占位符 4"/>
          <p:cNvSpPr>
            <a:spLocks noGrp="1"/>
          </p:cNvSpPr>
          <p:nvPr>
            <p:ph type="sldNum" sz="quarter" idx="12"/>
          </p:nvPr>
        </p:nvSpPr>
        <p:spPr/>
        <p:txBody>
          <a:bodyPr/>
          <a:lstStyle/>
          <a:p>
            <a:pPr defTabSz="685800" eaLnBrk="1" fontAlgn="auto" hangingPunct="1">
              <a:spcBef>
                <a:spcPts val="0"/>
              </a:spcBef>
              <a:spcAft>
                <a:spcPts val="0"/>
              </a:spcAft>
            </a:pPr>
            <a:fld id="{404584DC-429A-491E-91BB-49816A84FBAB}" type="slidenum">
              <a:rPr lang="zh-CN" altLang="en-US" b="0" smtClean="0">
                <a:solidFill>
                  <a:prstClr val="black">
                    <a:tint val="75000"/>
                  </a:prstClr>
                </a:solidFill>
                <a:latin typeface="等线" panose="02010600030101010101" charset="-122"/>
                <a:ea typeface="等线" panose="02010600030101010101" charset="-122"/>
              </a:rPr>
              <a:t>‹#›</a:t>
            </a:fld>
            <a:endParaRPr lang="zh-CN" altLang="en-US" b="0">
              <a:solidFill>
                <a:prstClr val="black">
                  <a:tint val="75000"/>
                </a:prstClr>
              </a:solidFill>
              <a:latin typeface="等线" panose="02010600030101010101" charset="-122"/>
              <a:ea typeface="等线" panose="02010600030101010101" charset="-122"/>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defTabSz="685800" eaLnBrk="1" fontAlgn="auto" hangingPunct="1">
              <a:spcBef>
                <a:spcPts val="0"/>
              </a:spcBef>
              <a:spcAft>
                <a:spcPts val="0"/>
              </a:spcAft>
            </a:pPr>
            <a:fld id="{2DF778EC-D358-4362-8FBF-AB82422241F4}" type="datetimeFigureOut">
              <a:rPr lang="zh-CN" altLang="en-US" b="0" smtClean="0">
                <a:solidFill>
                  <a:prstClr val="black">
                    <a:tint val="75000"/>
                  </a:prstClr>
                </a:solidFill>
                <a:latin typeface="等线" panose="02010600030101010101" charset="-122"/>
                <a:ea typeface="等线" panose="02010600030101010101" charset="-122"/>
              </a:rPr>
              <a:t>2025/12/3</a:t>
            </a:fld>
            <a:endParaRPr lang="zh-CN" altLang="en-US" b="0">
              <a:solidFill>
                <a:prstClr val="black">
                  <a:tint val="75000"/>
                </a:prstClr>
              </a:solidFill>
              <a:latin typeface="等线" panose="02010600030101010101" charset="-122"/>
              <a:ea typeface="等线" panose="02010600030101010101" charset="-122"/>
            </a:endParaRPr>
          </a:p>
        </p:txBody>
      </p:sp>
      <p:sp>
        <p:nvSpPr>
          <p:cNvPr id="3" name="页脚占位符 2"/>
          <p:cNvSpPr>
            <a:spLocks noGrp="1"/>
          </p:cNvSpPr>
          <p:nvPr>
            <p:ph type="ftr" sz="quarter" idx="11"/>
          </p:nvPr>
        </p:nvSpPr>
        <p:spPr/>
        <p:txBody>
          <a:bodyPr/>
          <a:lstStyle/>
          <a:p>
            <a:pPr defTabSz="685800" eaLnBrk="1" fontAlgn="auto" hangingPunct="1">
              <a:spcBef>
                <a:spcPts val="0"/>
              </a:spcBef>
              <a:spcAft>
                <a:spcPts val="0"/>
              </a:spcAft>
            </a:pPr>
            <a:endParaRPr lang="zh-CN" altLang="en-US" b="0">
              <a:solidFill>
                <a:prstClr val="black">
                  <a:tint val="75000"/>
                </a:prstClr>
              </a:solidFill>
              <a:latin typeface="等线" panose="02010600030101010101" charset="-122"/>
              <a:ea typeface="等线" panose="02010600030101010101" charset="-122"/>
            </a:endParaRPr>
          </a:p>
        </p:txBody>
      </p:sp>
      <p:sp>
        <p:nvSpPr>
          <p:cNvPr id="4" name="灯片编号占位符 3"/>
          <p:cNvSpPr>
            <a:spLocks noGrp="1"/>
          </p:cNvSpPr>
          <p:nvPr>
            <p:ph type="sldNum" sz="quarter" idx="12"/>
          </p:nvPr>
        </p:nvSpPr>
        <p:spPr/>
        <p:txBody>
          <a:bodyPr/>
          <a:lstStyle/>
          <a:p>
            <a:pPr defTabSz="685800" eaLnBrk="1" fontAlgn="auto" hangingPunct="1">
              <a:spcBef>
                <a:spcPts val="0"/>
              </a:spcBef>
              <a:spcAft>
                <a:spcPts val="0"/>
              </a:spcAft>
            </a:pPr>
            <a:fld id="{404584DC-429A-491E-91BB-49816A84FBAB}" type="slidenum">
              <a:rPr lang="zh-CN" altLang="en-US" b="0" smtClean="0">
                <a:solidFill>
                  <a:prstClr val="black">
                    <a:tint val="75000"/>
                  </a:prstClr>
                </a:solidFill>
                <a:latin typeface="等线" panose="02010600030101010101" charset="-122"/>
                <a:ea typeface="等线" panose="02010600030101010101" charset="-122"/>
              </a:rPr>
              <a:t>‹#›</a:t>
            </a:fld>
            <a:endParaRPr lang="zh-CN" altLang="en-US" b="0">
              <a:solidFill>
                <a:prstClr val="black">
                  <a:tint val="75000"/>
                </a:prstClr>
              </a:solidFill>
              <a:latin typeface="等线" panose="02010600030101010101" charset="-122"/>
              <a:ea typeface="等线" panose="02010600030101010101" charset="-122"/>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a:t>单击此处编辑母版标题样式</a:t>
            </a:r>
          </a:p>
        </p:txBody>
      </p:sp>
      <p:sp>
        <p:nvSpPr>
          <p:cNvPr id="3" name="内容占位符 2"/>
          <p:cNvSpPr>
            <a:spLocks noGrp="1"/>
          </p:cNvSpPr>
          <p:nvPr>
            <p:ph idx="1" hasCustomPrompt="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日期占位符 4"/>
          <p:cNvSpPr>
            <a:spLocks noGrp="1"/>
          </p:cNvSpPr>
          <p:nvPr>
            <p:ph type="dt" sz="half" idx="10"/>
          </p:nvPr>
        </p:nvSpPr>
        <p:spPr/>
        <p:txBody>
          <a:bodyPr/>
          <a:lstStyle/>
          <a:p>
            <a:pPr defTabSz="685800" eaLnBrk="1" fontAlgn="auto" hangingPunct="1">
              <a:spcBef>
                <a:spcPts val="0"/>
              </a:spcBef>
              <a:spcAft>
                <a:spcPts val="0"/>
              </a:spcAft>
            </a:pPr>
            <a:fld id="{2DF778EC-D358-4362-8FBF-AB82422241F4}" type="datetimeFigureOut">
              <a:rPr lang="zh-CN" altLang="en-US" b="0" smtClean="0">
                <a:solidFill>
                  <a:prstClr val="black">
                    <a:tint val="75000"/>
                  </a:prstClr>
                </a:solidFill>
                <a:latin typeface="等线" panose="02010600030101010101" charset="-122"/>
                <a:ea typeface="等线" panose="02010600030101010101" charset="-122"/>
              </a:rPr>
              <a:t>2025/12/3</a:t>
            </a:fld>
            <a:endParaRPr lang="zh-CN" altLang="en-US" b="0">
              <a:solidFill>
                <a:prstClr val="black">
                  <a:tint val="75000"/>
                </a:prstClr>
              </a:solidFill>
              <a:latin typeface="等线" panose="02010600030101010101" charset="-122"/>
              <a:ea typeface="等线" panose="02010600030101010101" charset="-122"/>
            </a:endParaRPr>
          </a:p>
        </p:txBody>
      </p:sp>
      <p:sp>
        <p:nvSpPr>
          <p:cNvPr id="6" name="页脚占位符 5"/>
          <p:cNvSpPr>
            <a:spLocks noGrp="1"/>
          </p:cNvSpPr>
          <p:nvPr>
            <p:ph type="ftr" sz="quarter" idx="11"/>
          </p:nvPr>
        </p:nvSpPr>
        <p:spPr/>
        <p:txBody>
          <a:bodyPr/>
          <a:lstStyle/>
          <a:p>
            <a:pPr defTabSz="685800" eaLnBrk="1" fontAlgn="auto" hangingPunct="1">
              <a:spcBef>
                <a:spcPts val="0"/>
              </a:spcBef>
              <a:spcAft>
                <a:spcPts val="0"/>
              </a:spcAft>
            </a:pPr>
            <a:endParaRPr lang="zh-CN" altLang="en-US" b="0">
              <a:solidFill>
                <a:prstClr val="black">
                  <a:tint val="75000"/>
                </a:prstClr>
              </a:solidFill>
              <a:latin typeface="等线" panose="02010600030101010101" charset="-122"/>
              <a:ea typeface="等线" panose="02010600030101010101" charset="-122"/>
            </a:endParaRPr>
          </a:p>
        </p:txBody>
      </p:sp>
      <p:sp>
        <p:nvSpPr>
          <p:cNvPr id="7" name="灯片编号占位符 6"/>
          <p:cNvSpPr>
            <a:spLocks noGrp="1"/>
          </p:cNvSpPr>
          <p:nvPr>
            <p:ph type="sldNum" sz="quarter" idx="12"/>
          </p:nvPr>
        </p:nvSpPr>
        <p:spPr/>
        <p:txBody>
          <a:bodyPr/>
          <a:lstStyle/>
          <a:p>
            <a:pPr defTabSz="685800" eaLnBrk="1" fontAlgn="auto" hangingPunct="1">
              <a:spcBef>
                <a:spcPts val="0"/>
              </a:spcBef>
              <a:spcAft>
                <a:spcPts val="0"/>
              </a:spcAft>
            </a:pPr>
            <a:fld id="{404584DC-429A-491E-91BB-49816A84FBAB}" type="slidenum">
              <a:rPr lang="zh-CN" altLang="en-US" b="0" smtClean="0">
                <a:solidFill>
                  <a:prstClr val="black">
                    <a:tint val="75000"/>
                  </a:prstClr>
                </a:solidFill>
                <a:latin typeface="等线" panose="02010600030101010101" charset="-122"/>
                <a:ea typeface="等线" panose="02010600030101010101" charset="-122"/>
              </a:rPr>
              <a:t>‹#›</a:t>
            </a:fld>
            <a:endParaRPr lang="zh-CN" altLang="en-US" b="0">
              <a:solidFill>
                <a:prstClr val="black">
                  <a:tint val="75000"/>
                </a:prstClr>
              </a:solidFill>
              <a:latin typeface="等线" panose="02010600030101010101" charset="-122"/>
              <a:ea typeface="等线" panose="02010600030101010101" charset="-122"/>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hasCustomPrompt="1"/>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日期占位符 4"/>
          <p:cNvSpPr>
            <a:spLocks noGrp="1"/>
          </p:cNvSpPr>
          <p:nvPr>
            <p:ph type="dt" sz="half" idx="10"/>
          </p:nvPr>
        </p:nvSpPr>
        <p:spPr/>
        <p:txBody>
          <a:bodyPr/>
          <a:lstStyle/>
          <a:p>
            <a:pPr defTabSz="685800" eaLnBrk="1" fontAlgn="auto" hangingPunct="1">
              <a:spcBef>
                <a:spcPts val="0"/>
              </a:spcBef>
              <a:spcAft>
                <a:spcPts val="0"/>
              </a:spcAft>
            </a:pPr>
            <a:fld id="{2DF778EC-D358-4362-8FBF-AB82422241F4}" type="datetimeFigureOut">
              <a:rPr lang="zh-CN" altLang="en-US" b="0" smtClean="0">
                <a:solidFill>
                  <a:prstClr val="black">
                    <a:tint val="75000"/>
                  </a:prstClr>
                </a:solidFill>
                <a:latin typeface="等线" panose="02010600030101010101" charset="-122"/>
                <a:ea typeface="等线" panose="02010600030101010101" charset="-122"/>
              </a:rPr>
              <a:t>2025/12/3</a:t>
            </a:fld>
            <a:endParaRPr lang="zh-CN" altLang="en-US" b="0">
              <a:solidFill>
                <a:prstClr val="black">
                  <a:tint val="75000"/>
                </a:prstClr>
              </a:solidFill>
              <a:latin typeface="等线" panose="02010600030101010101" charset="-122"/>
              <a:ea typeface="等线" panose="02010600030101010101" charset="-122"/>
            </a:endParaRPr>
          </a:p>
        </p:txBody>
      </p:sp>
      <p:sp>
        <p:nvSpPr>
          <p:cNvPr id="6" name="页脚占位符 5"/>
          <p:cNvSpPr>
            <a:spLocks noGrp="1"/>
          </p:cNvSpPr>
          <p:nvPr>
            <p:ph type="ftr" sz="quarter" idx="11"/>
          </p:nvPr>
        </p:nvSpPr>
        <p:spPr/>
        <p:txBody>
          <a:bodyPr/>
          <a:lstStyle/>
          <a:p>
            <a:pPr defTabSz="685800" eaLnBrk="1" fontAlgn="auto" hangingPunct="1">
              <a:spcBef>
                <a:spcPts val="0"/>
              </a:spcBef>
              <a:spcAft>
                <a:spcPts val="0"/>
              </a:spcAft>
            </a:pPr>
            <a:endParaRPr lang="zh-CN" altLang="en-US" b="0">
              <a:solidFill>
                <a:prstClr val="black">
                  <a:tint val="75000"/>
                </a:prstClr>
              </a:solidFill>
              <a:latin typeface="等线" panose="02010600030101010101" charset="-122"/>
              <a:ea typeface="等线" panose="02010600030101010101" charset="-122"/>
            </a:endParaRPr>
          </a:p>
        </p:txBody>
      </p:sp>
      <p:sp>
        <p:nvSpPr>
          <p:cNvPr id="7" name="灯片编号占位符 6"/>
          <p:cNvSpPr>
            <a:spLocks noGrp="1"/>
          </p:cNvSpPr>
          <p:nvPr>
            <p:ph type="sldNum" sz="quarter" idx="12"/>
          </p:nvPr>
        </p:nvSpPr>
        <p:spPr/>
        <p:txBody>
          <a:bodyPr/>
          <a:lstStyle/>
          <a:p>
            <a:pPr defTabSz="685800" eaLnBrk="1" fontAlgn="auto" hangingPunct="1">
              <a:spcBef>
                <a:spcPts val="0"/>
              </a:spcBef>
              <a:spcAft>
                <a:spcPts val="0"/>
              </a:spcAft>
            </a:pPr>
            <a:fld id="{404584DC-429A-491E-91BB-49816A84FBAB}" type="slidenum">
              <a:rPr lang="zh-CN" altLang="en-US" b="0" smtClean="0">
                <a:solidFill>
                  <a:prstClr val="black">
                    <a:tint val="75000"/>
                  </a:prstClr>
                </a:solidFill>
                <a:latin typeface="等线" panose="02010600030101010101" charset="-122"/>
                <a:ea typeface="等线" panose="02010600030101010101" charset="-122"/>
              </a:rPr>
              <a:t>‹#›</a:t>
            </a:fld>
            <a:endParaRPr lang="zh-CN" altLang="en-US" b="0">
              <a:solidFill>
                <a:prstClr val="black">
                  <a:tint val="75000"/>
                </a:prstClr>
              </a:solidFill>
              <a:latin typeface="等线" panose="02010600030101010101" charset="-122"/>
              <a:ea typeface="等线" panose="02010600030101010101" charset="-122"/>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defTabSz="685800" eaLnBrk="1" fontAlgn="auto" hangingPunct="1">
              <a:spcBef>
                <a:spcPts val="0"/>
              </a:spcBef>
              <a:spcAft>
                <a:spcPts val="0"/>
              </a:spcAft>
            </a:pPr>
            <a:fld id="{2DF778EC-D358-4362-8FBF-AB82422241F4}" type="datetimeFigureOut">
              <a:rPr lang="zh-CN" altLang="en-US" b="0" smtClean="0">
                <a:solidFill>
                  <a:prstClr val="black">
                    <a:tint val="75000"/>
                  </a:prstClr>
                </a:solidFill>
                <a:latin typeface="等线" panose="02010600030101010101" charset="-122"/>
                <a:ea typeface="等线" panose="02010600030101010101" charset="-122"/>
              </a:rPr>
              <a:t>2025/12/3</a:t>
            </a:fld>
            <a:endParaRPr lang="zh-CN" altLang="en-US" b="0">
              <a:solidFill>
                <a:prstClr val="black">
                  <a:tint val="75000"/>
                </a:prstClr>
              </a:solidFill>
              <a:latin typeface="等线" panose="02010600030101010101" charset="-122"/>
              <a:ea typeface="等线" panose="02010600030101010101" charset="-122"/>
            </a:endParaRPr>
          </a:p>
        </p:txBody>
      </p:sp>
      <p:sp>
        <p:nvSpPr>
          <p:cNvPr id="5" name="页脚占位符 4"/>
          <p:cNvSpPr>
            <a:spLocks noGrp="1"/>
          </p:cNvSpPr>
          <p:nvPr>
            <p:ph type="ftr" sz="quarter" idx="11"/>
          </p:nvPr>
        </p:nvSpPr>
        <p:spPr/>
        <p:txBody>
          <a:bodyPr/>
          <a:lstStyle/>
          <a:p>
            <a:pPr defTabSz="685800" eaLnBrk="1" fontAlgn="auto" hangingPunct="1">
              <a:spcBef>
                <a:spcPts val="0"/>
              </a:spcBef>
              <a:spcAft>
                <a:spcPts val="0"/>
              </a:spcAft>
            </a:pPr>
            <a:endParaRPr lang="zh-CN" altLang="en-US" b="0">
              <a:solidFill>
                <a:prstClr val="black">
                  <a:tint val="75000"/>
                </a:prstClr>
              </a:solidFill>
              <a:latin typeface="等线" panose="02010600030101010101" charset="-122"/>
              <a:ea typeface="等线" panose="02010600030101010101" charset="-122"/>
            </a:endParaRPr>
          </a:p>
        </p:txBody>
      </p:sp>
      <p:sp>
        <p:nvSpPr>
          <p:cNvPr id="6" name="灯片编号占位符 5"/>
          <p:cNvSpPr>
            <a:spLocks noGrp="1"/>
          </p:cNvSpPr>
          <p:nvPr>
            <p:ph type="sldNum" sz="quarter" idx="12"/>
          </p:nvPr>
        </p:nvSpPr>
        <p:spPr/>
        <p:txBody>
          <a:bodyPr/>
          <a:lstStyle/>
          <a:p>
            <a:pPr defTabSz="685800" eaLnBrk="1" fontAlgn="auto" hangingPunct="1">
              <a:spcBef>
                <a:spcPts val="0"/>
              </a:spcBef>
              <a:spcAft>
                <a:spcPts val="0"/>
              </a:spcAft>
            </a:pPr>
            <a:fld id="{404584DC-429A-491E-91BB-49816A84FBAB}" type="slidenum">
              <a:rPr lang="zh-CN" altLang="en-US" b="0" smtClean="0">
                <a:solidFill>
                  <a:prstClr val="black">
                    <a:tint val="75000"/>
                  </a:prstClr>
                </a:solidFill>
                <a:latin typeface="等线" panose="02010600030101010101" charset="-122"/>
                <a:ea typeface="等线" panose="02010600030101010101" charset="-122"/>
              </a:rPr>
              <a:t>‹#›</a:t>
            </a:fld>
            <a:endParaRPr lang="zh-CN" altLang="en-US" b="0">
              <a:solidFill>
                <a:prstClr val="black">
                  <a:tint val="75000"/>
                </a:prstClr>
              </a:solidFill>
              <a:latin typeface="等线" panose="02010600030101010101" charset="-122"/>
              <a:ea typeface="等线" panose="02010600030101010101" charset="-122"/>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628650" y="365125"/>
            <a:ext cx="5800725"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defTabSz="685800" eaLnBrk="1" fontAlgn="auto" hangingPunct="1">
              <a:spcBef>
                <a:spcPts val="0"/>
              </a:spcBef>
              <a:spcAft>
                <a:spcPts val="0"/>
              </a:spcAft>
            </a:pPr>
            <a:fld id="{2DF778EC-D358-4362-8FBF-AB82422241F4}" type="datetimeFigureOut">
              <a:rPr lang="zh-CN" altLang="en-US" b="0" smtClean="0">
                <a:solidFill>
                  <a:prstClr val="black">
                    <a:tint val="75000"/>
                  </a:prstClr>
                </a:solidFill>
                <a:latin typeface="等线" panose="02010600030101010101" charset="-122"/>
                <a:ea typeface="等线" panose="02010600030101010101" charset="-122"/>
              </a:rPr>
              <a:t>2025/12/3</a:t>
            </a:fld>
            <a:endParaRPr lang="zh-CN" altLang="en-US" b="0">
              <a:solidFill>
                <a:prstClr val="black">
                  <a:tint val="75000"/>
                </a:prstClr>
              </a:solidFill>
              <a:latin typeface="等线" panose="02010600030101010101" charset="-122"/>
              <a:ea typeface="等线" panose="02010600030101010101" charset="-122"/>
            </a:endParaRPr>
          </a:p>
        </p:txBody>
      </p:sp>
      <p:sp>
        <p:nvSpPr>
          <p:cNvPr id="5" name="页脚占位符 4"/>
          <p:cNvSpPr>
            <a:spLocks noGrp="1"/>
          </p:cNvSpPr>
          <p:nvPr>
            <p:ph type="ftr" sz="quarter" idx="11"/>
          </p:nvPr>
        </p:nvSpPr>
        <p:spPr/>
        <p:txBody>
          <a:bodyPr/>
          <a:lstStyle/>
          <a:p>
            <a:pPr defTabSz="685800" eaLnBrk="1" fontAlgn="auto" hangingPunct="1">
              <a:spcBef>
                <a:spcPts val="0"/>
              </a:spcBef>
              <a:spcAft>
                <a:spcPts val="0"/>
              </a:spcAft>
            </a:pPr>
            <a:endParaRPr lang="zh-CN" altLang="en-US" b="0">
              <a:solidFill>
                <a:prstClr val="black">
                  <a:tint val="75000"/>
                </a:prstClr>
              </a:solidFill>
              <a:latin typeface="等线" panose="02010600030101010101" charset="-122"/>
              <a:ea typeface="等线" panose="02010600030101010101" charset="-122"/>
            </a:endParaRPr>
          </a:p>
        </p:txBody>
      </p:sp>
      <p:sp>
        <p:nvSpPr>
          <p:cNvPr id="6" name="灯片编号占位符 5"/>
          <p:cNvSpPr>
            <a:spLocks noGrp="1"/>
          </p:cNvSpPr>
          <p:nvPr>
            <p:ph type="sldNum" sz="quarter" idx="12"/>
          </p:nvPr>
        </p:nvSpPr>
        <p:spPr/>
        <p:txBody>
          <a:bodyPr/>
          <a:lstStyle/>
          <a:p>
            <a:pPr defTabSz="685800" eaLnBrk="1" fontAlgn="auto" hangingPunct="1">
              <a:spcBef>
                <a:spcPts val="0"/>
              </a:spcBef>
              <a:spcAft>
                <a:spcPts val="0"/>
              </a:spcAft>
            </a:pPr>
            <a:fld id="{404584DC-429A-491E-91BB-49816A84FBAB}" type="slidenum">
              <a:rPr lang="zh-CN" altLang="en-US" b="0" smtClean="0">
                <a:solidFill>
                  <a:prstClr val="black">
                    <a:tint val="75000"/>
                  </a:prstClr>
                </a:solidFill>
                <a:latin typeface="等线" panose="02010600030101010101" charset="-122"/>
                <a:ea typeface="等线" panose="02010600030101010101" charset="-122"/>
              </a:rPr>
              <a:t>‹#›</a:t>
            </a:fld>
            <a:endParaRPr lang="zh-CN" altLang="en-US" b="0">
              <a:solidFill>
                <a:prstClr val="black">
                  <a:tint val="75000"/>
                </a:prstClr>
              </a:solidFill>
              <a:latin typeface="等线" panose="02010600030101010101" charset="-122"/>
              <a:ea typeface="等线" panose="02010600030101010101" charset="-122"/>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800" eaLnBrk="1" fontAlgn="auto" hangingPunct="1">
              <a:spcBef>
                <a:spcPts val="0"/>
              </a:spcBef>
              <a:spcAft>
                <a:spcPts val="0"/>
              </a:spcAft>
            </a:pPr>
            <a:fld id="{2DF778EC-D358-4362-8FBF-AB82422241F4}" type="datetimeFigureOut">
              <a:rPr lang="zh-CN" altLang="en-US" b="0" smtClean="0">
                <a:solidFill>
                  <a:prstClr val="black">
                    <a:tint val="75000"/>
                  </a:prstClr>
                </a:solidFill>
                <a:latin typeface="等线" panose="02010600030101010101" charset="-122"/>
                <a:ea typeface="等线" panose="02010600030101010101" charset="-122"/>
              </a:rPr>
              <a:t>2025/12/3</a:t>
            </a:fld>
            <a:endParaRPr lang="zh-CN" altLang="en-US" b="0">
              <a:solidFill>
                <a:prstClr val="black">
                  <a:tint val="75000"/>
                </a:prstClr>
              </a:solidFill>
              <a:latin typeface="等线" panose="02010600030101010101" charset="-122"/>
              <a:ea typeface="等线" panose="02010600030101010101" charset="-122"/>
            </a:endParaRPr>
          </a:p>
        </p:txBody>
      </p:sp>
      <p:sp>
        <p:nvSpPr>
          <p:cNvPr id="5" name="页脚占位符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800" eaLnBrk="1" fontAlgn="auto" hangingPunct="1">
              <a:spcBef>
                <a:spcPts val="0"/>
              </a:spcBef>
              <a:spcAft>
                <a:spcPts val="0"/>
              </a:spcAft>
            </a:pPr>
            <a:endParaRPr lang="zh-CN" altLang="en-US" b="0">
              <a:solidFill>
                <a:prstClr val="black">
                  <a:tint val="75000"/>
                </a:prstClr>
              </a:solidFill>
              <a:latin typeface="等线" panose="02010600030101010101" charset="-122"/>
              <a:ea typeface="等线" panose="02010600030101010101" charset="-122"/>
            </a:endParaRPr>
          </a:p>
        </p:txBody>
      </p:sp>
      <p:sp>
        <p:nvSpPr>
          <p:cNvPr id="6" name="灯片编号占位符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800" eaLnBrk="1" fontAlgn="auto" hangingPunct="1">
              <a:spcBef>
                <a:spcPts val="0"/>
              </a:spcBef>
              <a:spcAft>
                <a:spcPts val="0"/>
              </a:spcAft>
            </a:pPr>
            <a:fld id="{404584DC-429A-491E-91BB-49816A84FBAB}" type="slidenum">
              <a:rPr lang="zh-CN" altLang="en-US" b="0" smtClean="0">
                <a:solidFill>
                  <a:prstClr val="black">
                    <a:tint val="75000"/>
                  </a:prstClr>
                </a:solidFill>
                <a:latin typeface="等线" panose="02010600030101010101" charset="-122"/>
                <a:ea typeface="等线" panose="02010600030101010101" charset="-122"/>
              </a:rPr>
              <a:t>‹#›</a:t>
            </a:fld>
            <a:endParaRPr lang="zh-CN" altLang="en-US" b="0">
              <a:solidFill>
                <a:prstClr val="black">
                  <a:tint val="75000"/>
                </a:prstClr>
              </a:solidFill>
              <a:latin typeface="等线" panose="02010600030101010101" charset="-122"/>
              <a:ea typeface="等线" panose="02010600030101010101"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wmf"/><Relationship Id="rId13" Type="http://schemas.openxmlformats.org/officeDocument/2006/relationships/image" Target="../media/image6.png"/><Relationship Id="rId18" Type="http://schemas.openxmlformats.org/officeDocument/2006/relationships/image" Target="../media/image8.emf"/><Relationship Id="rId26" Type="http://schemas.openxmlformats.org/officeDocument/2006/relationships/image" Target="../media/image12.emf"/><Relationship Id="rId3" Type="http://schemas.openxmlformats.org/officeDocument/2006/relationships/oleObject" Target="../embeddings/oleObject1.bin"/><Relationship Id="rId21" Type="http://schemas.openxmlformats.org/officeDocument/2006/relationships/oleObject" Target="../embeddings/oleObject9.bin"/><Relationship Id="rId7" Type="http://schemas.openxmlformats.org/officeDocument/2006/relationships/oleObject" Target="../embeddings/oleObject3.bin"/><Relationship Id="rId12" Type="http://schemas.openxmlformats.org/officeDocument/2006/relationships/image" Target="../media/image6.wmf"/><Relationship Id="rId17" Type="http://schemas.openxmlformats.org/officeDocument/2006/relationships/oleObject" Target="../embeddings/oleObject7.bin"/><Relationship Id="rId25" Type="http://schemas.openxmlformats.org/officeDocument/2006/relationships/oleObject" Target="../embeddings/oleObject11.bin"/><Relationship Id="rId2" Type="http://schemas.openxmlformats.org/officeDocument/2006/relationships/slideLayout" Target="../slideLayouts/slideLayout1.xml"/><Relationship Id="rId16" Type="http://schemas.openxmlformats.org/officeDocument/2006/relationships/image" Target="../media/image7.wmf"/><Relationship Id="rId20" Type="http://schemas.openxmlformats.org/officeDocument/2006/relationships/image" Target="../media/image9.wmf"/><Relationship Id="rId29" Type="http://schemas.openxmlformats.org/officeDocument/2006/relationships/oleObject" Target="../embeddings/oleObject13.bin"/><Relationship Id="rId1" Type="http://schemas.openxmlformats.org/officeDocument/2006/relationships/vmlDrawing" Target="../drawings/vmlDrawing1.vml"/><Relationship Id="rId6" Type="http://schemas.openxmlformats.org/officeDocument/2006/relationships/image" Target="../media/image3.emf"/><Relationship Id="rId11" Type="http://schemas.openxmlformats.org/officeDocument/2006/relationships/oleObject" Target="../embeddings/oleObject5.bin"/><Relationship Id="rId24" Type="http://schemas.openxmlformats.org/officeDocument/2006/relationships/image" Target="../media/image11.emf"/><Relationship Id="rId5" Type="http://schemas.openxmlformats.org/officeDocument/2006/relationships/oleObject" Target="../embeddings/oleObject2.bin"/><Relationship Id="rId15" Type="http://schemas.openxmlformats.org/officeDocument/2006/relationships/oleObject" Target="../embeddings/oleObject6.bin"/><Relationship Id="rId23" Type="http://schemas.openxmlformats.org/officeDocument/2006/relationships/oleObject" Target="../embeddings/oleObject10.bin"/><Relationship Id="rId28" Type="http://schemas.openxmlformats.org/officeDocument/2006/relationships/image" Target="../media/image13.emf"/><Relationship Id="rId10" Type="http://schemas.openxmlformats.org/officeDocument/2006/relationships/image" Target="../media/image5.emf"/><Relationship Id="rId19" Type="http://schemas.openxmlformats.org/officeDocument/2006/relationships/oleObject" Target="../embeddings/oleObject8.bin"/><Relationship Id="rId4" Type="http://schemas.openxmlformats.org/officeDocument/2006/relationships/image" Target="../media/image2.wmf"/><Relationship Id="rId9" Type="http://schemas.openxmlformats.org/officeDocument/2006/relationships/oleObject" Target="../embeddings/oleObject4.bin"/><Relationship Id="rId14" Type="http://schemas.openxmlformats.org/officeDocument/2006/relationships/image" Target="../media/image7.png"/><Relationship Id="rId22" Type="http://schemas.openxmlformats.org/officeDocument/2006/relationships/image" Target="../media/image10.emf"/><Relationship Id="rId27" Type="http://schemas.openxmlformats.org/officeDocument/2006/relationships/oleObject" Target="../embeddings/oleObject12.bin"/><Relationship Id="rId30" Type="http://schemas.openxmlformats.org/officeDocument/2006/relationships/image" Target="../media/image14.wmf"/></Relationships>
</file>

<file path=ppt/slides/_rels/slide2.xml.rels><?xml version="1.0" encoding="UTF-8" standalone="yes"?>
<Relationships xmlns="http://schemas.openxmlformats.org/package/2006/relationships"><Relationship Id="rId8" Type="http://schemas.openxmlformats.org/officeDocument/2006/relationships/image" Target="../media/image17.emf"/><Relationship Id="rId3" Type="http://schemas.openxmlformats.org/officeDocument/2006/relationships/oleObject" Target="../embeddings/oleObject14.bin"/><Relationship Id="rId7" Type="http://schemas.openxmlformats.org/officeDocument/2006/relationships/oleObject" Target="../embeddings/oleObject16.bin"/><Relationship Id="rId12" Type="http://schemas.openxmlformats.org/officeDocument/2006/relationships/image" Target="../media/image20.png"/><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image" Target="../media/image16.emf"/><Relationship Id="rId11" Type="http://schemas.openxmlformats.org/officeDocument/2006/relationships/image" Target="../media/image18.emf"/><Relationship Id="rId5" Type="http://schemas.openxmlformats.org/officeDocument/2006/relationships/oleObject" Target="../embeddings/oleObject15.bin"/><Relationship Id="rId10" Type="http://schemas.openxmlformats.org/officeDocument/2006/relationships/oleObject" Target="../embeddings/oleObject17.bin"/><Relationship Id="rId4" Type="http://schemas.openxmlformats.org/officeDocument/2006/relationships/image" Target="../media/image15.emf"/><Relationship Id="rId9" Type="http://schemas.openxmlformats.org/officeDocument/2006/relationships/image" Target="../media/image19.png"/></Relationships>
</file>

<file path=ppt/slides/_rels/slide3.xml.rels><?xml version="1.0" encoding="UTF-8" standalone="yes"?>
<Relationships xmlns="http://schemas.openxmlformats.org/package/2006/relationships"><Relationship Id="rId8" Type="http://schemas.openxmlformats.org/officeDocument/2006/relationships/image" Target="../media/image23.wmf"/><Relationship Id="rId13" Type="http://schemas.openxmlformats.org/officeDocument/2006/relationships/image" Target="../media/image25.emf"/><Relationship Id="rId3" Type="http://schemas.openxmlformats.org/officeDocument/2006/relationships/oleObject" Target="../embeddings/oleObject18.bin"/><Relationship Id="rId7" Type="http://schemas.openxmlformats.org/officeDocument/2006/relationships/oleObject" Target="../embeddings/oleObject20.bin"/><Relationship Id="rId12"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22.emf"/><Relationship Id="rId11" Type="http://schemas.openxmlformats.org/officeDocument/2006/relationships/image" Target="../media/image26.png"/><Relationship Id="rId5" Type="http://schemas.openxmlformats.org/officeDocument/2006/relationships/oleObject" Target="../embeddings/oleObject19.bin"/><Relationship Id="rId10" Type="http://schemas.openxmlformats.org/officeDocument/2006/relationships/image" Target="../media/image24.wmf"/><Relationship Id="rId4" Type="http://schemas.openxmlformats.org/officeDocument/2006/relationships/image" Target="../media/image21.wmf"/><Relationship Id="rId9" Type="http://schemas.openxmlformats.org/officeDocument/2006/relationships/oleObject" Target="../embeddings/oleObject21.bin"/></Relationships>
</file>

<file path=ppt/slides/_rels/slide4.xml.rels><?xml version="1.0" encoding="UTF-8" standalone="yes"?>
<Relationships xmlns="http://schemas.openxmlformats.org/package/2006/relationships"><Relationship Id="rId8" Type="http://schemas.openxmlformats.org/officeDocument/2006/relationships/image" Target="../media/image29.emf"/><Relationship Id="rId13" Type="http://schemas.openxmlformats.org/officeDocument/2006/relationships/oleObject" Target="../embeddings/oleObject28.bin"/><Relationship Id="rId3" Type="http://schemas.openxmlformats.org/officeDocument/2006/relationships/oleObject" Target="../embeddings/oleObject23.bin"/><Relationship Id="rId7" Type="http://schemas.openxmlformats.org/officeDocument/2006/relationships/oleObject" Target="../embeddings/oleObject25.bin"/><Relationship Id="rId12" Type="http://schemas.openxmlformats.org/officeDocument/2006/relationships/image" Target="../media/image31.emf"/><Relationship Id="rId2" Type="http://schemas.openxmlformats.org/officeDocument/2006/relationships/slideLayout" Target="../slideLayouts/slideLayout2.xml"/><Relationship Id="rId16" Type="http://schemas.openxmlformats.org/officeDocument/2006/relationships/image" Target="../media/image33.emf"/><Relationship Id="rId1" Type="http://schemas.openxmlformats.org/officeDocument/2006/relationships/vmlDrawing" Target="../drawings/vmlDrawing4.vml"/><Relationship Id="rId6" Type="http://schemas.openxmlformats.org/officeDocument/2006/relationships/image" Target="../media/image28.emf"/><Relationship Id="rId11" Type="http://schemas.openxmlformats.org/officeDocument/2006/relationships/oleObject" Target="../embeddings/oleObject27.bin"/><Relationship Id="rId5" Type="http://schemas.openxmlformats.org/officeDocument/2006/relationships/oleObject" Target="../embeddings/oleObject24.bin"/><Relationship Id="rId15" Type="http://schemas.openxmlformats.org/officeDocument/2006/relationships/oleObject" Target="../embeddings/oleObject29.bin"/><Relationship Id="rId10" Type="http://schemas.openxmlformats.org/officeDocument/2006/relationships/image" Target="../media/image30.emf"/><Relationship Id="rId4" Type="http://schemas.openxmlformats.org/officeDocument/2006/relationships/image" Target="../media/image27.emf"/><Relationship Id="rId9" Type="http://schemas.openxmlformats.org/officeDocument/2006/relationships/oleObject" Target="../embeddings/oleObject26.bin"/><Relationship Id="rId14" Type="http://schemas.openxmlformats.org/officeDocument/2006/relationships/image" Target="../media/image32.emf"/></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32.bin"/><Relationship Id="rId13" Type="http://schemas.openxmlformats.org/officeDocument/2006/relationships/image" Target="../media/image38.wmf"/><Relationship Id="rId3" Type="http://schemas.openxmlformats.org/officeDocument/2006/relationships/notesSlide" Target="../notesSlides/notesSlide1.xml"/><Relationship Id="rId7" Type="http://schemas.openxmlformats.org/officeDocument/2006/relationships/image" Target="../media/image35.wmf"/><Relationship Id="rId12" Type="http://schemas.openxmlformats.org/officeDocument/2006/relationships/oleObject" Target="../embeddings/oleObject34.bin"/><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oleObject" Target="../embeddings/oleObject31.bin"/><Relationship Id="rId11" Type="http://schemas.openxmlformats.org/officeDocument/2006/relationships/image" Target="../media/image37.wmf"/><Relationship Id="rId5" Type="http://schemas.openxmlformats.org/officeDocument/2006/relationships/image" Target="../media/image34.wmf"/><Relationship Id="rId10" Type="http://schemas.openxmlformats.org/officeDocument/2006/relationships/oleObject" Target="../embeddings/oleObject33.bin"/><Relationship Id="rId4" Type="http://schemas.openxmlformats.org/officeDocument/2006/relationships/oleObject" Target="../embeddings/oleObject30.bin"/><Relationship Id="rId9" Type="http://schemas.openxmlformats.org/officeDocument/2006/relationships/image" Target="../media/image36.wmf"/></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37.bin"/><Relationship Id="rId13" Type="http://schemas.openxmlformats.org/officeDocument/2006/relationships/image" Target="../media/image43.wmf"/><Relationship Id="rId3" Type="http://schemas.openxmlformats.org/officeDocument/2006/relationships/notesSlide" Target="../notesSlides/notesSlide2.xml"/><Relationship Id="rId7" Type="http://schemas.openxmlformats.org/officeDocument/2006/relationships/image" Target="../media/image40.wmf"/><Relationship Id="rId12" Type="http://schemas.openxmlformats.org/officeDocument/2006/relationships/oleObject" Target="../embeddings/oleObject39.bin"/><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oleObject" Target="../embeddings/oleObject36.bin"/><Relationship Id="rId11" Type="http://schemas.openxmlformats.org/officeDocument/2006/relationships/image" Target="../media/image42.wmf"/><Relationship Id="rId5" Type="http://schemas.openxmlformats.org/officeDocument/2006/relationships/image" Target="../media/image39.wmf"/><Relationship Id="rId10" Type="http://schemas.openxmlformats.org/officeDocument/2006/relationships/oleObject" Target="../embeddings/oleObject38.bin"/><Relationship Id="rId4" Type="http://schemas.openxmlformats.org/officeDocument/2006/relationships/oleObject" Target="../embeddings/oleObject35.bin"/><Relationship Id="rId9" Type="http://schemas.openxmlformats.org/officeDocument/2006/relationships/image" Target="../media/image41.wmf"/></Relationships>
</file>

<file path=ppt/slides/_rels/slide7.xml.rels><?xml version="1.0" encoding="UTF-8" standalone="yes"?>
<Relationships xmlns="http://schemas.openxmlformats.org/package/2006/relationships"><Relationship Id="rId8" Type="http://schemas.openxmlformats.org/officeDocument/2006/relationships/image" Target="../media/image46.wmf"/><Relationship Id="rId3" Type="http://schemas.openxmlformats.org/officeDocument/2006/relationships/oleObject" Target="../embeddings/oleObject40.bin"/><Relationship Id="rId7" Type="http://schemas.openxmlformats.org/officeDocument/2006/relationships/oleObject" Target="../embeddings/oleObject42.bin"/><Relationship Id="rId12" Type="http://schemas.openxmlformats.org/officeDocument/2006/relationships/image" Target="../media/image48.emf"/><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45.emf"/><Relationship Id="rId11" Type="http://schemas.openxmlformats.org/officeDocument/2006/relationships/oleObject" Target="../embeddings/oleObject44.bin"/><Relationship Id="rId5" Type="http://schemas.openxmlformats.org/officeDocument/2006/relationships/oleObject" Target="../embeddings/oleObject41.bin"/><Relationship Id="rId10" Type="http://schemas.openxmlformats.org/officeDocument/2006/relationships/image" Target="../media/image47.emf"/><Relationship Id="rId4" Type="http://schemas.openxmlformats.org/officeDocument/2006/relationships/image" Target="../media/image44.emf"/><Relationship Id="rId9" Type="http://schemas.openxmlformats.org/officeDocument/2006/relationships/oleObject" Target="../embeddings/oleObject43.bin"/></Relationships>
</file>

<file path=ppt/slides/_rels/slide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49.wmf"/><Relationship Id="rId5" Type="http://schemas.openxmlformats.org/officeDocument/2006/relationships/oleObject" Target="../embeddings/oleObject45.bin"/><Relationship Id="rId4" Type="http://schemas.openxmlformats.org/officeDocument/2006/relationships/image" Target="../media/image51.png"/></Relationships>
</file>

<file path=ppt/slides/_rels/slide9.xml.rels><?xml version="1.0" encoding="UTF-8" standalone="yes"?>
<Relationships xmlns="http://schemas.openxmlformats.org/package/2006/relationships"><Relationship Id="rId8" Type="http://schemas.openxmlformats.org/officeDocument/2006/relationships/image" Target="../media/image52.emf"/><Relationship Id="rId3" Type="http://schemas.openxmlformats.org/officeDocument/2006/relationships/image" Target="../media/image390.png"/><Relationship Id="rId7" Type="http://schemas.openxmlformats.org/officeDocument/2006/relationships/oleObject" Target="../embeddings/oleObject46.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48.bin"/><Relationship Id="rId13" Type="http://schemas.openxmlformats.org/officeDocument/2006/relationships/image" Target="../media/image55.emf"/><Relationship Id="rId3" Type="http://schemas.openxmlformats.org/officeDocument/2006/relationships/oleObject" Target="../embeddings/oleObject47.bin"/><Relationship Id="rId7" Type="http://schemas.openxmlformats.org/officeDocument/2006/relationships/image" Target="../media/image54.emf"/><Relationship Id="rId12" Type="http://schemas.openxmlformats.org/officeDocument/2006/relationships/oleObject" Target="../embeddings/oleObject49.bin"/><Relationship Id="rId17" Type="http://schemas.openxmlformats.org/officeDocument/2006/relationships/image" Target="../media/image56.emf"/><Relationship Id="rId2" Type="http://schemas.openxmlformats.org/officeDocument/2006/relationships/slideLayout" Target="../slideLayouts/slideLayout2.xml"/><Relationship Id="rId16" Type="http://schemas.openxmlformats.org/officeDocument/2006/relationships/oleObject" Target="../embeddings/oleObject50.bin"/><Relationship Id="rId1" Type="http://schemas.openxmlformats.org/officeDocument/2006/relationships/vmlDrawing" Target="../drawings/vmlDrawing10.vml"/><Relationship Id="rId6" Type="http://schemas.openxmlformats.org/officeDocument/2006/relationships/oleObject" Target="../embeddings/oleObject48.bin"/><Relationship Id="rId11" Type="http://schemas.openxmlformats.org/officeDocument/2006/relationships/image" Target="../media/image55.emf"/><Relationship Id="rId5" Type="http://schemas.openxmlformats.org/officeDocument/2006/relationships/image" Target="../media/image45.png"/><Relationship Id="rId15" Type="http://schemas.openxmlformats.org/officeDocument/2006/relationships/image" Target="../media/image56.emf"/><Relationship Id="rId10" Type="http://schemas.openxmlformats.org/officeDocument/2006/relationships/oleObject" Target="../embeddings/oleObject49.bin"/><Relationship Id="rId4" Type="http://schemas.openxmlformats.org/officeDocument/2006/relationships/image" Target="../media/image53.emf"/><Relationship Id="rId9" Type="http://schemas.openxmlformats.org/officeDocument/2006/relationships/image" Target="../media/image54.emf"/><Relationship Id="rId14" Type="http://schemas.openxmlformats.org/officeDocument/2006/relationships/oleObject" Target="../embeddings/oleObject50.bin"/></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52.bin"/><Relationship Id="rId13" Type="http://schemas.openxmlformats.org/officeDocument/2006/relationships/image" Target="../media/image58.emf"/><Relationship Id="rId18" Type="http://schemas.openxmlformats.org/officeDocument/2006/relationships/image" Target="../media/image49.png"/><Relationship Id="rId26" Type="http://schemas.openxmlformats.org/officeDocument/2006/relationships/image" Target="../media/image63.emf"/><Relationship Id="rId3" Type="http://schemas.openxmlformats.org/officeDocument/2006/relationships/oleObject" Target="../embeddings/oleObject51.bin"/><Relationship Id="rId21" Type="http://schemas.openxmlformats.org/officeDocument/2006/relationships/oleObject" Target="../embeddings/oleObject56.bin"/><Relationship Id="rId7" Type="http://schemas.openxmlformats.org/officeDocument/2006/relationships/oleObject" Target="../embeddings/oleObject52.bin"/><Relationship Id="rId12" Type="http://schemas.openxmlformats.org/officeDocument/2006/relationships/oleObject" Target="../embeddings/oleObject53.bin"/><Relationship Id="rId17" Type="http://schemas.openxmlformats.org/officeDocument/2006/relationships/image" Target="../media/image59.emf"/><Relationship Id="rId25" Type="http://schemas.openxmlformats.org/officeDocument/2006/relationships/image" Target="../media/image62.emf"/><Relationship Id="rId2" Type="http://schemas.openxmlformats.org/officeDocument/2006/relationships/slideLayout" Target="../slideLayouts/slideLayout2.xml"/><Relationship Id="rId16" Type="http://schemas.openxmlformats.org/officeDocument/2006/relationships/oleObject" Target="../embeddings/oleObject54.bin"/><Relationship Id="rId20" Type="http://schemas.openxmlformats.org/officeDocument/2006/relationships/oleObject" Target="../embeddings/oleObject55.bin"/><Relationship Id="rId29" Type="http://schemas.openxmlformats.org/officeDocument/2006/relationships/image" Target="../media/image66.emf"/><Relationship Id="rId1" Type="http://schemas.openxmlformats.org/officeDocument/2006/relationships/vmlDrawing" Target="../drawings/vmlDrawing11.vml"/><Relationship Id="rId6" Type="http://schemas.openxmlformats.org/officeDocument/2006/relationships/image" Target="../media/image57.wmf"/><Relationship Id="rId11" Type="http://schemas.openxmlformats.org/officeDocument/2006/relationships/image" Target="../media/image58.emf"/><Relationship Id="rId24" Type="http://schemas.openxmlformats.org/officeDocument/2006/relationships/image" Target="../media/image61.png"/><Relationship Id="rId5" Type="http://schemas.openxmlformats.org/officeDocument/2006/relationships/oleObject" Target="../embeddings/oleObject51.bin"/><Relationship Id="rId15" Type="http://schemas.openxmlformats.org/officeDocument/2006/relationships/image" Target="../media/image59.emf"/><Relationship Id="rId23" Type="http://schemas.openxmlformats.org/officeDocument/2006/relationships/image" Target="../media/image60.png"/><Relationship Id="rId28" Type="http://schemas.openxmlformats.org/officeDocument/2006/relationships/image" Target="../media/image65.emf"/><Relationship Id="rId10" Type="http://schemas.openxmlformats.org/officeDocument/2006/relationships/oleObject" Target="../embeddings/oleObject53.bin"/><Relationship Id="rId19" Type="http://schemas.openxmlformats.org/officeDocument/2006/relationships/oleObject" Target="../embeddings/oleObject55.bin"/><Relationship Id="rId31" Type="http://schemas.openxmlformats.org/officeDocument/2006/relationships/image" Target="../media/image68.png"/><Relationship Id="rId4" Type="http://schemas.openxmlformats.org/officeDocument/2006/relationships/image" Target="../media/image57.wmf"/><Relationship Id="rId9" Type="http://schemas.openxmlformats.org/officeDocument/2006/relationships/image" Target="../media/image55.png"/><Relationship Id="rId14" Type="http://schemas.openxmlformats.org/officeDocument/2006/relationships/oleObject" Target="../embeddings/oleObject54.bin"/><Relationship Id="rId22" Type="http://schemas.openxmlformats.org/officeDocument/2006/relationships/oleObject" Target="../embeddings/oleObject56.bin"/><Relationship Id="rId27" Type="http://schemas.openxmlformats.org/officeDocument/2006/relationships/image" Target="../media/image64.emf"/><Relationship Id="rId30" Type="http://schemas.openxmlformats.org/officeDocument/2006/relationships/image" Target="../media/image67.emf"/></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57.bin"/><Relationship Id="rId13" Type="http://schemas.openxmlformats.org/officeDocument/2006/relationships/image" Target="../media/image70.emf"/><Relationship Id="rId3" Type="http://schemas.openxmlformats.org/officeDocument/2006/relationships/image" Target="../media/image63.png"/><Relationship Id="rId7" Type="http://schemas.openxmlformats.org/officeDocument/2006/relationships/image" Target="../media/image69.emf"/><Relationship Id="rId12" Type="http://schemas.openxmlformats.org/officeDocument/2006/relationships/oleObject" Target="../embeddings/oleObject58.bin"/><Relationship Id="rId17" Type="http://schemas.openxmlformats.org/officeDocument/2006/relationships/image" Target="../media/image72.emf"/><Relationship Id="rId2" Type="http://schemas.openxmlformats.org/officeDocument/2006/relationships/slideLayout" Target="../slideLayouts/slideLayout2.xml"/><Relationship Id="rId16" Type="http://schemas.openxmlformats.org/officeDocument/2006/relationships/oleObject" Target="../embeddings/oleObject60.bin"/><Relationship Id="rId1" Type="http://schemas.openxmlformats.org/officeDocument/2006/relationships/vmlDrawing" Target="../drawings/vmlDrawing12.vml"/><Relationship Id="rId6" Type="http://schemas.openxmlformats.org/officeDocument/2006/relationships/oleObject" Target="../embeddings/oleObject57.bin"/><Relationship Id="rId11" Type="http://schemas.openxmlformats.org/officeDocument/2006/relationships/image" Target="../media/image70.emf"/><Relationship Id="rId5" Type="http://schemas.openxmlformats.org/officeDocument/2006/relationships/image" Target="../media/image72.png"/><Relationship Id="rId15" Type="http://schemas.openxmlformats.org/officeDocument/2006/relationships/image" Target="../media/image71.emf"/><Relationship Id="rId10" Type="http://schemas.openxmlformats.org/officeDocument/2006/relationships/oleObject" Target="../embeddings/oleObject58.bin"/><Relationship Id="rId4" Type="http://schemas.openxmlformats.org/officeDocument/2006/relationships/image" Target="../media/image64.png"/><Relationship Id="rId9" Type="http://schemas.openxmlformats.org/officeDocument/2006/relationships/image" Target="../media/image69.emf"/><Relationship Id="rId14" Type="http://schemas.openxmlformats.org/officeDocument/2006/relationships/oleObject" Target="../embeddings/oleObject59.bin"/></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64.bin"/><Relationship Id="rId13" Type="http://schemas.openxmlformats.org/officeDocument/2006/relationships/image" Target="../media/image76.emf"/><Relationship Id="rId18" Type="http://schemas.openxmlformats.org/officeDocument/2006/relationships/image" Target="../media/image78.emf"/><Relationship Id="rId3" Type="http://schemas.openxmlformats.org/officeDocument/2006/relationships/oleObject" Target="../embeddings/oleObject61.bin"/><Relationship Id="rId7" Type="http://schemas.openxmlformats.org/officeDocument/2006/relationships/oleObject" Target="../embeddings/oleObject63.bin"/><Relationship Id="rId12" Type="http://schemas.openxmlformats.org/officeDocument/2006/relationships/oleObject" Target="../embeddings/oleObject66.bin"/><Relationship Id="rId17" Type="http://schemas.openxmlformats.org/officeDocument/2006/relationships/oleObject" Target="../embeddings/oleObject68.bin"/><Relationship Id="rId2" Type="http://schemas.openxmlformats.org/officeDocument/2006/relationships/slideLayout" Target="../slideLayouts/slideLayout2.xml"/><Relationship Id="rId16" Type="http://schemas.openxmlformats.org/officeDocument/2006/relationships/image" Target="../media/image79.png"/><Relationship Id="rId1" Type="http://schemas.openxmlformats.org/officeDocument/2006/relationships/vmlDrawing" Target="../drawings/vmlDrawing13.vml"/><Relationship Id="rId6" Type="http://schemas.openxmlformats.org/officeDocument/2006/relationships/image" Target="../media/image73.emf"/><Relationship Id="rId11" Type="http://schemas.openxmlformats.org/officeDocument/2006/relationships/image" Target="../media/image75.emf"/><Relationship Id="rId5" Type="http://schemas.openxmlformats.org/officeDocument/2006/relationships/oleObject" Target="../embeddings/oleObject62.bin"/><Relationship Id="rId15" Type="http://schemas.openxmlformats.org/officeDocument/2006/relationships/image" Target="../media/image77.emf"/><Relationship Id="rId10" Type="http://schemas.openxmlformats.org/officeDocument/2006/relationships/oleObject" Target="../embeddings/oleObject65.bin"/><Relationship Id="rId4" Type="http://schemas.openxmlformats.org/officeDocument/2006/relationships/image" Target="../media/image57.wmf"/><Relationship Id="rId9" Type="http://schemas.openxmlformats.org/officeDocument/2006/relationships/image" Target="../media/image74.emf"/><Relationship Id="rId14" Type="http://schemas.openxmlformats.org/officeDocument/2006/relationships/oleObject" Target="../embeddings/oleObject67.bin"/></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71.bin"/><Relationship Id="rId3" Type="http://schemas.openxmlformats.org/officeDocument/2006/relationships/oleObject" Target="../embeddings/oleObject69.bin"/><Relationship Id="rId7" Type="http://schemas.openxmlformats.org/officeDocument/2006/relationships/image" Target="../media/image86.png"/><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image" Target="../media/image85.png"/><Relationship Id="rId11" Type="http://schemas.openxmlformats.org/officeDocument/2006/relationships/image" Target="../media/image81.wmf"/><Relationship Id="rId5" Type="http://schemas.openxmlformats.org/officeDocument/2006/relationships/oleObject" Target="../embeddings/oleObject70.bin"/><Relationship Id="rId10" Type="http://schemas.openxmlformats.org/officeDocument/2006/relationships/oleObject" Target="../embeddings/oleObject72.bin"/><Relationship Id="rId4" Type="http://schemas.openxmlformats.org/officeDocument/2006/relationships/image" Target="../media/image57.wmf"/><Relationship Id="rId9" Type="http://schemas.openxmlformats.org/officeDocument/2006/relationships/image" Target="../media/image80.emf"/></Relationships>
</file>

<file path=ppt/slides/_rels/slide15.xml.rels><?xml version="1.0" encoding="UTF-8" standalone="yes"?>
<Relationships xmlns="http://schemas.openxmlformats.org/package/2006/relationships"><Relationship Id="rId8" Type="http://schemas.openxmlformats.org/officeDocument/2006/relationships/image" Target="../media/image57.wmf"/><Relationship Id="rId13" Type="http://schemas.openxmlformats.org/officeDocument/2006/relationships/oleObject" Target="../embeddings/oleObject79.bin"/><Relationship Id="rId18" Type="http://schemas.openxmlformats.org/officeDocument/2006/relationships/image" Target="../media/image93.png"/><Relationship Id="rId3" Type="http://schemas.openxmlformats.org/officeDocument/2006/relationships/oleObject" Target="../embeddings/oleObject73.bin"/><Relationship Id="rId7" Type="http://schemas.openxmlformats.org/officeDocument/2006/relationships/oleObject" Target="../embeddings/oleObject75.bin"/><Relationship Id="rId12" Type="http://schemas.openxmlformats.org/officeDocument/2006/relationships/image" Target="../media/image84.emf"/><Relationship Id="rId17" Type="http://schemas.openxmlformats.org/officeDocument/2006/relationships/oleObject" Target="../embeddings/oleObject82.bin"/><Relationship Id="rId2" Type="http://schemas.openxmlformats.org/officeDocument/2006/relationships/slideLayout" Target="../slideLayouts/slideLayout2.xml"/><Relationship Id="rId16" Type="http://schemas.openxmlformats.org/officeDocument/2006/relationships/oleObject" Target="../embeddings/oleObject81.bin"/><Relationship Id="rId1" Type="http://schemas.openxmlformats.org/officeDocument/2006/relationships/vmlDrawing" Target="../drawings/vmlDrawing15.vml"/><Relationship Id="rId6" Type="http://schemas.openxmlformats.org/officeDocument/2006/relationships/image" Target="../media/image83.emf"/><Relationship Id="rId11" Type="http://schemas.openxmlformats.org/officeDocument/2006/relationships/oleObject" Target="../embeddings/oleObject78.bin"/><Relationship Id="rId5" Type="http://schemas.openxmlformats.org/officeDocument/2006/relationships/oleObject" Target="../embeddings/oleObject74.bin"/><Relationship Id="rId15" Type="http://schemas.openxmlformats.org/officeDocument/2006/relationships/oleObject" Target="../embeddings/oleObject80.bin"/><Relationship Id="rId10" Type="http://schemas.openxmlformats.org/officeDocument/2006/relationships/oleObject" Target="../embeddings/oleObject77.bin"/><Relationship Id="rId4" Type="http://schemas.openxmlformats.org/officeDocument/2006/relationships/image" Target="../media/image82.emf"/><Relationship Id="rId9" Type="http://schemas.openxmlformats.org/officeDocument/2006/relationships/oleObject" Target="../embeddings/oleObject76.bin"/><Relationship Id="rId14" Type="http://schemas.openxmlformats.org/officeDocument/2006/relationships/image" Target="../media/image85.emf"/></Relationships>
</file>

<file path=ppt/slides/_rels/slide16.xml.rels><?xml version="1.0" encoding="UTF-8" standalone="yes"?>
<Relationships xmlns="http://schemas.openxmlformats.org/package/2006/relationships"><Relationship Id="rId8" Type="http://schemas.openxmlformats.org/officeDocument/2006/relationships/image" Target="../media/image88.emf"/><Relationship Id="rId13" Type="http://schemas.openxmlformats.org/officeDocument/2006/relationships/oleObject" Target="../embeddings/oleObject88.bin"/><Relationship Id="rId18" Type="http://schemas.openxmlformats.org/officeDocument/2006/relationships/image" Target="../media/image93.emf"/><Relationship Id="rId3" Type="http://schemas.openxmlformats.org/officeDocument/2006/relationships/oleObject" Target="../embeddings/oleObject83.bin"/><Relationship Id="rId21" Type="http://schemas.openxmlformats.org/officeDocument/2006/relationships/oleObject" Target="../embeddings/oleObject92.bin"/><Relationship Id="rId7" Type="http://schemas.openxmlformats.org/officeDocument/2006/relationships/oleObject" Target="../embeddings/oleObject85.bin"/><Relationship Id="rId12" Type="http://schemas.openxmlformats.org/officeDocument/2006/relationships/image" Target="../media/image90.emf"/><Relationship Id="rId17" Type="http://schemas.openxmlformats.org/officeDocument/2006/relationships/oleObject" Target="../embeddings/oleObject90.bin"/><Relationship Id="rId2" Type="http://schemas.openxmlformats.org/officeDocument/2006/relationships/slideLayout" Target="../slideLayouts/slideLayout2.xml"/><Relationship Id="rId16" Type="http://schemas.openxmlformats.org/officeDocument/2006/relationships/image" Target="../media/image92.emf"/><Relationship Id="rId20" Type="http://schemas.openxmlformats.org/officeDocument/2006/relationships/image" Target="../media/image94.emf"/><Relationship Id="rId1" Type="http://schemas.openxmlformats.org/officeDocument/2006/relationships/vmlDrawing" Target="../drawings/vmlDrawing16.vml"/><Relationship Id="rId6" Type="http://schemas.openxmlformats.org/officeDocument/2006/relationships/image" Target="../media/image87.emf"/><Relationship Id="rId11" Type="http://schemas.openxmlformats.org/officeDocument/2006/relationships/oleObject" Target="../embeddings/oleObject87.bin"/><Relationship Id="rId5" Type="http://schemas.openxmlformats.org/officeDocument/2006/relationships/oleObject" Target="../embeddings/oleObject84.bin"/><Relationship Id="rId15" Type="http://schemas.openxmlformats.org/officeDocument/2006/relationships/oleObject" Target="../embeddings/oleObject89.bin"/><Relationship Id="rId10" Type="http://schemas.openxmlformats.org/officeDocument/2006/relationships/image" Target="../media/image89.emf"/><Relationship Id="rId19" Type="http://schemas.openxmlformats.org/officeDocument/2006/relationships/oleObject" Target="../embeddings/oleObject91.bin"/><Relationship Id="rId4" Type="http://schemas.openxmlformats.org/officeDocument/2006/relationships/image" Target="../media/image86.emf"/><Relationship Id="rId9" Type="http://schemas.openxmlformats.org/officeDocument/2006/relationships/oleObject" Target="../embeddings/oleObject86.bin"/><Relationship Id="rId14" Type="http://schemas.openxmlformats.org/officeDocument/2006/relationships/image" Target="../media/image91.emf"/><Relationship Id="rId22" Type="http://schemas.openxmlformats.org/officeDocument/2006/relationships/image" Target="../media/image95.emf"/></Relationships>
</file>

<file path=ppt/slides/_rels/slide17.xml.rels><?xml version="1.0" encoding="UTF-8" standalone="yes"?>
<Relationships xmlns="http://schemas.openxmlformats.org/package/2006/relationships"><Relationship Id="rId8" Type="http://schemas.openxmlformats.org/officeDocument/2006/relationships/image" Target="../media/image98.emf"/><Relationship Id="rId13" Type="http://schemas.openxmlformats.org/officeDocument/2006/relationships/image" Target="../media/image100.emf"/><Relationship Id="rId3" Type="http://schemas.openxmlformats.org/officeDocument/2006/relationships/oleObject" Target="../embeddings/oleObject93.bin"/><Relationship Id="rId7" Type="http://schemas.openxmlformats.org/officeDocument/2006/relationships/oleObject" Target="../embeddings/oleObject95.bin"/><Relationship Id="rId12" Type="http://schemas.openxmlformats.org/officeDocument/2006/relationships/oleObject" Target="../embeddings/oleObject97.bin"/><Relationship Id="rId2" Type="http://schemas.openxmlformats.org/officeDocument/2006/relationships/slideLayout" Target="../slideLayouts/slideLayout2.xml"/><Relationship Id="rId1" Type="http://schemas.openxmlformats.org/officeDocument/2006/relationships/vmlDrawing" Target="../drawings/vmlDrawing17.vml"/><Relationship Id="rId6" Type="http://schemas.openxmlformats.org/officeDocument/2006/relationships/image" Target="../media/image97.emf"/><Relationship Id="rId11" Type="http://schemas.openxmlformats.org/officeDocument/2006/relationships/image" Target="../media/image99.emf"/><Relationship Id="rId5" Type="http://schemas.openxmlformats.org/officeDocument/2006/relationships/oleObject" Target="../embeddings/oleObject94.bin"/><Relationship Id="rId10" Type="http://schemas.openxmlformats.org/officeDocument/2006/relationships/oleObject" Target="../embeddings/oleObject96.bin"/><Relationship Id="rId4" Type="http://schemas.openxmlformats.org/officeDocument/2006/relationships/image" Target="../media/image96.wmf"/><Relationship Id="rId9" Type="http://schemas.openxmlformats.org/officeDocument/2006/relationships/image" Target="../media/image101.png"/></Relationships>
</file>

<file path=ppt/slides/_rels/slide18.xml.rels><?xml version="1.0" encoding="UTF-8" standalone="yes"?>
<Relationships xmlns="http://schemas.openxmlformats.org/package/2006/relationships"><Relationship Id="rId3" Type="http://schemas.openxmlformats.org/officeDocument/2006/relationships/image" Target="../media/image104.png"/><Relationship Id="rId7" Type="http://schemas.openxmlformats.org/officeDocument/2006/relationships/image" Target="../media/image103.emf"/><Relationship Id="rId2" Type="http://schemas.openxmlformats.org/officeDocument/2006/relationships/slideLayout" Target="../slideLayouts/slideLayout2.xml"/><Relationship Id="rId1" Type="http://schemas.openxmlformats.org/officeDocument/2006/relationships/vmlDrawing" Target="../drawings/vmlDrawing18.vml"/><Relationship Id="rId6" Type="http://schemas.openxmlformats.org/officeDocument/2006/relationships/oleObject" Target="../embeddings/oleObject99.bin"/><Relationship Id="rId5" Type="http://schemas.openxmlformats.org/officeDocument/2006/relationships/image" Target="../media/image102.emf"/><Relationship Id="rId4" Type="http://schemas.openxmlformats.org/officeDocument/2006/relationships/oleObject" Target="../embeddings/oleObject98.bin"/></Relationships>
</file>

<file path=ppt/slides/_rels/slide19.xml.rels><?xml version="1.0" encoding="UTF-8" standalone="yes"?>
<Relationships xmlns="http://schemas.openxmlformats.org/package/2006/relationships"><Relationship Id="rId8" Type="http://schemas.openxmlformats.org/officeDocument/2006/relationships/image" Target="../media/image108.emf"/><Relationship Id="rId3" Type="http://schemas.openxmlformats.org/officeDocument/2006/relationships/oleObject" Target="../embeddings/oleObject100.bin"/><Relationship Id="rId7" Type="http://schemas.openxmlformats.org/officeDocument/2006/relationships/image" Target="../media/image107.emf"/><Relationship Id="rId2" Type="http://schemas.openxmlformats.org/officeDocument/2006/relationships/slideLayout" Target="../slideLayouts/slideLayout2.xml"/><Relationship Id="rId1" Type="http://schemas.openxmlformats.org/officeDocument/2006/relationships/vmlDrawing" Target="../drawings/vmlDrawing19.vml"/><Relationship Id="rId6" Type="http://schemas.openxmlformats.org/officeDocument/2006/relationships/image" Target="../media/image106.emf"/><Relationship Id="rId11" Type="http://schemas.openxmlformats.org/officeDocument/2006/relationships/image" Target="../media/image111.emf"/><Relationship Id="rId5" Type="http://schemas.openxmlformats.org/officeDocument/2006/relationships/oleObject" Target="../embeddings/oleObject101.bin"/><Relationship Id="rId10" Type="http://schemas.openxmlformats.org/officeDocument/2006/relationships/image" Target="../media/image110.emf"/><Relationship Id="rId4" Type="http://schemas.openxmlformats.org/officeDocument/2006/relationships/image" Target="../media/image105.wmf"/><Relationship Id="rId9" Type="http://schemas.openxmlformats.org/officeDocument/2006/relationships/image" Target="../media/image109.emf"/></Relationships>
</file>

<file path=ppt/slides/_rels/slide20.xml.rels><?xml version="1.0" encoding="UTF-8" standalone="yes"?>
<Relationships xmlns="http://schemas.openxmlformats.org/package/2006/relationships"><Relationship Id="rId13" Type="http://schemas.openxmlformats.org/officeDocument/2006/relationships/oleObject" Target="../embeddings/oleObject107.bin"/><Relationship Id="rId18" Type="http://schemas.openxmlformats.org/officeDocument/2006/relationships/image" Target="../media/image119.emf"/><Relationship Id="rId26" Type="http://schemas.openxmlformats.org/officeDocument/2006/relationships/image" Target="../media/image123.emf"/><Relationship Id="rId3" Type="http://schemas.openxmlformats.org/officeDocument/2006/relationships/oleObject" Target="../embeddings/oleObject102.bin"/><Relationship Id="rId21" Type="http://schemas.openxmlformats.org/officeDocument/2006/relationships/oleObject" Target="../embeddings/oleObject111.bin"/><Relationship Id="rId7" Type="http://schemas.openxmlformats.org/officeDocument/2006/relationships/oleObject" Target="../embeddings/oleObject104.bin"/><Relationship Id="rId12" Type="http://schemas.openxmlformats.org/officeDocument/2006/relationships/image" Target="../media/image116.wmf"/><Relationship Id="rId17" Type="http://schemas.openxmlformats.org/officeDocument/2006/relationships/oleObject" Target="../embeddings/oleObject109.bin"/><Relationship Id="rId25" Type="http://schemas.openxmlformats.org/officeDocument/2006/relationships/oleObject" Target="../embeddings/oleObject113.bin"/><Relationship Id="rId33" Type="http://schemas.openxmlformats.org/officeDocument/2006/relationships/image" Target="../media/image111.emf"/><Relationship Id="rId2" Type="http://schemas.openxmlformats.org/officeDocument/2006/relationships/slideLayout" Target="../slideLayouts/slideLayout2.xml"/><Relationship Id="rId16" Type="http://schemas.openxmlformats.org/officeDocument/2006/relationships/image" Target="../media/image118.wmf"/><Relationship Id="rId20" Type="http://schemas.openxmlformats.org/officeDocument/2006/relationships/image" Target="../media/image120.emf"/><Relationship Id="rId29" Type="http://schemas.openxmlformats.org/officeDocument/2006/relationships/oleObject" Target="../embeddings/oleObject115.bin"/><Relationship Id="rId1" Type="http://schemas.openxmlformats.org/officeDocument/2006/relationships/vmlDrawing" Target="../drawings/vmlDrawing20.vml"/><Relationship Id="rId6" Type="http://schemas.openxmlformats.org/officeDocument/2006/relationships/image" Target="../media/image113.wmf"/><Relationship Id="rId11" Type="http://schemas.openxmlformats.org/officeDocument/2006/relationships/oleObject" Target="../embeddings/oleObject106.bin"/><Relationship Id="rId24" Type="http://schemas.openxmlformats.org/officeDocument/2006/relationships/image" Target="../media/image122.emf"/><Relationship Id="rId32" Type="http://schemas.openxmlformats.org/officeDocument/2006/relationships/image" Target="../media/image126.emf"/><Relationship Id="rId5" Type="http://schemas.openxmlformats.org/officeDocument/2006/relationships/oleObject" Target="../embeddings/oleObject103.bin"/><Relationship Id="rId15" Type="http://schemas.openxmlformats.org/officeDocument/2006/relationships/oleObject" Target="../embeddings/oleObject108.bin"/><Relationship Id="rId23" Type="http://schemas.openxmlformats.org/officeDocument/2006/relationships/oleObject" Target="../embeddings/oleObject112.bin"/><Relationship Id="rId28" Type="http://schemas.openxmlformats.org/officeDocument/2006/relationships/image" Target="../media/image124.emf"/><Relationship Id="rId10" Type="http://schemas.openxmlformats.org/officeDocument/2006/relationships/image" Target="../media/image115.wmf"/><Relationship Id="rId19" Type="http://schemas.openxmlformats.org/officeDocument/2006/relationships/oleObject" Target="../embeddings/oleObject110.bin"/><Relationship Id="rId31" Type="http://schemas.openxmlformats.org/officeDocument/2006/relationships/oleObject" Target="../embeddings/oleObject116.bin"/><Relationship Id="rId4" Type="http://schemas.openxmlformats.org/officeDocument/2006/relationships/image" Target="../media/image112.wmf"/><Relationship Id="rId9" Type="http://schemas.openxmlformats.org/officeDocument/2006/relationships/oleObject" Target="../embeddings/oleObject105.bin"/><Relationship Id="rId14" Type="http://schemas.openxmlformats.org/officeDocument/2006/relationships/image" Target="../media/image117.wmf"/><Relationship Id="rId22" Type="http://schemas.openxmlformats.org/officeDocument/2006/relationships/image" Target="../media/image121.emf"/><Relationship Id="rId27" Type="http://schemas.openxmlformats.org/officeDocument/2006/relationships/oleObject" Target="../embeddings/oleObject114.bin"/><Relationship Id="rId30" Type="http://schemas.openxmlformats.org/officeDocument/2006/relationships/image" Target="../media/image125.emf"/><Relationship Id="rId8" Type="http://schemas.openxmlformats.org/officeDocument/2006/relationships/image" Target="../media/image114.wmf"/></Relationships>
</file>

<file path=ppt/slides/_rels/slide21.xml.rels><?xml version="1.0" encoding="UTF-8" standalone="yes"?>
<Relationships xmlns="http://schemas.openxmlformats.org/package/2006/relationships"><Relationship Id="rId8" Type="http://schemas.openxmlformats.org/officeDocument/2006/relationships/image" Target="../media/image129.emf"/><Relationship Id="rId13" Type="http://schemas.openxmlformats.org/officeDocument/2006/relationships/oleObject" Target="../embeddings/oleObject122.bin"/><Relationship Id="rId18" Type="http://schemas.openxmlformats.org/officeDocument/2006/relationships/image" Target="../media/image134.emf"/><Relationship Id="rId3" Type="http://schemas.openxmlformats.org/officeDocument/2006/relationships/oleObject" Target="../embeddings/oleObject117.bin"/><Relationship Id="rId7" Type="http://schemas.openxmlformats.org/officeDocument/2006/relationships/oleObject" Target="../embeddings/oleObject119.bin"/><Relationship Id="rId12" Type="http://schemas.openxmlformats.org/officeDocument/2006/relationships/image" Target="../media/image131.emf"/><Relationship Id="rId17" Type="http://schemas.openxmlformats.org/officeDocument/2006/relationships/oleObject" Target="../embeddings/oleObject124.bin"/><Relationship Id="rId2" Type="http://schemas.openxmlformats.org/officeDocument/2006/relationships/slideLayout" Target="../slideLayouts/slideLayout2.xml"/><Relationship Id="rId16" Type="http://schemas.openxmlformats.org/officeDocument/2006/relationships/image" Target="../media/image133.emf"/><Relationship Id="rId1" Type="http://schemas.openxmlformats.org/officeDocument/2006/relationships/vmlDrawing" Target="../drawings/vmlDrawing21.vml"/><Relationship Id="rId6" Type="http://schemas.openxmlformats.org/officeDocument/2006/relationships/image" Target="../media/image128.emf"/><Relationship Id="rId11" Type="http://schemas.openxmlformats.org/officeDocument/2006/relationships/oleObject" Target="../embeddings/oleObject121.bin"/><Relationship Id="rId5" Type="http://schemas.openxmlformats.org/officeDocument/2006/relationships/oleObject" Target="../embeddings/oleObject118.bin"/><Relationship Id="rId15" Type="http://schemas.openxmlformats.org/officeDocument/2006/relationships/oleObject" Target="../embeddings/oleObject123.bin"/><Relationship Id="rId10" Type="http://schemas.openxmlformats.org/officeDocument/2006/relationships/image" Target="../media/image130.emf"/><Relationship Id="rId4" Type="http://schemas.openxmlformats.org/officeDocument/2006/relationships/image" Target="../media/image127.emf"/><Relationship Id="rId9" Type="http://schemas.openxmlformats.org/officeDocument/2006/relationships/oleObject" Target="../embeddings/oleObject120.bin"/><Relationship Id="rId14" Type="http://schemas.openxmlformats.org/officeDocument/2006/relationships/image" Target="../media/image132.emf"/></Relationships>
</file>

<file path=ppt/slides/_rels/slide22.xml.rels><?xml version="1.0" encoding="UTF-8" standalone="yes"?>
<Relationships xmlns="http://schemas.openxmlformats.org/package/2006/relationships"><Relationship Id="rId8" Type="http://schemas.openxmlformats.org/officeDocument/2006/relationships/image" Target="../media/image137.emf"/><Relationship Id="rId3" Type="http://schemas.openxmlformats.org/officeDocument/2006/relationships/oleObject" Target="../embeddings/oleObject125.bin"/><Relationship Id="rId7" Type="http://schemas.openxmlformats.org/officeDocument/2006/relationships/oleObject" Target="../embeddings/oleObject127.bin"/><Relationship Id="rId2" Type="http://schemas.openxmlformats.org/officeDocument/2006/relationships/slideLayout" Target="../slideLayouts/slideLayout2.xml"/><Relationship Id="rId1" Type="http://schemas.openxmlformats.org/officeDocument/2006/relationships/vmlDrawing" Target="../drawings/vmlDrawing22.vml"/><Relationship Id="rId6" Type="http://schemas.openxmlformats.org/officeDocument/2006/relationships/image" Target="../media/image136.emf"/><Relationship Id="rId5" Type="http://schemas.openxmlformats.org/officeDocument/2006/relationships/oleObject" Target="../embeddings/oleObject126.bin"/><Relationship Id="rId10" Type="http://schemas.openxmlformats.org/officeDocument/2006/relationships/image" Target="../media/image138.emf"/><Relationship Id="rId4" Type="http://schemas.openxmlformats.org/officeDocument/2006/relationships/image" Target="../media/image135.emf"/><Relationship Id="rId9" Type="http://schemas.openxmlformats.org/officeDocument/2006/relationships/oleObject" Target="../embeddings/oleObject128.bin"/></Relationships>
</file>

<file path=ppt/slides/_rels/slide23.xml.rels><?xml version="1.0" encoding="UTF-8" standalone="yes"?>
<Relationships xmlns="http://schemas.openxmlformats.org/package/2006/relationships"><Relationship Id="rId8" Type="http://schemas.openxmlformats.org/officeDocument/2006/relationships/image" Target="../media/image141.emf"/><Relationship Id="rId3" Type="http://schemas.openxmlformats.org/officeDocument/2006/relationships/oleObject" Target="../embeddings/oleObject129.bin"/><Relationship Id="rId7" Type="http://schemas.openxmlformats.org/officeDocument/2006/relationships/oleObject" Target="../embeddings/oleObject131.bin"/><Relationship Id="rId12" Type="http://schemas.openxmlformats.org/officeDocument/2006/relationships/image" Target="../media/image143.emf"/><Relationship Id="rId2" Type="http://schemas.openxmlformats.org/officeDocument/2006/relationships/slideLayout" Target="../slideLayouts/slideLayout2.xml"/><Relationship Id="rId1" Type="http://schemas.openxmlformats.org/officeDocument/2006/relationships/vmlDrawing" Target="../drawings/vmlDrawing23.vml"/><Relationship Id="rId6" Type="http://schemas.openxmlformats.org/officeDocument/2006/relationships/image" Target="../media/image140.wmf"/><Relationship Id="rId11" Type="http://schemas.openxmlformats.org/officeDocument/2006/relationships/oleObject" Target="../embeddings/oleObject133.bin"/><Relationship Id="rId5" Type="http://schemas.openxmlformats.org/officeDocument/2006/relationships/oleObject" Target="../embeddings/oleObject130.bin"/><Relationship Id="rId10" Type="http://schemas.openxmlformats.org/officeDocument/2006/relationships/image" Target="../media/image142.wmf"/><Relationship Id="rId4" Type="http://schemas.openxmlformats.org/officeDocument/2006/relationships/image" Target="../media/image139.wmf"/><Relationship Id="rId9" Type="http://schemas.openxmlformats.org/officeDocument/2006/relationships/oleObject" Target="../embeddings/oleObject132.bin"/></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136.bin"/><Relationship Id="rId13" Type="http://schemas.openxmlformats.org/officeDocument/2006/relationships/image" Target="../media/image116.wmf"/><Relationship Id="rId18" Type="http://schemas.openxmlformats.org/officeDocument/2006/relationships/oleObject" Target="../embeddings/oleObject141.bin"/><Relationship Id="rId26" Type="http://schemas.openxmlformats.org/officeDocument/2006/relationships/oleObject" Target="../embeddings/oleObject145.bin"/><Relationship Id="rId3" Type="http://schemas.openxmlformats.org/officeDocument/2006/relationships/image" Target="../media/image150.png"/><Relationship Id="rId21" Type="http://schemas.openxmlformats.org/officeDocument/2006/relationships/image" Target="../media/image120.emf"/><Relationship Id="rId7" Type="http://schemas.openxmlformats.org/officeDocument/2006/relationships/image" Target="../media/image113.wmf"/><Relationship Id="rId12" Type="http://schemas.openxmlformats.org/officeDocument/2006/relationships/oleObject" Target="../embeddings/oleObject138.bin"/><Relationship Id="rId17" Type="http://schemas.openxmlformats.org/officeDocument/2006/relationships/image" Target="../media/image118.wmf"/><Relationship Id="rId25" Type="http://schemas.openxmlformats.org/officeDocument/2006/relationships/image" Target="../media/image122.emf"/><Relationship Id="rId2" Type="http://schemas.openxmlformats.org/officeDocument/2006/relationships/slideLayout" Target="../slideLayouts/slideLayout2.xml"/><Relationship Id="rId16" Type="http://schemas.openxmlformats.org/officeDocument/2006/relationships/oleObject" Target="../embeddings/oleObject140.bin"/><Relationship Id="rId20" Type="http://schemas.openxmlformats.org/officeDocument/2006/relationships/oleObject" Target="../embeddings/oleObject142.bin"/><Relationship Id="rId29" Type="http://schemas.openxmlformats.org/officeDocument/2006/relationships/image" Target="../media/image124.emf"/><Relationship Id="rId1" Type="http://schemas.openxmlformats.org/officeDocument/2006/relationships/vmlDrawing" Target="../drawings/vmlDrawing24.vml"/><Relationship Id="rId6" Type="http://schemas.openxmlformats.org/officeDocument/2006/relationships/oleObject" Target="../embeddings/oleObject135.bin"/><Relationship Id="rId11" Type="http://schemas.openxmlformats.org/officeDocument/2006/relationships/image" Target="../media/image115.wmf"/><Relationship Id="rId24" Type="http://schemas.openxmlformats.org/officeDocument/2006/relationships/oleObject" Target="../embeddings/oleObject144.bin"/><Relationship Id="rId5" Type="http://schemas.openxmlformats.org/officeDocument/2006/relationships/image" Target="../media/image112.wmf"/><Relationship Id="rId15" Type="http://schemas.openxmlformats.org/officeDocument/2006/relationships/image" Target="../media/image117.wmf"/><Relationship Id="rId23" Type="http://schemas.openxmlformats.org/officeDocument/2006/relationships/image" Target="../media/image121.emf"/><Relationship Id="rId28" Type="http://schemas.openxmlformats.org/officeDocument/2006/relationships/oleObject" Target="../embeddings/oleObject146.bin"/><Relationship Id="rId10" Type="http://schemas.openxmlformats.org/officeDocument/2006/relationships/oleObject" Target="../embeddings/oleObject137.bin"/><Relationship Id="rId19" Type="http://schemas.openxmlformats.org/officeDocument/2006/relationships/image" Target="../media/image119.emf"/><Relationship Id="rId4" Type="http://schemas.openxmlformats.org/officeDocument/2006/relationships/oleObject" Target="../embeddings/oleObject134.bin"/><Relationship Id="rId9" Type="http://schemas.openxmlformats.org/officeDocument/2006/relationships/image" Target="../media/image114.wmf"/><Relationship Id="rId14" Type="http://schemas.openxmlformats.org/officeDocument/2006/relationships/oleObject" Target="../embeddings/oleObject139.bin"/><Relationship Id="rId22" Type="http://schemas.openxmlformats.org/officeDocument/2006/relationships/oleObject" Target="../embeddings/oleObject143.bin"/><Relationship Id="rId27" Type="http://schemas.openxmlformats.org/officeDocument/2006/relationships/image" Target="../media/image123.emf"/><Relationship Id="rId30" Type="http://schemas.openxmlformats.org/officeDocument/2006/relationships/image" Target="../media/image144.png"/></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60.png"/><Relationship Id="rId5" Type="http://schemas.openxmlformats.org/officeDocument/2006/relationships/image" Target="../media/image25.png"/><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8" Type="http://schemas.openxmlformats.org/officeDocument/2006/relationships/image" Target="../media/image147.emf"/><Relationship Id="rId3" Type="http://schemas.openxmlformats.org/officeDocument/2006/relationships/oleObject" Target="../embeddings/oleObject147.bin"/><Relationship Id="rId7" Type="http://schemas.openxmlformats.org/officeDocument/2006/relationships/oleObject" Target="../embeddings/oleObject149.bin"/><Relationship Id="rId12" Type="http://schemas.openxmlformats.org/officeDocument/2006/relationships/image" Target="../media/image149.emf"/><Relationship Id="rId2" Type="http://schemas.openxmlformats.org/officeDocument/2006/relationships/slideLayout" Target="../slideLayouts/slideLayout7.xml"/><Relationship Id="rId1" Type="http://schemas.openxmlformats.org/officeDocument/2006/relationships/vmlDrawing" Target="../drawings/vmlDrawing25.vml"/><Relationship Id="rId6" Type="http://schemas.openxmlformats.org/officeDocument/2006/relationships/image" Target="../media/image146.emf"/><Relationship Id="rId11" Type="http://schemas.openxmlformats.org/officeDocument/2006/relationships/oleObject" Target="../embeddings/oleObject151.bin"/><Relationship Id="rId5" Type="http://schemas.openxmlformats.org/officeDocument/2006/relationships/oleObject" Target="../embeddings/oleObject148.bin"/><Relationship Id="rId10" Type="http://schemas.openxmlformats.org/officeDocument/2006/relationships/image" Target="../media/image148.emf"/><Relationship Id="rId4" Type="http://schemas.openxmlformats.org/officeDocument/2006/relationships/image" Target="../media/image145.wmf"/><Relationship Id="rId9" Type="http://schemas.openxmlformats.org/officeDocument/2006/relationships/oleObject" Target="../embeddings/oleObject150.bin"/></Relationships>
</file>

<file path=ppt/slides/_rels/slide28.xml.rels><?xml version="1.0" encoding="UTF-8" standalone="yes"?>
<Relationships xmlns="http://schemas.openxmlformats.org/package/2006/relationships"><Relationship Id="rId8" Type="http://schemas.openxmlformats.org/officeDocument/2006/relationships/image" Target="../media/image152.emf"/><Relationship Id="rId13" Type="http://schemas.openxmlformats.org/officeDocument/2006/relationships/oleObject" Target="../embeddings/oleObject157.bin"/><Relationship Id="rId3" Type="http://schemas.openxmlformats.org/officeDocument/2006/relationships/oleObject" Target="../embeddings/oleObject152.bin"/><Relationship Id="rId7" Type="http://schemas.openxmlformats.org/officeDocument/2006/relationships/oleObject" Target="../embeddings/oleObject154.bin"/><Relationship Id="rId12" Type="http://schemas.openxmlformats.org/officeDocument/2006/relationships/image" Target="../media/image154.emf"/><Relationship Id="rId2" Type="http://schemas.openxmlformats.org/officeDocument/2006/relationships/slideLayout" Target="../slideLayouts/slideLayout2.xml"/><Relationship Id="rId16" Type="http://schemas.openxmlformats.org/officeDocument/2006/relationships/image" Target="../media/image156.emf"/><Relationship Id="rId1" Type="http://schemas.openxmlformats.org/officeDocument/2006/relationships/vmlDrawing" Target="../drawings/vmlDrawing26.vml"/><Relationship Id="rId6" Type="http://schemas.openxmlformats.org/officeDocument/2006/relationships/image" Target="../media/image151.emf"/><Relationship Id="rId11" Type="http://schemas.openxmlformats.org/officeDocument/2006/relationships/oleObject" Target="../embeddings/oleObject156.bin"/><Relationship Id="rId5" Type="http://schemas.openxmlformats.org/officeDocument/2006/relationships/oleObject" Target="../embeddings/oleObject153.bin"/><Relationship Id="rId15" Type="http://schemas.openxmlformats.org/officeDocument/2006/relationships/oleObject" Target="../embeddings/oleObject158.bin"/><Relationship Id="rId10" Type="http://schemas.openxmlformats.org/officeDocument/2006/relationships/image" Target="../media/image153.emf"/><Relationship Id="rId4" Type="http://schemas.openxmlformats.org/officeDocument/2006/relationships/image" Target="../media/image150.emf"/><Relationship Id="rId9" Type="http://schemas.openxmlformats.org/officeDocument/2006/relationships/oleObject" Target="../embeddings/oleObject155.bin"/><Relationship Id="rId14" Type="http://schemas.openxmlformats.org/officeDocument/2006/relationships/image" Target="../media/image155.emf"/></Relationships>
</file>

<file path=ppt/slides/_rels/slide29.xml.rels><?xml version="1.0" encoding="UTF-8" standalone="yes"?>
<Relationships xmlns="http://schemas.openxmlformats.org/package/2006/relationships"><Relationship Id="rId8" Type="http://schemas.openxmlformats.org/officeDocument/2006/relationships/image" Target="../media/image159.wmf"/><Relationship Id="rId3" Type="http://schemas.openxmlformats.org/officeDocument/2006/relationships/oleObject" Target="../embeddings/oleObject159.bin"/><Relationship Id="rId7" Type="http://schemas.openxmlformats.org/officeDocument/2006/relationships/oleObject" Target="../embeddings/oleObject161.bin"/><Relationship Id="rId2" Type="http://schemas.openxmlformats.org/officeDocument/2006/relationships/slideLayout" Target="../slideLayouts/slideLayout2.xml"/><Relationship Id="rId1" Type="http://schemas.openxmlformats.org/officeDocument/2006/relationships/vmlDrawing" Target="../drawings/vmlDrawing27.vml"/><Relationship Id="rId6" Type="http://schemas.openxmlformats.org/officeDocument/2006/relationships/image" Target="../media/image158.emf"/><Relationship Id="rId11" Type="http://schemas.openxmlformats.org/officeDocument/2006/relationships/image" Target="../media/image163.png"/><Relationship Id="rId5" Type="http://schemas.openxmlformats.org/officeDocument/2006/relationships/oleObject" Target="../embeddings/oleObject160.bin"/><Relationship Id="rId10" Type="http://schemas.openxmlformats.org/officeDocument/2006/relationships/image" Target="../media/image160.emf"/><Relationship Id="rId4" Type="http://schemas.openxmlformats.org/officeDocument/2006/relationships/image" Target="../media/image157.wmf"/><Relationship Id="rId9" Type="http://schemas.openxmlformats.org/officeDocument/2006/relationships/oleObject" Target="../embeddings/oleObject162.bin"/></Relationships>
</file>

<file path=ppt/slides/_rels/slide30.xml.rels><?xml version="1.0" encoding="UTF-8" standalone="yes"?>
<Relationships xmlns="http://schemas.openxmlformats.org/package/2006/relationships"><Relationship Id="rId8" Type="http://schemas.openxmlformats.org/officeDocument/2006/relationships/image" Target="../media/image163.emf"/><Relationship Id="rId13" Type="http://schemas.openxmlformats.org/officeDocument/2006/relationships/oleObject" Target="../embeddings/oleObject168.bin"/><Relationship Id="rId18" Type="http://schemas.openxmlformats.org/officeDocument/2006/relationships/image" Target="../media/image168.emf"/><Relationship Id="rId3" Type="http://schemas.openxmlformats.org/officeDocument/2006/relationships/oleObject" Target="../embeddings/oleObject163.bin"/><Relationship Id="rId21" Type="http://schemas.openxmlformats.org/officeDocument/2006/relationships/oleObject" Target="../embeddings/oleObject172.bin"/><Relationship Id="rId7" Type="http://schemas.openxmlformats.org/officeDocument/2006/relationships/oleObject" Target="../embeddings/oleObject165.bin"/><Relationship Id="rId12" Type="http://schemas.openxmlformats.org/officeDocument/2006/relationships/image" Target="../media/image165.emf"/><Relationship Id="rId17" Type="http://schemas.openxmlformats.org/officeDocument/2006/relationships/oleObject" Target="../embeddings/oleObject170.bin"/><Relationship Id="rId2" Type="http://schemas.openxmlformats.org/officeDocument/2006/relationships/slideLayout" Target="../slideLayouts/slideLayout2.xml"/><Relationship Id="rId16" Type="http://schemas.openxmlformats.org/officeDocument/2006/relationships/image" Target="../media/image167.emf"/><Relationship Id="rId20" Type="http://schemas.openxmlformats.org/officeDocument/2006/relationships/image" Target="../media/image169.emf"/><Relationship Id="rId1" Type="http://schemas.openxmlformats.org/officeDocument/2006/relationships/vmlDrawing" Target="../drawings/vmlDrawing28.vml"/><Relationship Id="rId6" Type="http://schemas.openxmlformats.org/officeDocument/2006/relationships/image" Target="../media/image162.emf"/><Relationship Id="rId11" Type="http://schemas.openxmlformats.org/officeDocument/2006/relationships/oleObject" Target="../embeddings/oleObject167.bin"/><Relationship Id="rId5" Type="http://schemas.openxmlformats.org/officeDocument/2006/relationships/oleObject" Target="../embeddings/oleObject164.bin"/><Relationship Id="rId15" Type="http://schemas.openxmlformats.org/officeDocument/2006/relationships/oleObject" Target="../embeddings/oleObject169.bin"/><Relationship Id="rId10" Type="http://schemas.openxmlformats.org/officeDocument/2006/relationships/image" Target="../media/image164.emf"/><Relationship Id="rId19" Type="http://schemas.openxmlformats.org/officeDocument/2006/relationships/oleObject" Target="../embeddings/oleObject171.bin"/><Relationship Id="rId4" Type="http://schemas.openxmlformats.org/officeDocument/2006/relationships/image" Target="../media/image161.emf"/><Relationship Id="rId9" Type="http://schemas.openxmlformats.org/officeDocument/2006/relationships/oleObject" Target="../embeddings/oleObject166.bin"/><Relationship Id="rId14" Type="http://schemas.openxmlformats.org/officeDocument/2006/relationships/image" Target="../media/image166.emf"/><Relationship Id="rId22" Type="http://schemas.openxmlformats.org/officeDocument/2006/relationships/image" Target="../media/image170.emf"/></Relationships>
</file>

<file path=ppt/slides/_rels/slide31.xml.rels><?xml version="1.0" encoding="UTF-8" standalone="yes"?>
<Relationships xmlns="http://schemas.openxmlformats.org/package/2006/relationships"><Relationship Id="rId8" Type="http://schemas.openxmlformats.org/officeDocument/2006/relationships/image" Target="../media/image173.emf"/><Relationship Id="rId13" Type="http://schemas.openxmlformats.org/officeDocument/2006/relationships/oleObject" Target="../embeddings/oleObject178.bin"/><Relationship Id="rId3" Type="http://schemas.openxmlformats.org/officeDocument/2006/relationships/oleObject" Target="../embeddings/oleObject173.bin"/><Relationship Id="rId7" Type="http://schemas.openxmlformats.org/officeDocument/2006/relationships/oleObject" Target="../embeddings/oleObject175.bin"/><Relationship Id="rId12" Type="http://schemas.openxmlformats.org/officeDocument/2006/relationships/image" Target="../media/image175.emf"/><Relationship Id="rId2" Type="http://schemas.openxmlformats.org/officeDocument/2006/relationships/slideLayout" Target="../slideLayouts/slideLayout2.xml"/><Relationship Id="rId16" Type="http://schemas.openxmlformats.org/officeDocument/2006/relationships/image" Target="../media/image181.png"/><Relationship Id="rId1" Type="http://schemas.openxmlformats.org/officeDocument/2006/relationships/vmlDrawing" Target="../drawings/vmlDrawing29.vml"/><Relationship Id="rId6" Type="http://schemas.openxmlformats.org/officeDocument/2006/relationships/image" Target="../media/image172.emf"/><Relationship Id="rId11" Type="http://schemas.openxmlformats.org/officeDocument/2006/relationships/oleObject" Target="../embeddings/oleObject177.bin"/><Relationship Id="rId5" Type="http://schemas.openxmlformats.org/officeDocument/2006/relationships/oleObject" Target="../embeddings/oleObject174.bin"/><Relationship Id="rId15" Type="http://schemas.openxmlformats.org/officeDocument/2006/relationships/image" Target="../media/image180.png"/><Relationship Id="rId10" Type="http://schemas.openxmlformats.org/officeDocument/2006/relationships/image" Target="../media/image174.emf"/><Relationship Id="rId4" Type="http://schemas.openxmlformats.org/officeDocument/2006/relationships/image" Target="../media/image171.emf"/><Relationship Id="rId9" Type="http://schemas.openxmlformats.org/officeDocument/2006/relationships/oleObject" Target="../embeddings/oleObject176.bin"/><Relationship Id="rId14" Type="http://schemas.openxmlformats.org/officeDocument/2006/relationships/image" Target="../media/image176.emf"/></Relationships>
</file>

<file path=ppt/slides/_rels/slide32.xml.rels><?xml version="1.0" encoding="UTF-8" standalone="yes"?>
<Relationships xmlns="http://schemas.openxmlformats.org/package/2006/relationships"><Relationship Id="rId8" Type="http://schemas.openxmlformats.org/officeDocument/2006/relationships/image" Target="../media/image179.wmf"/><Relationship Id="rId13" Type="http://schemas.openxmlformats.org/officeDocument/2006/relationships/oleObject" Target="../embeddings/oleObject184.bin"/><Relationship Id="rId3" Type="http://schemas.openxmlformats.org/officeDocument/2006/relationships/oleObject" Target="../embeddings/oleObject179.bin"/><Relationship Id="rId7" Type="http://schemas.openxmlformats.org/officeDocument/2006/relationships/oleObject" Target="../embeddings/oleObject181.bin"/><Relationship Id="rId12" Type="http://schemas.openxmlformats.org/officeDocument/2006/relationships/image" Target="../media/image181.emf"/><Relationship Id="rId2" Type="http://schemas.openxmlformats.org/officeDocument/2006/relationships/slideLayout" Target="../slideLayouts/slideLayout7.xml"/><Relationship Id="rId16" Type="http://schemas.openxmlformats.org/officeDocument/2006/relationships/image" Target="../media/image183.wmf"/><Relationship Id="rId1" Type="http://schemas.openxmlformats.org/officeDocument/2006/relationships/vmlDrawing" Target="../drawings/vmlDrawing30.vml"/><Relationship Id="rId6" Type="http://schemas.openxmlformats.org/officeDocument/2006/relationships/image" Target="../media/image178.emf"/><Relationship Id="rId11" Type="http://schemas.openxmlformats.org/officeDocument/2006/relationships/oleObject" Target="../embeddings/oleObject183.bin"/><Relationship Id="rId5" Type="http://schemas.openxmlformats.org/officeDocument/2006/relationships/oleObject" Target="../embeddings/oleObject180.bin"/><Relationship Id="rId15" Type="http://schemas.openxmlformats.org/officeDocument/2006/relationships/oleObject" Target="../embeddings/oleObject185.bin"/><Relationship Id="rId10" Type="http://schemas.openxmlformats.org/officeDocument/2006/relationships/image" Target="../media/image180.emf"/><Relationship Id="rId4" Type="http://schemas.openxmlformats.org/officeDocument/2006/relationships/image" Target="../media/image177.emf"/><Relationship Id="rId9" Type="http://schemas.openxmlformats.org/officeDocument/2006/relationships/oleObject" Target="../embeddings/oleObject182.bin"/><Relationship Id="rId14" Type="http://schemas.openxmlformats.org/officeDocument/2006/relationships/image" Target="../media/image182.emf"/></Relationships>
</file>

<file path=ppt/slides/_rels/slide33.xml.rels><?xml version="1.0" encoding="UTF-8" standalone="yes"?>
<Relationships xmlns="http://schemas.openxmlformats.org/package/2006/relationships"><Relationship Id="rId8" Type="http://schemas.openxmlformats.org/officeDocument/2006/relationships/image" Target="../media/image186.emf"/><Relationship Id="rId13" Type="http://schemas.openxmlformats.org/officeDocument/2006/relationships/oleObject" Target="../embeddings/oleObject191.bin"/><Relationship Id="rId18" Type="http://schemas.openxmlformats.org/officeDocument/2006/relationships/image" Target="../media/image191.emf"/><Relationship Id="rId3" Type="http://schemas.openxmlformats.org/officeDocument/2006/relationships/oleObject" Target="../embeddings/oleObject186.bin"/><Relationship Id="rId21" Type="http://schemas.openxmlformats.org/officeDocument/2006/relationships/oleObject" Target="../embeddings/oleObject195.bin"/><Relationship Id="rId7" Type="http://schemas.openxmlformats.org/officeDocument/2006/relationships/oleObject" Target="../embeddings/oleObject188.bin"/><Relationship Id="rId12" Type="http://schemas.openxmlformats.org/officeDocument/2006/relationships/image" Target="../media/image188.emf"/><Relationship Id="rId17" Type="http://schemas.openxmlformats.org/officeDocument/2006/relationships/oleObject" Target="../embeddings/oleObject193.bin"/><Relationship Id="rId2" Type="http://schemas.openxmlformats.org/officeDocument/2006/relationships/slideLayout" Target="../slideLayouts/slideLayout7.xml"/><Relationship Id="rId16" Type="http://schemas.openxmlformats.org/officeDocument/2006/relationships/image" Target="../media/image190.emf"/><Relationship Id="rId20" Type="http://schemas.openxmlformats.org/officeDocument/2006/relationships/image" Target="../media/image192.emf"/><Relationship Id="rId1" Type="http://schemas.openxmlformats.org/officeDocument/2006/relationships/vmlDrawing" Target="../drawings/vmlDrawing31.vml"/><Relationship Id="rId6" Type="http://schemas.openxmlformats.org/officeDocument/2006/relationships/image" Target="../media/image185.emf"/><Relationship Id="rId11" Type="http://schemas.openxmlformats.org/officeDocument/2006/relationships/oleObject" Target="../embeddings/oleObject190.bin"/><Relationship Id="rId24" Type="http://schemas.openxmlformats.org/officeDocument/2006/relationships/image" Target="../media/image194.emf"/><Relationship Id="rId5" Type="http://schemas.openxmlformats.org/officeDocument/2006/relationships/oleObject" Target="../embeddings/oleObject187.bin"/><Relationship Id="rId15" Type="http://schemas.openxmlformats.org/officeDocument/2006/relationships/oleObject" Target="../embeddings/oleObject192.bin"/><Relationship Id="rId23" Type="http://schemas.openxmlformats.org/officeDocument/2006/relationships/oleObject" Target="../embeddings/oleObject196.bin"/><Relationship Id="rId10" Type="http://schemas.openxmlformats.org/officeDocument/2006/relationships/image" Target="../media/image187.emf"/><Relationship Id="rId19" Type="http://schemas.openxmlformats.org/officeDocument/2006/relationships/oleObject" Target="../embeddings/oleObject194.bin"/><Relationship Id="rId4" Type="http://schemas.openxmlformats.org/officeDocument/2006/relationships/image" Target="../media/image184.emf"/><Relationship Id="rId9" Type="http://schemas.openxmlformats.org/officeDocument/2006/relationships/oleObject" Target="../embeddings/oleObject189.bin"/><Relationship Id="rId14" Type="http://schemas.openxmlformats.org/officeDocument/2006/relationships/image" Target="../media/image189.emf"/><Relationship Id="rId22" Type="http://schemas.openxmlformats.org/officeDocument/2006/relationships/image" Target="../media/image193.emf"/></Relationships>
</file>

<file path=ppt/slides/_rels/slide34.xml.rels><?xml version="1.0" encoding="UTF-8" standalone="yes"?>
<Relationships xmlns="http://schemas.openxmlformats.org/package/2006/relationships"><Relationship Id="rId8" Type="http://schemas.openxmlformats.org/officeDocument/2006/relationships/image" Target="../media/image197.emf"/><Relationship Id="rId3" Type="http://schemas.openxmlformats.org/officeDocument/2006/relationships/oleObject" Target="../embeddings/oleObject197.bin"/><Relationship Id="rId7" Type="http://schemas.openxmlformats.org/officeDocument/2006/relationships/oleObject" Target="../embeddings/oleObject199.bin"/><Relationship Id="rId2" Type="http://schemas.openxmlformats.org/officeDocument/2006/relationships/slideLayout" Target="../slideLayouts/slideLayout2.xml"/><Relationship Id="rId1" Type="http://schemas.openxmlformats.org/officeDocument/2006/relationships/vmlDrawing" Target="../drawings/vmlDrawing32.vml"/><Relationship Id="rId6" Type="http://schemas.openxmlformats.org/officeDocument/2006/relationships/image" Target="../media/image196.emf"/><Relationship Id="rId5" Type="http://schemas.openxmlformats.org/officeDocument/2006/relationships/oleObject" Target="../embeddings/oleObject198.bin"/><Relationship Id="rId10" Type="http://schemas.openxmlformats.org/officeDocument/2006/relationships/image" Target="../media/image198.wmf"/><Relationship Id="rId4" Type="http://schemas.openxmlformats.org/officeDocument/2006/relationships/image" Target="../media/image195.emf"/><Relationship Id="rId9" Type="http://schemas.openxmlformats.org/officeDocument/2006/relationships/oleObject" Target="../embeddings/oleObject200.bin"/></Relationships>
</file>

<file path=ppt/slides/_rels/slide35.xml.rels><?xml version="1.0" encoding="UTF-8" standalone="yes"?>
<Relationships xmlns="http://schemas.openxmlformats.org/package/2006/relationships"><Relationship Id="rId8" Type="http://schemas.openxmlformats.org/officeDocument/2006/relationships/image" Target="../media/image204.png"/><Relationship Id="rId3" Type="http://schemas.microsoft.com/office/2007/relationships/hdphoto" Target="../media/hdphoto1.wdp"/><Relationship Id="rId7" Type="http://schemas.openxmlformats.org/officeDocument/2006/relationships/image" Target="../media/image203.png"/><Relationship Id="rId2" Type="http://schemas.openxmlformats.org/officeDocument/2006/relationships/image" Target="../media/image199.png"/><Relationship Id="rId1" Type="http://schemas.openxmlformats.org/officeDocument/2006/relationships/slideLayout" Target="../slideLayouts/slideLayout2.xml"/><Relationship Id="rId6" Type="http://schemas.openxmlformats.org/officeDocument/2006/relationships/image" Target="../media/image202.png"/><Relationship Id="rId5" Type="http://schemas.openxmlformats.org/officeDocument/2006/relationships/image" Target="../media/image201.png"/><Relationship Id="rId4" Type="http://schemas.openxmlformats.org/officeDocument/2006/relationships/image" Target="../media/image200.png"/></Relationships>
</file>

<file path=ppt/slides/_rels/slide36.xml.rels><?xml version="1.0" encoding="UTF-8" standalone="yes"?>
<Relationships xmlns="http://schemas.openxmlformats.org/package/2006/relationships"><Relationship Id="rId2" Type="http://schemas.openxmlformats.org/officeDocument/2006/relationships/image" Target="../media/image20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image" Target="../media/image208.emf"/><Relationship Id="rId3" Type="http://schemas.openxmlformats.org/officeDocument/2006/relationships/oleObject" Target="../embeddings/oleObject201.bin"/><Relationship Id="rId7" Type="http://schemas.openxmlformats.org/officeDocument/2006/relationships/oleObject" Target="../embeddings/oleObject203.bin"/><Relationship Id="rId2" Type="http://schemas.openxmlformats.org/officeDocument/2006/relationships/slideLayout" Target="../slideLayouts/slideLayout7.xml"/><Relationship Id="rId1" Type="http://schemas.openxmlformats.org/officeDocument/2006/relationships/vmlDrawing" Target="../drawings/vmlDrawing33.vml"/><Relationship Id="rId6" Type="http://schemas.openxmlformats.org/officeDocument/2006/relationships/image" Target="../media/image207.emf"/><Relationship Id="rId5" Type="http://schemas.openxmlformats.org/officeDocument/2006/relationships/oleObject" Target="../embeddings/oleObject202.bin"/><Relationship Id="rId10" Type="http://schemas.openxmlformats.org/officeDocument/2006/relationships/image" Target="../media/image209.emf"/><Relationship Id="rId4" Type="http://schemas.openxmlformats.org/officeDocument/2006/relationships/image" Target="../media/image206.emf"/><Relationship Id="rId9" Type="http://schemas.openxmlformats.org/officeDocument/2006/relationships/oleObject" Target="../embeddings/oleObject204.bin"/></Relationships>
</file>

<file path=ppt/slides/_rels/slide38.xml.rels><?xml version="1.0" encoding="UTF-8" standalone="yes"?>
<Relationships xmlns="http://schemas.openxmlformats.org/package/2006/relationships"><Relationship Id="rId13" Type="http://schemas.openxmlformats.org/officeDocument/2006/relationships/oleObject" Target="../embeddings/oleObject210.bin"/><Relationship Id="rId18" Type="http://schemas.openxmlformats.org/officeDocument/2006/relationships/image" Target="../media/image217.emf"/><Relationship Id="rId26" Type="http://schemas.openxmlformats.org/officeDocument/2006/relationships/image" Target="../media/image221.emf"/><Relationship Id="rId39" Type="http://schemas.openxmlformats.org/officeDocument/2006/relationships/oleObject" Target="../embeddings/oleObject223.bin"/><Relationship Id="rId21" Type="http://schemas.openxmlformats.org/officeDocument/2006/relationships/oleObject" Target="../embeddings/oleObject214.bin"/><Relationship Id="rId34" Type="http://schemas.openxmlformats.org/officeDocument/2006/relationships/image" Target="../media/image225.emf"/><Relationship Id="rId42" Type="http://schemas.openxmlformats.org/officeDocument/2006/relationships/image" Target="../media/image229.emf"/><Relationship Id="rId47" Type="http://schemas.openxmlformats.org/officeDocument/2006/relationships/oleObject" Target="../embeddings/oleObject227.bin"/><Relationship Id="rId7" Type="http://schemas.openxmlformats.org/officeDocument/2006/relationships/oleObject" Target="../embeddings/oleObject207.bin"/><Relationship Id="rId2" Type="http://schemas.openxmlformats.org/officeDocument/2006/relationships/slideLayout" Target="../slideLayouts/slideLayout7.xml"/><Relationship Id="rId16" Type="http://schemas.openxmlformats.org/officeDocument/2006/relationships/image" Target="../media/image216.emf"/><Relationship Id="rId29" Type="http://schemas.openxmlformats.org/officeDocument/2006/relationships/oleObject" Target="../embeddings/oleObject218.bin"/><Relationship Id="rId1" Type="http://schemas.openxmlformats.org/officeDocument/2006/relationships/vmlDrawing" Target="../drawings/vmlDrawing34.vml"/><Relationship Id="rId6" Type="http://schemas.openxmlformats.org/officeDocument/2006/relationships/image" Target="../media/image211.emf"/><Relationship Id="rId11" Type="http://schemas.openxmlformats.org/officeDocument/2006/relationships/oleObject" Target="../embeddings/oleObject209.bin"/><Relationship Id="rId24" Type="http://schemas.openxmlformats.org/officeDocument/2006/relationships/image" Target="../media/image220.emf"/><Relationship Id="rId32" Type="http://schemas.openxmlformats.org/officeDocument/2006/relationships/image" Target="../media/image224.emf"/><Relationship Id="rId37" Type="http://schemas.openxmlformats.org/officeDocument/2006/relationships/oleObject" Target="../embeddings/oleObject222.bin"/><Relationship Id="rId40" Type="http://schemas.openxmlformats.org/officeDocument/2006/relationships/image" Target="../media/image228.emf"/><Relationship Id="rId45" Type="http://schemas.openxmlformats.org/officeDocument/2006/relationships/oleObject" Target="../embeddings/oleObject226.bin"/><Relationship Id="rId5" Type="http://schemas.openxmlformats.org/officeDocument/2006/relationships/oleObject" Target="../embeddings/oleObject206.bin"/><Relationship Id="rId15" Type="http://schemas.openxmlformats.org/officeDocument/2006/relationships/oleObject" Target="../embeddings/oleObject211.bin"/><Relationship Id="rId23" Type="http://schemas.openxmlformats.org/officeDocument/2006/relationships/oleObject" Target="../embeddings/oleObject215.bin"/><Relationship Id="rId28" Type="http://schemas.openxmlformats.org/officeDocument/2006/relationships/image" Target="../media/image222.emf"/><Relationship Id="rId36" Type="http://schemas.openxmlformats.org/officeDocument/2006/relationships/image" Target="../media/image226.emf"/><Relationship Id="rId10" Type="http://schemas.openxmlformats.org/officeDocument/2006/relationships/image" Target="../media/image213.emf"/><Relationship Id="rId19" Type="http://schemas.openxmlformats.org/officeDocument/2006/relationships/oleObject" Target="../embeddings/oleObject213.bin"/><Relationship Id="rId31" Type="http://schemas.openxmlformats.org/officeDocument/2006/relationships/oleObject" Target="../embeddings/oleObject219.bin"/><Relationship Id="rId44" Type="http://schemas.openxmlformats.org/officeDocument/2006/relationships/image" Target="../media/image230.emf"/><Relationship Id="rId4" Type="http://schemas.openxmlformats.org/officeDocument/2006/relationships/image" Target="../media/image210.emf"/><Relationship Id="rId9" Type="http://schemas.openxmlformats.org/officeDocument/2006/relationships/oleObject" Target="../embeddings/oleObject208.bin"/><Relationship Id="rId14" Type="http://schemas.openxmlformats.org/officeDocument/2006/relationships/image" Target="../media/image215.emf"/><Relationship Id="rId22" Type="http://schemas.openxmlformats.org/officeDocument/2006/relationships/image" Target="../media/image219.emf"/><Relationship Id="rId27" Type="http://schemas.openxmlformats.org/officeDocument/2006/relationships/oleObject" Target="../embeddings/oleObject217.bin"/><Relationship Id="rId30" Type="http://schemas.openxmlformats.org/officeDocument/2006/relationships/image" Target="../media/image223.emf"/><Relationship Id="rId35" Type="http://schemas.openxmlformats.org/officeDocument/2006/relationships/oleObject" Target="../embeddings/oleObject221.bin"/><Relationship Id="rId43" Type="http://schemas.openxmlformats.org/officeDocument/2006/relationships/oleObject" Target="../embeddings/oleObject225.bin"/><Relationship Id="rId48" Type="http://schemas.openxmlformats.org/officeDocument/2006/relationships/image" Target="../media/image232.emf"/><Relationship Id="rId8" Type="http://schemas.openxmlformats.org/officeDocument/2006/relationships/image" Target="../media/image212.emf"/><Relationship Id="rId3" Type="http://schemas.openxmlformats.org/officeDocument/2006/relationships/oleObject" Target="../embeddings/oleObject205.bin"/><Relationship Id="rId12" Type="http://schemas.openxmlformats.org/officeDocument/2006/relationships/image" Target="../media/image214.emf"/><Relationship Id="rId17" Type="http://schemas.openxmlformats.org/officeDocument/2006/relationships/oleObject" Target="../embeddings/oleObject212.bin"/><Relationship Id="rId25" Type="http://schemas.openxmlformats.org/officeDocument/2006/relationships/oleObject" Target="../embeddings/oleObject216.bin"/><Relationship Id="rId33" Type="http://schemas.openxmlformats.org/officeDocument/2006/relationships/oleObject" Target="../embeddings/oleObject220.bin"/><Relationship Id="rId38" Type="http://schemas.openxmlformats.org/officeDocument/2006/relationships/image" Target="../media/image227.emf"/><Relationship Id="rId46" Type="http://schemas.openxmlformats.org/officeDocument/2006/relationships/image" Target="../media/image231.emf"/><Relationship Id="rId20" Type="http://schemas.openxmlformats.org/officeDocument/2006/relationships/image" Target="../media/image218.emf"/><Relationship Id="rId41" Type="http://schemas.openxmlformats.org/officeDocument/2006/relationships/oleObject" Target="../embeddings/oleObject224.bin"/></Relationships>
</file>

<file path=ppt/slides/_rels/slide39.xml.rels><?xml version="1.0" encoding="UTF-8" standalone="yes"?>
<Relationships xmlns="http://schemas.openxmlformats.org/package/2006/relationships"><Relationship Id="rId8" Type="http://schemas.openxmlformats.org/officeDocument/2006/relationships/image" Target="../media/image235.emf"/><Relationship Id="rId3" Type="http://schemas.openxmlformats.org/officeDocument/2006/relationships/oleObject" Target="../embeddings/oleObject228.bin"/><Relationship Id="rId7" Type="http://schemas.openxmlformats.org/officeDocument/2006/relationships/oleObject" Target="../embeddings/oleObject230.bin"/><Relationship Id="rId12" Type="http://schemas.openxmlformats.org/officeDocument/2006/relationships/image" Target="../media/image237.wmf"/><Relationship Id="rId2" Type="http://schemas.openxmlformats.org/officeDocument/2006/relationships/slideLayout" Target="../slideLayouts/slideLayout7.xml"/><Relationship Id="rId1" Type="http://schemas.openxmlformats.org/officeDocument/2006/relationships/vmlDrawing" Target="../drawings/vmlDrawing35.vml"/><Relationship Id="rId6" Type="http://schemas.openxmlformats.org/officeDocument/2006/relationships/image" Target="../media/image234.emf"/><Relationship Id="rId11" Type="http://schemas.openxmlformats.org/officeDocument/2006/relationships/oleObject" Target="../embeddings/oleObject232.bin"/><Relationship Id="rId5" Type="http://schemas.openxmlformats.org/officeDocument/2006/relationships/oleObject" Target="../embeddings/oleObject229.bin"/><Relationship Id="rId10" Type="http://schemas.openxmlformats.org/officeDocument/2006/relationships/image" Target="../media/image236.emf"/><Relationship Id="rId4" Type="http://schemas.openxmlformats.org/officeDocument/2006/relationships/image" Target="../media/image233.emf"/><Relationship Id="rId9" Type="http://schemas.openxmlformats.org/officeDocument/2006/relationships/oleObject" Target="../embeddings/oleObject231.bin"/></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233.bin"/><Relationship Id="rId2" Type="http://schemas.openxmlformats.org/officeDocument/2006/relationships/slideLayout" Target="../slideLayouts/slideLayout7.xml"/><Relationship Id="rId1" Type="http://schemas.openxmlformats.org/officeDocument/2006/relationships/vmlDrawing" Target="../drawings/vmlDrawing36.vml"/><Relationship Id="rId6" Type="http://schemas.openxmlformats.org/officeDocument/2006/relationships/image" Target="../media/image239.emf"/><Relationship Id="rId5" Type="http://schemas.openxmlformats.org/officeDocument/2006/relationships/oleObject" Target="../embeddings/oleObject234.bin"/><Relationship Id="rId4" Type="http://schemas.openxmlformats.org/officeDocument/2006/relationships/image" Target="../media/image238.emf"/></Relationships>
</file>

<file path=ppt/slides/_rels/slide41.xml.rels><?xml version="1.0" encoding="UTF-8" standalone="yes"?>
<Relationships xmlns="http://schemas.openxmlformats.org/package/2006/relationships"><Relationship Id="rId8" Type="http://schemas.openxmlformats.org/officeDocument/2006/relationships/image" Target="../media/image242.emf"/><Relationship Id="rId3" Type="http://schemas.openxmlformats.org/officeDocument/2006/relationships/oleObject" Target="../embeddings/oleObject235.bin"/><Relationship Id="rId7" Type="http://schemas.openxmlformats.org/officeDocument/2006/relationships/oleObject" Target="../embeddings/oleObject237.bin"/><Relationship Id="rId2" Type="http://schemas.openxmlformats.org/officeDocument/2006/relationships/slideLayout" Target="../slideLayouts/slideLayout7.xml"/><Relationship Id="rId1" Type="http://schemas.openxmlformats.org/officeDocument/2006/relationships/vmlDrawing" Target="../drawings/vmlDrawing37.vml"/><Relationship Id="rId6" Type="http://schemas.openxmlformats.org/officeDocument/2006/relationships/image" Target="../media/image241.emf"/><Relationship Id="rId5" Type="http://schemas.openxmlformats.org/officeDocument/2006/relationships/oleObject" Target="../embeddings/oleObject236.bin"/><Relationship Id="rId10" Type="http://schemas.openxmlformats.org/officeDocument/2006/relationships/image" Target="../media/image243.emf"/><Relationship Id="rId4" Type="http://schemas.openxmlformats.org/officeDocument/2006/relationships/image" Target="../media/image240.emf"/><Relationship Id="rId9" Type="http://schemas.openxmlformats.org/officeDocument/2006/relationships/oleObject" Target="../embeddings/oleObject238.bin"/></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239.bin"/><Relationship Id="rId2" Type="http://schemas.openxmlformats.org/officeDocument/2006/relationships/slideLayout" Target="../slideLayouts/slideLayout7.xml"/><Relationship Id="rId1" Type="http://schemas.openxmlformats.org/officeDocument/2006/relationships/vmlDrawing" Target="../drawings/vmlDrawing38.vml"/><Relationship Id="rId4" Type="http://schemas.openxmlformats.org/officeDocument/2006/relationships/image" Target="../media/image244.emf"/></Relationships>
</file>

<file path=ppt/slides/_rels/slide43.xml.rels><?xml version="1.0" encoding="UTF-8" standalone="yes"?>
<Relationships xmlns="http://schemas.openxmlformats.org/package/2006/relationships"><Relationship Id="rId8" Type="http://schemas.openxmlformats.org/officeDocument/2006/relationships/image" Target="../media/image247.emf"/><Relationship Id="rId13" Type="http://schemas.openxmlformats.org/officeDocument/2006/relationships/oleObject" Target="../embeddings/oleObject245.bin"/><Relationship Id="rId3" Type="http://schemas.openxmlformats.org/officeDocument/2006/relationships/oleObject" Target="../embeddings/oleObject240.bin"/><Relationship Id="rId7" Type="http://schemas.openxmlformats.org/officeDocument/2006/relationships/oleObject" Target="../embeddings/oleObject242.bin"/><Relationship Id="rId12" Type="http://schemas.openxmlformats.org/officeDocument/2006/relationships/image" Target="../media/image249.emf"/><Relationship Id="rId2" Type="http://schemas.openxmlformats.org/officeDocument/2006/relationships/slideLayout" Target="../slideLayouts/slideLayout7.xml"/><Relationship Id="rId16" Type="http://schemas.openxmlformats.org/officeDocument/2006/relationships/image" Target="../media/image251.emf"/><Relationship Id="rId1" Type="http://schemas.openxmlformats.org/officeDocument/2006/relationships/vmlDrawing" Target="../drawings/vmlDrawing39.vml"/><Relationship Id="rId6" Type="http://schemas.openxmlformats.org/officeDocument/2006/relationships/image" Target="../media/image246.emf"/><Relationship Id="rId11" Type="http://schemas.openxmlformats.org/officeDocument/2006/relationships/oleObject" Target="../embeddings/oleObject244.bin"/><Relationship Id="rId5" Type="http://schemas.openxmlformats.org/officeDocument/2006/relationships/oleObject" Target="../embeddings/oleObject241.bin"/><Relationship Id="rId15" Type="http://schemas.openxmlformats.org/officeDocument/2006/relationships/oleObject" Target="../embeddings/oleObject246.bin"/><Relationship Id="rId10" Type="http://schemas.openxmlformats.org/officeDocument/2006/relationships/image" Target="../media/image248.emf"/><Relationship Id="rId4" Type="http://schemas.openxmlformats.org/officeDocument/2006/relationships/image" Target="../media/image245.emf"/><Relationship Id="rId9" Type="http://schemas.openxmlformats.org/officeDocument/2006/relationships/oleObject" Target="../embeddings/oleObject243.bin"/><Relationship Id="rId14" Type="http://schemas.openxmlformats.org/officeDocument/2006/relationships/image" Target="../media/image250.emf"/></Relationships>
</file>

<file path=ppt/slides/_rels/slide44.xml.rels><?xml version="1.0" encoding="UTF-8" standalone="yes"?>
<Relationships xmlns="http://schemas.openxmlformats.org/package/2006/relationships"><Relationship Id="rId8" Type="http://schemas.openxmlformats.org/officeDocument/2006/relationships/oleObject" Target="../embeddings/oleObject249.bin"/><Relationship Id="rId3" Type="http://schemas.openxmlformats.org/officeDocument/2006/relationships/notesSlide" Target="../notesSlides/notesSlide3.xml"/><Relationship Id="rId7" Type="http://schemas.openxmlformats.org/officeDocument/2006/relationships/image" Target="../media/image253.wmf"/><Relationship Id="rId2" Type="http://schemas.openxmlformats.org/officeDocument/2006/relationships/slideLayout" Target="../slideLayouts/slideLayout7.xml"/><Relationship Id="rId1" Type="http://schemas.openxmlformats.org/officeDocument/2006/relationships/vmlDrawing" Target="../drawings/vmlDrawing40.vml"/><Relationship Id="rId6" Type="http://schemas.openxmlformats.org/officeDocument/2006/relationships/oleObject" Target="../embeddings/oleObject248.bin"/><Relationship Id="rId5" Type="http://schemas.openxmlformats.org/officeDocument/2006/relationships/image" Target="../media/image252.emf"/><Relationship Id="rId4" Type="http://schemas.openxmlformats.org/officeDocument/2006/relationships/oleObject" Target="../embeddings/oleObject247.bin"/><Relationship Id="rId9" Type="http://schemas.openxmlformats.org/officeDocument/2006/relationships/image" Target="../media/image254.wmf"/></Relationships>
</file>

<file path=ppt/slides/_rels/slide45.xml.rels><?xml version="1.0" encoding="UTF-8" standalone="yes"?>
<Relationships xmlns="http://schemas.openxmlformats.org/package/2006/relationships"><Relationship Id="rId8" Type="http://schemas.openxmlformats.org/officeDocument/2006/relationships/oleObject" Target="../embeddings/oleObject252.bin"/><Relationship Id="rId3" Type="http://schemas.openxmlformats.org/officeDocument/2006/relationships/notesSlide" Target="../notesSlides/notesSlide4.xml"/><Relationship Id="rId7" Type="http://schemas.openxmlformats.org/officeDocument/2006/relationships/image" Target="../media/image256.wmf"/><Relationship Id="rId2" Type="http://schemas.openxmlformats.org/officeDocument/2006/relationships/slideLayout" Target="../slideLayouts/slideLayout7.xml"/><Relationship Id="rId1" Type="http://schemas.openxmlformats.org/officeDocument/2006/relationships/vmlDrawing" Target="../drawings/vmlDrawing41.vml"/><Relationship Id="rId6" Type="http://schemas.openxmlformats.org/officeDocument/2006/relationships/oleObject" Target="../embeddings/oleObject251.bin"/><Relationship Id="rId11" Type="http://schemas.openxmlformats.org/officeDocument/2006/relationships/image" Target="../media/image258.wmf"/><Relationship Id="rId5" Type="http://schemas.openxmlformats.org/officeDocument/2006/relationships/image" Target="../media/image255.emf"/><Relationship Id="rId10" Type="http://schemas.openxmlformats.org/officeDocument/2006/relationships/oleObject" Target="../embeddings/oleObject253.bin"/><Relationship Id="rId4" Type="http://schemas.openxmlformats.org/officeDocument/2006/relationships/oleObject" Target="../embeddings/oleObject250.bin"/><Relationship Id="rId9" Type="http://schemas.openxmlformats.org/officeDocument/2006/relationships/image" Target="../media/image257.wmf"/></Relationships>
</file>

<file path=ppt/slides/_rels/slide46.xml.rels><?xml version="1.0" encoding="UTF-8" standalone="yes"?>
<Relationships xmlns="http://schemas.openxmlformats.org/package/2006/relationships"><Relationship Id="rId8" Type="http://schemas.openxmlformats.org/officeDocument/2006/relationships/image" Target="../media/image261.emf"/><Relationship Id="rId3" Type="http://schemas.openxmlformats.org/officeDocument/2006/relationships/oleObject" Target="../embeddings/oleObject254.bin"/><Relationship Id="rId7" Type="http://schemas.openxmlformats.org/officeDocument/2006/relationships/oleObject" Target="../embeddings/oleObject256.bin"/><Relationship Id="rId2" Type="http://schemas.openxmlformats.org/officeDocument/2006/relationships/slideLayout" Target="../slideLayouts/slideLayout7.xml"/><Relationship Id="rId1" Type="http://schemas.openxmlformats.org/officeDocument/2006/relationships/vmlDrawing" Target="../drawings/vmlDrawing42.vml"/><Relationship Id="rId6" Type="http://schemas.openxmlformats.org/officeDocument/2006/relationships/image" Target="../media/image260.emf"/><Relationship Id="rId5" Type="http://schemas.openxmlformats.org/officeDocument/2006/relationships/oleObject" Target="../embeddings/oleObject255.bin"/><Relationship Id="rId10" Type="http://schemas.openxmlformats.org/officeDocument/2006/relationships/image" Target="../media/image262.emf"/><Relationship Id="rId4" Type="http://schemas.openxmlformats.org/officeDocument/2006/relationships/image" Target="../media/image259.emf"/><Relationship Id="rId9" Type="http://schemas.openxmlformats.org/officeDocument/2006/relationships/oleObject" Target="../embeddings/oleObject257.bin"/></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258.bin"/><Relationship Id="rId2" Type="http://schemas.openxmlformats.org/officeDocument/2006/relationships/slideLayout" Target="../slideLayouts/slideLayout7.xml"/><Relationship Id="rId1" Type="http://schemas.openxmlformats.org/officeDocument/2006/relationships/vmlDrawing" Target="../drawings/vmlDrawing43.vml"/><Relationship Id="rId6" Type="http://schemas.openxmlformats.org/officeDocument/2006/relationships/image" Target="../media/image264.emf"/><Relationship Id="rId5" Type="http://schemas.openxmlformats.org/officeDocument/2006/relationships/oleObject" Target="../embeddings/oleObject259.bin"/><Relationship Id="rId4" Type="http://schemas.openxmlformats.org/officeDocument/2006/relationships/image" Target="../media/image263.emf"/></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260.bin"/><Relationship Id="rId2" Type="http://schemas.openxmlformats.org/officeDocument/2006/relationships/slideLayout" Target="../slideLayouts/slideLayout7.xml"/><Relationship Id="rId1" Type="http://schemas.openxmlformats.org/officeDocument/2006/relationships/vmlDrawing" Target="../drawings/vmlDrawing44.vml"/><Relationship Id="rId6" Type="http://schemas.openxmlformats.org/officeDocument/2006/relationships/image" Target="../media/image266.emf"/><Relationship Id="rId5" Type="http://schemas.openxmlformats.org/officeDocument/2006/relationships/oleObject" Target="../embeddings/oleObject261.bin"/><Relationship Id="rId4" Type="http://schemas.openxmlformats.org/officeDocument/2006/relationships/image" Target="../media/image265.emf"/></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262.bin"/><Relationship Id="rId2" Type="http://schemas.openxmlformats.org/officeDocument/2006/relationships/slideLayout" Target="../slideLayouts/slideLayout7.xml"/><Relationship Id="rId1" Type="http://schemas.openxmlformats.org/officeDocument/2006/relationships/vmlDrawing" Target="../drawings/vmlDrawing45.vml"/><Relationship Id="rId4" Type="http://schemas.openxmlformats.org/officeDocument/2006/relationships/image" Target="../media/image267.wmf"/></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263.bin"/><Relationship Id="rId7" Type="http://schemas.openxmlformats.org/officeDocument/2006/relationships/image" Target="../media/image268.emf"/><Relationship Id="rId2" Type="http://schemas.openxmlformats.org/officeDocument/2006/relationships/slideLayout" Target="../slideLayouts/slideLayout7.xml"/><Relationship Id="rId1" Type="http://schemas.openxmlformats.org/officeDocument/2006/relationships/vmlDrawing" Target="../drawings/vmlDrawing46.vml"/><Relationship Id="rId6" Type="http://schemas.openxmlformats.org/officeDocument/2006/relationships/oleObject" Target="../embeddings/oleObject265.bin"/><Relationship Id="rId5" Type="http://schemas.openxmlformats.org/officeDocument/2006/relationships/oleObject" Target="../embeddings/oleObject264.bin"/><Relationship Id="rId4" Type="http://schemas.openxmlformats.org/officeDocument/2006/relationships/image" Target="../media/image145.wm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8" Type="http://schemas.openxmlformats.org/officeDocument/2006/relationships/image" Target="../media/image271.wmf"/><Relationship Id="rId13" Type="http://schemas.openxmlformats.org/officeDocument/2006/relationships/image" Target="../media/image273.emf"/><Relationship Id="rId3" Type="http://schemas.openxmlformats.org/officeDocument/2006/relationships/oleObject" Target="../embeddings/oleObject266.bin"/><Relationship Id="rId7" Type="http://schemas.openxmlformats.org/officeDocument/2006/relationships/oleObject" Target="../embeddings/oleObject268.bin"/><Relationship Id="rId12" Type="http://schemas.openxmlformats.org/officeDocument/2006/relationships/oleObject" Target="../embeddings/oleObject270.bin"/><Relationship Id="rId17" Type="http://schemas.openxmlformats.org/officeDocument/2006/relationships/image" Target="../media/image275.emf"/><Relationship Id="rId2" Type="http://schemas.openxmlformats.org/officeDocument/2006/relationships/slideLayout" Target="../slideLayouts/slideLayout7.xml"/><Relationship Id="rId16" Type="http://schemas.openxmlformats.org/officeDocument/2006/relationships/oleObject" Target="../embeddings/oleObject272.bin"/><Relationship Id="rId1" Type="http://schemas.openxmlformats.org/officeDocument/2006/relationships/vmlDrawing" Target="../drawings/vmlDrawing47.vml"/><Relationship Id="rId6" Type="http://schemas.openxmlformats.org/officeDocument/2006/relationships/image" Target="../media/image270.emf"/><Relationship Id="rId11" Type="http://schemas.openxmlformats.org/officeDocument/2006/relationships/image" Target="../media/image272.emf"/><Relationship Id="rId5" Type="http://schemas.openxmlformats.org/officeDocument/2006/relationships/oleObject" Target="../embeddings/oleObject267.bin"/><Relationship Id="rId15" Type="http://schemas.openxmlformats.org/officeDocument/2006/relationships/image" Target="../media/image274.emf"/><Relationship Id="rId10" Type="http://schemas.openxmlformats.org/officeDocument/2006/relationships/oleObject" Target="../embeddings/oleObject269.bin"/><Relationship Id="rId4" Type="http://schemas.openxmlformats.org/officeDocument/2006/relationships/image" Target="../media/image269.emf"/><Relationship Id="rId9" Type="http://schemas.openxmlformats.org/officeDocument/2006/relationships/image" Target="../media/image290.png"/><Relationship Id="rId14" Type="http://schemas.openxmlformats.org/officeDocument/2006/relationships/oleObject" Target="../embeddings/oleObject271.bin"/></Relationships>
</file>

<file path=ppt/slides/_rels/slide53.xml.rels><?xml version="1.0" encoding="UTF-8" standalone="yes"?>
<Relationships xmlns="http://schemas.openxmlformats.org/package/2006/relationships"><Relationship Id="rId8" Type="http://schemas.openxmlformats.org/officeDocument/2006/relationships/image" Target="../media/image278.emf"/><Relationship Id="rId3" Type="http://schemas.openxmlformats.org/officeDocument/2006/relationships/oleObject" Target="../embeddings/oleObject273.bin"/><Relationship Id="rId7" Type="http://schemas.openxmlformats.org/officeDocument/2006/relationships/oleObject" Target="../embeddings/oleObject275.bin"/><Relationship Id="rId2" Type="http://schemas.openxmlformats.org/officeDocument/2006/relationships/slideLayout" Target="../slideLayouts/slideLayout7.xml"/><Relationship Id="rId1" Type="http://schemas.openxmlformats.org/officeDocument/2006/relationships/vmlDrawing" Target="../drawings/vmlDrawing48.vml"/><Relationship Id="rId6" Type="http://schemas.openxmlformats.org/officeDocument/2006/relationships/image" Target="../media/image277.emf"/><Relationship Id="rId11" Type="http://schemas.openxmlformats.org/officeDocument/2006/relationships/image" Target="../media/image380.png"/><Relationship Id="rId5" Type="http://schemas.openxmlformats.org/officeDocument/2006/relationships/oleObject" Target="../embeddings/oleObject274.bin"/><Relationship Id="rId10" Type="http://schemas.openxmlformats.org/officeDocument/2006/relationships/image" Target="../media/image279.wmf"/><Relationship Id="rId4" Type="http://schemas.openxmlformats.org/officeDocument/2006/relationships/image" Target="../media/image276.emf"/><Relationship Id="rId9" Type="http://schemas.openxmlformats.org/officeDocument/2006/relationships/oleObject" Target="../embeddings/oleObject276.bin"/></Relationships>
</file>

<file path=ppt/slides/_rels/slide54.xml.rels><?xml version="1.0" encoding="UTF-8" standalone="yes"?>
<Relationships xmlns="http://schemas.openxmlformats.org/package/2006/relationships"><Relationship Id="rId8" Type="http://schemas.openxmlformats.org/officeDocument/2006/relationships/oleObject" Target="../embeddings/oleObject279.bin"/><Relationship Id="rId13" Type="http://schemas.openxmlformats.org/officeDocument/2006/relationships/image" Target="../media/image284.wmf"/><Relationship Id="rId3" Type="http://schemas.openxmlformats.org/officeDocument/2006/relationships/notesSlide" Target="../notesSlides/notesSlide5.xml"/><Relationship Id="rId7" Type="http://schemas.openxmlformats.org/officeDocument/2006/relationships/image" Target="../media/image281.emf"/><Relationship Id="rId12" Type="http://schemas.openxmlformats.org/officeDocument/2006/relationships/oleObject" Target="../embeddings/oleObject281.bin"/><Relationship Id="rId2" Type="http://schemas.openxmlformats.org/officeDocument/2006/relationships/slideLayout" Target="../slideLayouts/slideLayout7.xml"/><Relationship Id="rId1" Type="http://schemas.openxmlformats.org/officeDocument/2006/relationships/vmlDrawing" Target="../drawings/vmlDrawing49.vml"/><Relationship Id="rId6" Type="http://schemas.openxmlformats.org/officeDocument/2006/relationships/oleObject" Target="../embeddings/oleObject278.bin"/><Relationship Id="rId11" Type="http://schemas.openxmlformats.org/officeDocument/2006/relationships/image" Target="../media/image283.emf"/><Relationship Id="rId5" Type="http://schemas.openxmlformats.org/officeDocument/2006/relationships/image" Target="../media/image280.wmf"/><Relationship Id="rId15" Type="http://schemas.openxmlformats.org/officeDocument/2006/relationships/image" Target="../media/image285.wmf"/><Relationship Id="rId10" Type="http://schemas.openxmlformats.org/officeDocument/2006/relationships/oleObject" Target="../embeddings/oleObject280.bin"/><Relationship Id="rId4" Type="http://schemas.openxmlformats.org/officeDocument/2006/relationships/oleObject" Target="../embeddings/oleObject277.bin"/><Relationship Id="rId9" Type="http://schemas.openxmlformats.org/officeDocument/2006/relationships/image" Target="../media/image282.emf"/><Relationship Id="rId14" Type="http://schemas.openxmlformats.org/officeDocument/2006/relationships/oleObject" Target="../embeddings/oleObject282.bin"/></Relationships>
</file>

<file path=ppt/slides/_rels/slide55.xml.rels><?xml version="1.0" encoding="UTF-8" standalone="yes"?>
<Relationships xmlns="http://schemas.openxmlformats.org/package/2006/relationships"><Relationship Id="rId3" Type="http://schemas.openxmlformats.org/officeDocument/2006/relationships/oleObject" Target="../embeddings/oleObject283.bin"/><Relationship Id="rId2" Type="http://schemas.openxmlformats.org/officeDocument/2006/relationships/slideLayout" Target="../slideLayouts/slideLayout7.xml"/><Relationship Id="rId1" Type="http://schemas.openxmlformats.org/officeDocument/2006/relationships/vmlDrawing" Target="../drawings/vmlDrawing50.vml"/><Relationship Id="rId4" Type="http://schemas.openxmlformats.org/officeDocument/2006/relationships/image" Target="../media/image286.emf"/></Relationships>
</file>

<file path=ppt/slides/_rels/slide56.xml.rels><?xml version="1.0" encoding="UTF-8" standalone="yes"?>
<Relationships xmlns="http://schemas.openxmlformats.org/package/2006/relationships"><Relationship Id="rId8" Type="http://schemas.openxmlformats.org/officeDocument/2006/relationships/image" Target="../media/image288.emf"/><Relationship Id="rId3" Type="http://schemas.openxmlformats.org/officeDocument/2006/relationships/oleObject" Target="../embeddings/oleObject284.bin"/><Relationship Id="rId7" Type="http://schemas.openxmlformats.org/officeDocument/2006/relationships/oleObject" Target="../embeddings/oleObject286.bin"/><Relationship Id="rId2" Type="http://schemas.openxmlformats.org/officeDocument/2006/relationships/slideLayout" Target="../slideLayouts/slideLayout7.xml"/><Relationship Id="rId1" Type="http://schemas.openxmlformats.org/officeDocument/2006/relationships/vmlDrawing" Target="../drawings/vmlDrawing51.vml"/><Relationship Id="rId6" Type="http://schemas.openxmlformats.org/officeDocument/2006/relationships/image" Target="../media/image287.emf"/><Relationship Id="rId5" Type="http://schemas.openxmlformats.org/officeDocument/2006/relationships/oleObject" Target="../embeddings/oleObject285.bin"/><Relationship Id="rId4" Type="http://schemas.openxmlformats.org/officeDocument/2006/relationships/image" Target="../media/image280.wmf"/></Relationships>
</file>

<file path=ppt/slides/_rels/slide57.xml.rels><?xml version="1.0" encoding="UTF-8" standalone="yes"?>
<Relationships xmlns="http://schemas.openxmlformats.org/package/2006/relationships"><Relationship Id="rId3" Type="http://schemas.openxmlformats.org/officeDocument/2006/relationships/oleObject" Target="../embeddings/oleObject287.bin"/><Relationship Id="rId2" Type="http://schemas.openxmlformats.org/officeDocument/2006/relationships/slideLayout" Target="../slideLayouts/slideLayout7.xml"/><Relationship Id="rId1" Type="http://schemas.openxmlformats.org/officeDocument/2006/relationships/vmlDrawing" Target="../drawings/vmlDrawing52.vml"/><Relationship Id="rId6" Type="http://schemas.openxmlformats.org/officeDocument/2006/relationships/image" Target="../media/image290.emf"/><Relationship Id="rId5" Type="http://schemas.openxmlformats.org/officeDocument/2006/relationships/oleObject" Target="../embeddings/oleObject288.bin"/><Relationship Id="rId4" Type="http://schemas.openxmlformats.org/officeDocument/2006/relationships/image" Target="../media/image289.emf"/></Relationships>
</file>

<file path=ppt/slides/_rels/slide58.xml.rels><?xml version="1.0" encoding="UTF-8" standalone="yes"?>
<Relationships xmlns="http://schemas.openxmlformats.org/package/2006/relationships"><Relationship Id="rId8" Type="http://schemas.openxmlformats.org/officeDocument/2006/relationships/image" Target="../media/image293.emf"/><Relationship Id="rId3" Type="http://schemas.openxmlformats.org/officeDocument/2006/relationships/oleObject" Target="../embeddings/oleObject289.bin"/><Relationship Id="rId7" Type="http://schemas.openxmlformats.org/officeDocument/2006/relationships/oleObject" Target="../embeddings/oleObject291.bin"/><Relationship Id="rId2" Type="http://schemas.openxmlformats.org/officeDocument/2006/relationships/slideLayout" Target="../slideLayouts/slideLayout7.xml"/><Relationship Id="rId1" Type="http://schemas.openxmlformats.org/officeDocument/2006/relationships/vmlDrawing" Target="../drawings/vmlDrawing53.vml"/><Relationship Id="rId6" Type="http://schemas.openxmlformats.org/officeDocument/2006/relationships/image" Target="../media/image292.emf"/><Relationship Id="rId5" Type="http://schemas.openxmlformats.org/officeDocument/2006/relationships/oleObject" Target="../embeddings/oleObject290.bin"/><Relationship Id="rId4" Type="http://schemas.openxmlformats.org/officeDocument/2006/relationships/image" Target="../media/image291.emf"/></Relationships>
</file>

<file path=ppt/slides/_rels/slide59.xml.rels><?xml version="1.0" encoding="UTF-8" standalone="yes"?>
<Relationships xmlns="http://schemas.openxmlformats.org/package/2006/relationships"><Relationship Id="rId8" Type="http://schemas.openxmlformats.org/officeDocument/2006/relationships/image" Target="../media/image296.emf"/><Relationship Id="rId3" Type="http://schemas.openxmlformats.org/officeDocument/2006/relationships/oleObject" Target="../embeddings/oleObject292.bin"/><Relationship Id="rId7" Type="http://schemas.openxmlformats.org/officeDocument/2006/relationships/oleObject" Target="../embeddings/oleObject294.bin"/><Relationship Id="rId2" Type="http://schemas.openxmlformats.org/officeDocument/2006/relationships/slideLayout" Target="../slideLayouts/slideLayout7.xml"/><Relationship Id="rId1" Type="http://schemas.openxmlformats.org/officeDocument/2006/relationships/vmlDrawing" Target="../drawings/vmlDrawing54.vml"/><Relationship Id="rId6" Type="http://schemas.openxmlformats.org/officeDocument/2006/relationships/image" Target="../media/image295.emf"/><Relationship Id="rId5" Type="http://schemas.openxmlformats.org/officeDocument/2006/relationships/oleObject" Target="../embeddings/oleObject293.bin"/><Relationship Id="rId10" Type="http://schemas.openxmlformats.org/officeDocument/2006/relationships/image" Target="../media/image297.wmf"/><Relationship Id="rId4" Type="http://schemas.openxmlformats.org/officeDocument/2006/relationships/image" Target="../media/image294.emf"/><Relationship Id="rId9" Type="http://schemas.openxmlformats.org/officeDocument/2006/relationships/oleObject" Target="../embeddings/oleObject295.bin"/></Relationships>
</file>

<file path=ppt/slides/_rels/slide60.xml.rels><?xml version="1.0" encoding="UTF-8" standalone="yes"?>
<Relationships xmlns="http://schemas.openxmlformats.org/package/2006/relationships"><Relationship Id="rId3" Type="http://schemas.openxmlformats.org/officeDocument/2006/relationships/oleObject" Target="../embeddings/oleObject296.bin"/><Relationship Id="rId2" Type="http://schemas.openxmlformats.org/officeDocument/2006/relationships/slideLayout" Target="../slideLayouts/slideLayout7.xml"/><Relationship Id="rId1" Type="http://schemas.openxmlformats.org/officeDocument/2006/relationships/vmlDrawing" Target="../drawings/vmlDrawing55.vml"/><Relationship Id="rId6" Type="http://schemas.openxmlformats.org/officeDocument/2006/relationships/image" Target="../media/image299.emf"/><Relationship Id="rId5" Type="http://schemas.openxmlformats.org/officeDocument/2006/relationships/oleObject" Target="../embeddings/oleObject297.bin"/><Relationship Id="rId4" Type="http://schemas.openxmlformats.org/officeDocument/2006/relationships/image" Target="../media/image298.emf"/></Relationships>
</file>

<file path=ppt/slides/_rels/slide61.xml.rels><?xml version="1.0" encoding="UTF-8" standalone="yes"?>
<Relationships xmlns="http://schemas.openxmlformats.org/package/2006/relationships"><Relationship Id="rId8" Type="http://schemas.openxmlformats.org/officeDocument/2006/relationships/image" Target="../media/image302.emf"/><Relationship Id="rId3" Type="http://schemas.openxmlformats.org/officeDocument/2006/relationships/oleObject" Target="../embeddings/oleObject298.bin"/><Relationship Id="rId7" Type="http://schemas.openxmlformats.org/officeDocument/2006/relationships/oleObject" Target="../embeddings/oleObject300.bin"/><Relationship Id="rId2" Type="http://schemas.openxmlformats.org/officeDocument/2006/relationships/slideLayout" Target="../slideLayouts/slideLayout7.xml"/><Relationship Id="rId1" Type="http://schemas.openxmlformats.org/officeDocument/2006/relationships/vmlDrawing" Target="../drawings/vmlDrawing56.vml"/><Relationship Id="rId6" Type="http://schemas.openxmlformats.org/officeDocument/2006/relationships/image" Target="../media/image301.emf"/><Relationship Id="rId5" Type="http://schemas.openxmlformats.org/officeDocument/2006/relationships/oleObject" Target="../embeddings/oleObject299.bin"/><Relationship Id="rId4" Type="http://schemas.openxmlformats.org/officeDocument/2006/relationships/image" Target="../media/image300.emf"/></Relationships>
</file>

<file path=ppt/slides/_rels/slide62.xml.rels><?xml version="1.0" encoding="UTF-8" standalone="yes"?>
<Relationships xmlns="http://schemas.openxmlformats.org/package/2006/relationships"><Relationship Id="rId3" Type="http://schemas.openxmlformats.org/officeDocument/2006/relationships/oleObject" Target="../embeddings/oleObject301.bin"/><Relationship Id="rId2" Type="http://schemas.openxmlformats.org/officeDocument/2006/relationships/slideLayout" Target="../slideLayouts/slideLayout7.xml"/><Relationship Id="rId1" Type="http://schemas.openxmlformats.org/officeDocument/2006/relationships/vmlDrawing" Target="../drawings/vmlDrawing57.vml"/><Relationship Id="rId6" Type="http://schemas.openxmlformats.org/officeDocument/2006/relationships/image" Target="../media/image304.emf"/><Relationship Id="rId5" Type="http://schemas.openxmlformats.org/officeDocument/2006/relationships/oleObject" Target="../embeddings/oleObject302.bin"/><Relationship Id="rId4" Type="http://schemas.openxmlformats.org/officeDocument/2006/relationships/image" Target="../media/image303.emf"/></Relationships>
</file>

<file path=ppt/slides/_rels/slide63.xml.rels><?xml version="1.0" encoding="UTF-8" standalone="yes"?>
<Relationships xmlns="http://schemas.openxmlformats.org/package/2006/relationships"><Relationship Id="rId8" Type="http://schemas.openxmlformats.org/officeDocument/2006/relationships/oleObject" Target="../embeddings/oleObject306.bin"/><Relationship Id="rId13" Type="http://schemas.openxmlformats.org/officeDocument/2006/relationships/image" Target="../media/image308.emf"/><Relationship Id="rId18" Type="http://schemas.openxmlformats.org/officeDocument/2006/relationships/oleObject" Target="../embeddings/oleObject311.bin"/><Relationship Id="rId3" Type="http://schemas.openxmlformats.org/officeDocument/2006/relationships/oleObject" Target="../embeddings/oleObject303.bin"/><Relationship Id="rId21" Type="http://schemas.openxmlformats.org/officeDocument/2006/relationships/image" Target="../media/image312.wmf"/><Relationship Id="rId7" Type="http://schemas.openxmlformats.org/officeDocument/2006/relationships/image" Target="../media/image305.emf"/><Relationship Id="rId12" Type="http://schemas.openxmlformats.org/officeDocument/2006/relationships/oleObject" Target="../embeddings/oleObject308.bin"/><Relationship Id="rId17" Type="http://schemas.openxmlformats.org/officeDocument/2006/relationships/image" Target="../media/image310.emf"/><Relationship Id="rId2" Type="http://schemas.openxmlformats.org/officeDocument/2006/relationships/slideLayout" Target="../slideLayouts/slideLayout7.xml"/><Relationship Id="rId16" Type="http://schemas.openxmlformats.org/officeDocument/2006/relationships/oleObject" Target="../embeddings/oleObject310.bin"/><Relationship Id="rId20" Type="http://schemas.openxmlformats.org/officeDocument/2006/relationships/oleObject" Target="../embeddings/oleObject312.bin"/><Relationship Id="rId1" Type="http://schemas.openxmlformats.org/officeDocument/2006/relationships/vmlDrawing" Target="../drawings/vmlDrawing58.vml"/><Relationship Id="rId6" Type="http://schemas.openxmlformats.org/officeDocument/2006/relationships/oleObject" Target="../embeddings/oleObject305.bin"/><Relationship Id="rId11" Type="http://schemas.openxmlformats.org/officeDocument/2006/relationships/image" Target="../media/image307.wmf"/><Relationship Id="rId5" Type="http://schemas.openxmlformats.org/officeDocument/2006/relationships/oleObject" Target="../embeddings/oleObject304.bin"/><Relationship Id="rId15" Type="http://schemas.openxmlformats.org/officeDocument/2006/relationships/image" Target="../media/image309.emf"/><Relationship Id="rId10" Type="http://schemas.openxmlformats.org/officeDocument/2006/relationships/oleObject" Target="../embeddings/oleObject307.bin"/><Relationship Id="rId19" Type="http://schemas.openxmlformats.org/officeDocument/2006/relationships/image" Target="../media/image311.emf"/><Relationship Id="rId4" Type="http://schemas.openxmlformats.org/officeDocument/2006/relationships/image" Target="../media/image145.wmf"/><Relationship Id="rId9" Type="http://schemas.openxmlformats.org/officeDocument/2006/relationships/image" Target="../media/image306.wmf"/><Relationship Id="rId14" Type="http://schemas.openxmlformats.org/officeDocument/2006/relationships/oleObject" Target="../embeddings/oleObject309.bin"/></Relationships>
</file>

<file path=ppt/slides/_rels/slide64.xml.rels><?xml version="1.0" encoding="UTF-8" standalone="yes"?>
<Relationships xmlns="http://schemas.openxmlformats.org/package/2006/relationships"><Relationship Id="rId8" Type="http://schemas.openxmlformats.org/officeDocument/2006/relationships/image" Target="../media/image315.emf"/><Relationship Id="rId3" Type="http://schemas.openxmlformats.org/officeDocument/2006/relationships/oleObject" Target="../embeddings/oleObject313.bin"/><Relationship Id="rId7" Type="http://schemas.openxmlformats.org/officeDocument/2006/relationships/oleObject" Target="../embeddings/oleObject315.bin"/><Relationship Id="rId12" Type="http://schemas.openxmlformats.org/officeDocument/2006/relationships/image" Target="../media/image317.emf"/><Relationship Id="rId2" Type="http://schemas.openxmlformats.org/officeDocument/2006/relationships/slideLayout" Target="../slideLayouts/slideLayout7.xml"/><Relationship Id="rId1" Type="http://schemas.openxmlformats.org/officeDocument/2006/relationships/vmlDrawing" Target="../drawings/vmlDrawing59.vml"/><Relationship Id="rId6" Type="http://schemas.openxmlformats.org/officeDocument/2006/relationships/image" Target="../media/image314.emf"/><Relationship Id="rId11" Type="http://schemas.openxmlformats.org/officeDocument/2006/relationships/oleObject" Target="../embeddings/oleObject317.bin"/><Relationship Id="rId5" Type="http://schemas.openxmlformats.org/officeDocument/2006/relationships/oleObject" Target="../embeddings/oleObject314.bin"/><Relationship Id="rId10" Type="http://schemas.openxmlformats.org/officeDocument/2006/relationships/image" Target="../media/image316.emf"/><Relationship Id="rId4" Type="http://schemas.openxmlformats.org/officeDocument/2006/relationships/image" Target="../media/image313.emf"/><Relationship Id="rId9" Type="http://schemas.openxmlformats.org/officeDocument/2006/relationships/oleObject" Target="../embeddings/oleObject316.bin"/></Relationships>
</file>

<file path=ppt/slides/_rels/slide65.xml.rels><?xml version="1.0" encoding="UTF-8" standalone="yes"?>
<Relationships xmlns="http://schemas.openxmlformats.org/package/2006/relationships"><Relationship Id="rId8" Type="http://schemas.openxmlformats.org/officeDocument/2006/relationships/image" Target="../media/image320.emf"/><Relationship Id="rId3" Type="http://schemas.openxmlformats.org/officeDocument/2006/relationships/oleObject" Target="../embeddings/oleObject318.bin"/><Relationship Id="rId7" Type="http://schemas.openxmlformats.org/officeDocument/2006/relationships/oleObject" Target="../embeddings/oleObject320.bin"/><Relationship Id="rId2" Type="http://schemas.openxmlformats.org/officeDocument/2006/relationships/slideLayout" Target="../slideLayouts/slideLayout7.xml"/><Relationship Id="rId1" Type="http://schemas.openxmlformats.org/officeDocument/2006/relationships/vmlDrawing" Target="../drawings/vmlDrawing60.vml"/><Relationship Id="rId6" Type="http://schemas.openxmlformats.org/officeDocument/2006/relationships/image" Target="../media/image319.wmf"/><Relationship Id="rId5" Type="http://schemas.openxmlformats.org/officeDocument/2006/relationships/oleObject" Target="../embeddings/oleObject319.bin"/><Relationship Id="rId4" Type="http://schemas.openxmlformats.org/officeDocument/2006/relationships/image" Target="../media/image318.emf"/></Relationships>
</file>

<file path=ppt/slides/_rels/slide66.xml.rels><?xml version="1.0" encoding="UTF-8" standalone="yes"?>
<Relationships xmlns="http://schemas.openxmlformats.org/package/2006/relationships"><Relationship Id="rId8" Type="http://schemas.openxmlformats.org/officeDocument/2006/relationships/image" Target="../media/image323.emf"/><Relationship Id="rId3" Type="http://schemas.openxmlformats.org/officeDocument/2006/relationships/oleObject" Target="../embeddings/oleObject321.bin"/><Relationship Id="rId7" Type="http://schemas.openxmlformats.org/officeDocument/2006/relationships/oleObject" Target="../embeddings/oleObject323.bin"/><Relationship Id="rId2" Type="http://schemas.openxmlformats.org/officeDocument/2006/relationships/slideLayout" Target="../slideLayouts/slideLayout7.xml"/><Relationship Id="rId1" Type="http://schemas.openxmlformats.org/officeDocument/2006/relationships/vmlDrawing" Target="../drawings/vmlDrawing61.vml"/><Relationship Id="rId6" Type="http://schemas.openxmlformats.org/officeDocument/2006/relationships/image" Target="../media/image322.emf"/><Relationship Id="rId5" Type="http://schemas.openxmlformats.org/officeDocument/2006/relationships/oleObject" Target="../embeddings/oleObject322.bin"/><Relationship Id="rId10" Type="http://schemas.openxmlformats.org/officeDocument/2006/relationships/image" Target="../media/image324.emf"/><Relationship Id="rId4" Type="http://schemas.openxmlformats.org/officeDocument/2006/relationships/image" Target="../media/image321.emf"/><Relationship Id="rId9" Type="http://schemas.openxmlformats.org/officeDocument/2006/relationships/oleObject" Target="../embeddings/oleObject324.bin"/></Relationships>
</file>

<file path=ppt/slides/_rels/slide67.xml.rels><?xml version="1.0" encoding="UTF-8" standalone="yes"?>
<Relationships xmlns="http://schemas.openxmlformats.org/package/2006/relationships"><Relationship Id="rId8" Type="http://schemas.openxmlformats.org/officeDocument/2006/relationships/image" Target="../media/image327.emf"/><Relationship Id="rId3" Type="http://schemas.openxmlformats.org/officeDocument/2006/relationships/oleObject" Target="../embeddings/oleObject325.bin"/><Relationship Id="rId7" Type="http://schemas.openxmlformats.org/officeDocument/2006/relationships/oleObject" Target="../embeddings/oleObject327.bin"/><Relationship Id="rId12" Type="http://schemas.openxmlformats.org/officeDocument/2006/relationships/image" Target="../media/image329.emf"/><Relationship Id="rId2" Type="http://schemas.openxmlformats.org/officeDocument/2006/relationships/slideLayout" Target="../slideLayouts/slideLayout7.xml"/><Relationship Id="rId1" Type="http://schemas.openxmlformats.org/officeDocument/2006/relationships/vmlDrawing" Target="../drawings/vmlDrawing62.vml"/><Relationship Id="rId6" Type="http://schemas.openxmlformats.org/officeDocument/2006/relationships/image" Target="../media/image326.emf"/><Relationship Id="rId11" Type="http://schemas.openxmlformats.org/officeDocument/2006/relationships/oleObject" Target="../embeddings/oleObject329.bin"/><Relationship Id="rId5" Type="http://schemas.openxmlformats.org/officeDocument/2006/relationships/oleObject" Target="../embeddings/oleObject326.bin"/><Relationship Id="rId10" Type="http://schemas.openxmlformats.org/officeDocument/2006/relationships/image" Target="../media/image328.emf"/><Relationship Id="rId4" Type="http://schemas.openxmlformats.org/officeDocument/2006/relationships/image" Target="../media/image325.emf"/><Relationship Id="rId9" Type="http://schemas.openxmlformats.org/officeDocument/2006/relationships/oleObject" Target="../embeddings/oleObject328.bin"/></Relationships>
</file>

<file path=ppt/slides/_rels/slide68.xml.rels><?xml version="1.0" encoding="UTF-8" standalone="yes"?>
<Relationships xmlns="http://schemas.openxmlformats.org/package/2006/relationships"><Relationship Id="rId8" Type="http://schemas.openxmlformats.org/officeDocument/2006/relationships/image" Target="../media/image332.emf"/><Relationship Id="rId3" Type="http://schemas.openxmlformats.org/officeDocument/2006/relationships/oleObject" Target="../embeddings/oleObject330.bin"/><Relationship Id="rId7" Type="http://schemas.openxmlformats.org/officeDocument/2006/relationships/oleObject" Target="../embeddings/oleObject332.bin"/><Relationship Id="rId2" Type="http://schemas.openxmlformats.org/officeDocument/2006/relationships/slideLayout" Target="../slideLayouts/slideLayout7.xml"/><Relationship Id="rId1" Type="http://schemas.openxmlformats.org/officeDocument/2006/relationships/vmlDrawing" Target="../drawings/vmlDrawing63.vml"/><Relationship Id="rId6" Type="http://schemas.openxmlformats.org/officeDocument/2006/relationships/image" Target="../media/image331.emf"/><Relationship Id="rId5" Type="http://schemas.openxmlformats.org/officeDocument/2006/relationships/oleObject" Target="../embeddings/oleObject331.bin"/><Relationship Id="rId4" Type="http://schemas.openxmlformats.org/officeDocument/2006/relationships/image" Target="../media/image330.emf"/></Relationships>
</file>

<file path=ppt/slides/_rels/slide69.xml.rels><?xml version="1.0" encoding="UTF-8" standalone="yes"?>
<Relationships xmlns="http://schemas.openxmlformats.org/package/2006/relationships"><Relationship Id="rId8" Type="http://schemas.openxmlformats.org/officeDocument/2006/relationships/image" Target="../media/image335.emf"/><Relationship Id="rId3" Type="http://schemas.openxmlformats.org/officeDocument/2006/relationships/oleObject" Target="../embeddings/oleObject333.bin"/><Relationship Id="rId7" Type="http://schemas.openxmlformats.org/officeDocument/2006/relationships/oleObject" Target="../embeddings/oleObject335.bin"/><Relationship Id="rId2" Type="http://schemas.openxmlformats.org/officeDocument/2006/relationships/slideLayout" Target="../slideLayouts/slideLayout7.xml"/><Relationship Id="rId1" Type="http://schemas.openxmlformats.org/officeDocument/2006/relationships/vmlDrawing" Target="../drawings/vmlDrawing64.vml"/><Relationship Id="rId6" Type="http://schemas.openxmlformats.org/officeDocument/2006/relationships/image" Target="../media/image334.wmf"/><Relationship Id="rId5" Type="http://schemas.openxmlformats.org/officeDocument/2006/relationships/oleObject" Target="../embeddings/oleObject334.bin"/><Relationship Id="rId4" Type="http://schemas.openxmlformats.org/officeDocument/2006/relationships/image" Target="../media/image333.emf"/></Relationships>
</file>

<file path=ppt/slides/_rels/slide70.xml.rels><?xml version="1.0" encoding="UTF-8" standalone="yes"?>
<Relationships xmlns="http://schemas.openxmlformats.org/package/2006/relationships"><Relationship Id="rId8" Type="http://schemas.openxmlformats.org/officeDocument/2006/relationships/image" Target="../media/image338.emf"/><Relationship Id="rId13" Type="http://schemas.openxmlformats.org/officeDocument/2006/relationships/oleObject" Target="../embeddings/oleObject341.bin"/><Relationship Id="rId18" Type="http://schemas.openxmlformats.org/officeDocument/2006/relationships/image" Target="../media/image343.emf"/><Relationship Id="rId3" Type="http://schemas.openxmlformats.org/officeDocument/2006/relationships/oleObject" Target="../embeddings/oleObject336.bin"/><Relationship Id="rId7" Type="http://schemas.openxmlformats.org/officeDocument/2006/relationships/oleObject" Target="../embeddings/oleObject338.bin"/><Relationship Id="rId12" Type="http://schemas.openxmlformats.org/officeDocument/2006/relationships/image" Target="../media/image340.emf"/><Relationship Id="rId17" Type="http://schemas.openxmlformats.org/officeDocument/2006/relationships/oleObject" Target="../embeddings/oleObject343.bin"/><Relationship Id="rId2" Type="http://schemas.openxmlformats.org/officeDocument/2006/relationships/slideLayout" Target="../slideLayouts/slideLayout7.xml"/><Relationship Id="rId16" Type="http://schemas.openxmlformats.org/officeDocument/2006/relationships/image" Target="../media/image342.wmf"/><Relationship Id="rId20" Type="http://schemas.openxmlformats.org/officeDocument/2006/relationships/image" Target="../media/image344.wmf"/><Relationship Id="rId1" Type="http://schemas.openxmlformats.org/officeDocument/2006/relationships/vmlDrawing" Target="../drawings/vmlDrawing65.vml"/><Relationship Id="rId6" Type="http://schemas.openxmlformats.org/officeDocument/2006/relationships/image" Target="../media/image337.emf"/><Relationship Id="rId11" Type="http://schemas.openxmlformats.org/officeDocument/2006/relationships/oleObject" Target="../embeddings/oleObject340.bin"/><Relationship Id="rId5" Type="http://schemas.openxmlformats.org/officeDocument/2006/relationships/oleObject" Target="../embeddings/oleObject337.bin"/><Relationship Id="rId15" Type="http://schemas.openxmlformats.org/officeDocument/2006/relationships/oleObject" Target="../embeddings/oleObject342.bin"/><Relationship Id="rId10" Type="http://schemas.openxmlformats.org/officeDocument/2006/relationships/image" Target="../media/image339.emf"/><Relationship Id="rId19" Type="http://schemas.openxmlformats.org/officeDocument/2006/relationships/oleObject" Target="../embeddings/oleObject344.bin"/><Relationship Id="rId4" Type="http://schemas.openxmlformats.org/officeDocument/2006/relationships/image" Target="../media/image336.emf"/><Relationship Id="rId9" Type="http://schemas.openxmlformats.org/officeDocument/2006/relationships/oleObject" Target="../embeddings/oleObject339.bin"/><Relationship Id="rId14" Type="http://schemas.openxmlformats.org/officeDocument/2006/relationships/image" Target="../media/image341.wmf"/></Relationships>
</file>

<file path=ppt/slides/_rels/slide71.xml.rels><?xml version="1.0" encoding="UTF-8" standalone="yes"?>
<Relationships xmlns="http://schemas.openxmlformats.org/package/2006/relationships"><Relationship Id="rId8" Type="http://schemas.openxmlformats.org/officeDocument/2006/relationships/image" Target="../media/image347.wmf"/><Relationship Id="rId13" Type="http://schemas.openxmlformats.org/officeDocument/2006/relationships/oleObject" Target="../embeddings/oleObject350.bin"/><Relationship Id="rId3" Type="http://schemas.openxmlformats.org/officeDocument/2006/relationships/oleObject" Target="../embeddings/oleObject345.bin"/><Relationship Id="rId7" Type="http://schemas.openxmlformats.org/officeDocument/2006/relationships/oleObject" Target="../embeddings/oleObject347.bin"/><Relationship Id="rId12" Type="http://schemas.openxmlformats.org/officeDocument/2006/relationships/image" Target="../media/image349.emf"/><Relationship Id="rId2" Type="http://schemas.openxmlformats.org/officeDocument/2006/relationships/slideLayout" Target="../slideLayouts/slideLayout7.xml"/><Relationship Id="rId1" Type="http://schemas.openxmlformats.org/officeDocument/2006/relationships/vmlDrawing" Target="../drawings/vmlDrawing66.vml"/><Relationship Id="rId6" Type="http://schemas.openxmlformats.org/officeDocument/2006/relationships/image" Target="../media/image346.emf"/><Relationship Id="rId11" Type="http://schemas.openxmlformats.org/officeDocument/2006/relationships/oleObject" Target="../embeddings/oleObject349.bin"/><Relationship Id="rId5" Type="http://schemas.openxmlformats.org/officeDocument/2006/relationships/oleObject" Target="../embeddings/oleObject346.bin"/><Relationship Id="rId10" Type="http://schemas.openxmlformats.org/officeDocument/2006/relationships/image" Target="../media/image348.emf"/><Relationship Id="rId4" Type="http://schemas.openxmlformats.org/officeDocument/2006/relationships/image" Target="../media/image345.emf"/><Relationship Id="rId9" Type="http://schemas.openxmlformats.org/officeDocument/2006/relationships/oleObject" Target="../embeddings/oleObject348.bin"/><Relationship Id="rId14" Type="http://schemas.openxmlformats.org/officeDocument/2006/relationships/image" Target="../media/image350.emf"/></Relationships>
</file>

<file path=ppt/slides/_rels/slide72.xml.rels><?xml version="1.0" encoding="UTF-8" standalone="yes"?>
<Relationships xmlns="http://schemas.openxmlformats.org/package/2006/relationships"><Relationship Id="rId8" Type="http://schemas.openxmlformats.org/officeDocument/2006/relationships/image" Target="../media/image353.emf"/><Relationship Id="rId3" Type="http://schemas.openxmlformats.org/officeDocument/2006/relationships/oleObject" Target="../embeddings/oleObject351.bin"/><Relationship Id="rId7" Type="http://schemas.openxmlformats.org/officeDocument/2006/relationships/oleObject" Target="../embeddings/oleObject353.bin"/><Relationship Id="rId2" Type="http://schemas.openxmlformats.org/officeDocument/2006/relationships/slideLayout" Target="../slideLayouts/slideLayout7.xml"/><Relationship Id="rId1" Type="http://schemas.openxmlformats.org/officeDocument/2006/relationships/vmlDrawing" Target="../drawings/vmlDrawing67.vml"/><Relationship Id="rId6" Type="http://schemas.openxmlformats.org/officeDocument/2006/relationships/image" Target="../media/image352.emf"/><Relationship Id="rId5" Type="http://schemas.openxmlformats.org/officeDocument/2006/relationships/oleObject" Target="../embeddings/oleObject352.bin"/><Relationship Id="rId4" Type="http://schemas.openxmlformats.org/officeDocument/2006/relationships/image" Target="../media/image351.emf"/></Relationships>
</file>

<file path=ppt/slides/_rels/slide73.xml.rels><?xml version="1.0" encoding="UTF-8" standalone="yes"?>
<Relationships xmlns="http://schemas.openxmlformats.org/package/2006/relationships"><Relationship Id="rId8" Type="http://schemas.openxmlformats.org/officeDocument/2006/relationships/image" Target="../media/image356.emf"/><Relationship Id="rId13" Type="http://schemas.openxmlformats.org/officeDocument/2006/relationships/oleObject" Target="../embeddings/oleObject359.bin"/><Relationship Id="rId3" Type="http://schemas.openxmlformats.org/officeDocument/2006/relationships/oleObject" Target="../embeddings/oleObject354.bin"/><Relationship Id="rId7" Type="http://schemas.openxmlformats.org/officeDocument/2006/relationships/oleObject" Target="../embeddings/oleObject356.bin"/><Relationship Id="rId12" Type="http://schemas.openxmlformats.org/officeDocument/2006/relationships/image" Target="../media/image358.wmf"/><Relationship Id="rId2" Type="http://schemas.openxmlformats.org/officeDocument/2006/relationships/slideLayout" Target="../slideLayouts/slideLayout7.xml"/><Relationship Id="rId1" Type="http://schemas.openxmlformats.org/officeDocument/2006/relationships/vmlDrawing" Target="../drawings/vmlDrawing68.vml"/><Relationship Id="rId6" Type="http://schemas.openxmlformats.org/officeDocument/2006/relationships/image" Target="../media/image355.wmf"/><Relationship Id="rId11" Type="http://schemas.openxmlformats.org/officeDocument/2006/relationships/oleObject" Target="../embeddings/oleObject358.bin"/><Relationship Id="rId5" Type="http://schemas.openxmlformats.org/officeDocument/2006/relationships/oleObject" Target="../embeddings/oleObject355.bin"/><Relationship Id="rId10" Type="http://schemas.openxmlformats.org/officeDocument/2006/relationships/image" Target="../media/image357.emf"/><Relationship Id="rId4" Type="http://schemas.openxmlformats.org/officeDocument/2006/relationships/image" Target="../media/image354.emf"/><Relationship Id="rId9" Type="http://schemas.openxmlformats.org/officeDocument/2006/relationships/oleObject" Target="../embeddings/oleObject357.bin"/><Relationship Id="rId14" Type="http://schemas.openxmlformats.org/officeDocument/2006/relationships/image" Target="../media/image359.wmf"/></Relationships>
</file>

<file path=ppt/slides/_rels/slide74.xml.rels><?xml version="1.0" encoding="UTF-8" standalone="yes"?>
<Relationships xmlns="http://schemas.openxmlformats.org/package/2006/relationships"><Relationship Id="rId8" Type="http://schemas.openxmlformats.org/officeDocument/2006/relationships/image" Target="../media/image362.emf"/><Relationship Id="rId13" Type="http://schemas.openxmlformats.org/officeDocument/2006/relationships/oleObject" Target="../embeddings/oleObject365.bin"/><Relationship Id="rId18" Type="http://schemas.openxmlformats.org/officeDocument/2006/relationships/image" Target="../media/image367.emf"/><Relationship Id="rId3" Type="http://schemas.openxmlformats.org/officeDocument/2006/relationships/oleObject" Target="../embeddings/oleObject360.bin"/><Relationship Id="rId7" Type="http://schemas.openxmlformats.org/officeDocument/2006/relationships/oleObject" Target="../embeddings/oleObject362.bin"/><Relationship Id="rId12" Type="http://schemas.openxmlformats.org/officeDocument/2006/relationships/image" Target="../media/image364.emf"/><Relationship Id="rId17" Type="http://schemas.openxmlformats.org/officeDocument/2006/relationships/oleObject" Target="../embeddings/oleObject367.bin"/><Relationship Id="rId2" Type="http://schemas.openxmlformats.org/officeDocument/2006/relationships/slideLayout" Target="../slideLayouts/slideLayout7.xml"/><Relationship Id="rId16" Type="http://schemas.openxmlformats.org/officeDocument/2006/relationships/image" Target="../media/image366.emf"/><Relationship Id="rId1" Type="http://schemas.openxmlformats.org/officeDocument/2006/relationships/vmlDrawing" Target="../drawings/vmlDrawing69.vml"/><Relationship Id="rId6" Type="http://schemas.openxmlformats.org/officeDocument/2006/relationships/image" Target="../media/image361.emf"/><Relationship Id="rId11" Type="http://schemas.openxmlformats.org/officeDocument/2006/relationships/oleObject" Target="../embeddings/oleObject364.bin"/><Relationship Id="rId5" Type="http://schemas.openxmlformats.org/officeDocument/2006/relationships/oleObject" Target="../embeddings/oleObject361.bin"/><Relationship Id="rId15" Type="http://schemas.openxmlformats.org/officeDocument/2006/relationships/oleObject" Target="../embeddings/oleObject366.bin"/><Relationship Id="rId10" Type="http://schemas.openxmlformats.org/officeDocument/2006/relationships/image" Target="../media/image363.emf"/><Relationship Id="rId4" Type="http://schemas.openxmlformats.org/officeDocument/2006/relationships/image" Target="../media/image360.emf"/><Relationship Id="rId9" Type="http://schemas.openxmlformats.org/officeDocument/2006/relationships/oleObject" Target="../embeddings/oleObject363.bin"/><Relationship Id="rId14" Type="http://schemas.openxmlformats.org/officeDocument/2006/relationships/image" Target="../media/image365.emf"/></Relationships>
</file>

<file path=ppt/slides/_rels/slide75.xml.rels><?xml version="1.0" encoding="UTF-8" standalone="yes"?>
<Relationships xmlns="http://schemas.openxmlformats.org/package/2006/relationships"><Relationship Id="rId8" Type="http://schemas.openxmlformats.org/officeDocument/2006/relationships/image" Target="../media/image370.emf"/><Relationship Id="rId3" Type="http://schemas.openxmlformats.org/officeDocument/2006/relationships/oleObject" Target="../embeddings/oleObject368.bin"/><Relationship Id="rId7" Type="http://schemas.openxmlformats.org/officeDocument/2006/relationships/oleObject" Target="../embeddings/oleObject370.bin"/><Relationship Id="rId2" Type="http://schemas.openxmlformats.org/officeDocument/2006/relationships/slideLayout" Target="../slideLayouts/slideLayout7.xml"/><Relationship Id="rId1" Type="http://schemas.openxmlformats.org/officeDocument/2006/relationships/vmlDrawing" Target="../drawings/vmlDrawing70.vml"/><Relationship Id="rId6" Type="http://schemas.openxmlformats.org/officeDocument/2006/relationships/image" Target="../media/image369.emf"/><Relationship Id="rId5" Type="http://schemas.openxmlformats.org/officeDocument/2006/relationships/oleObject" Target="../embeddings/oleObject369.bin"/><Relationship Id="rId4" Type="http://schemas.openxmlformats.org/officeDocument/2006/relationships/image" Target="../media/image368.emf"/></Relationships>
</file>

<file path=ppt/slides/_rels/slide76.xml.rels><?xml version="1.0" encoding="UTF-8" standalone="yes"?>
<Relationships xmlns="http://schemas.openxmlformats.org/package/2006/relationships"><Relationship Id="rId8" Type="http://schemas.openxmlformats.org/officeDocument/2006/relationships/image" Target="../media/image372.wmf"/><Relationship Id="rId13" Type="http://schemas.openxmlformats.org/officeDocument/2006/relationships/oleObject" Target="../embeddings/oleObject376.bin"/><Relationship Id="rId3" Type="http://schemas.openxmlformats.org/officeDocument/2006/relationships/oleObject" Target="../embeddings/oleObject371.bin"/><Relationship Id="rId7" Type="http://schemas.openxmlformats.org/officeDocument/2006/relationships/oleObject" Target="../embeddings/oleObject373.bin"/><Relationship Id="rId12" Type="http://schemas.openxmlformats.org/officeDocument/2006/relationships/image" Target="../media/image374.emf"/><Relationship Id="rId2" Type="http://schemas.openxmlformats.org/officeDocument/2006/relationships/slideLayout" Target="../slideLayouts/slideLayout7.xml"/><Relationship Id="rId16" Type="http://schemas.openxmlformats.org/officeDocument/2006/relationships/image" Target="../media/image376.emf"/><Relationship Id="rId1" Type="http://schemas.openxmlformats.org/officeDocument/2006/relationships/vmlDrawing" Target="../drawings/vmlDrawing71.vml"/><Relationship Id="rId6" Type="http://schemas.openxmlformats.org/officeDocument/2006/relationships/image" Target="../media/image371.emf"/><Relationship Id="rId11" Type="http://schemas.openxmlformats.org/officeDocument/2006/relationships/oleObject" Target="../embeddings/oleObject375.bin"/><Relationship Id="rId5" Type="http://schemas.openxmlformats.org/officeDocument/2006/relationships/oleObject" Target="../embeddings/oleObject372.bin"/><Relationship Id="rId15" Type="http://schemas.openxmlformats.org/officeDocument/2006/relationships/oleObject" Target="../embeddings/oleObject377.bin"/><Relationship Id="rId10" Type="http://schemas.openxmlformats.org/officeDocument/2006/relationships/image" Target="../media/image373.emf"/><Relationship Id="rId4" Type="http://schemas.openxmlformats.org/officeDocument/2006/relationships/image" Target="../media/image307.wmf"/><Relationship Id="rId9" Type="http://schemas.openxmlformats.org/officeDocument/2006/relationships/oleObject" Target="../embeddings/oleObject374.bin"/><Relationship Id="rId14" Type="http://schemas.openxmlformats.org/officeDocument/2006/relationships/image" Target="../media/image375.emf"/></Relationships>
</file>

<file path=ppt/slides/_rels/slide77.xml.rels><?xml version="1.0" encoding="UTF-8" standalone="yes"?>
<Relationships xmlns="http://schemas.openxmlformats.org/package/2006/relationships"><Relationship Id="rId3" Type="http://schemas.openxmlformats.org/officeDocument/2006/relationships/oleObject" Target="../embeddings/oleObject378.bin"/><Relationship Id="rId2" Type="http://schemas.openxmlformats.org/officeDocument/2006/relationships/slideLayout" Target="../slideLayouts/slideLayout7.xml"/><Relationship Id="rId1" Type="http://schemas.openxmlformats.org/officeDocument/2006/relationships/vmlDrawing" Target="../drawings/vmlDrawing72.vml"/><Relationship Id="rId6" Type="http://schemas.openxmlformats.org/officeDocument/2006/relationships/image" Target="../media/image378.emf"/><Relationship Id="rId5" Type="http://schemas.openxmlformats.org/officeDocument/2006/relationships/oleObject" Target="../embeddings/oleObject379.bin"/><Relationship Id="rId4" Type="http://schemas.openxmlformats.org/officeDocument/2006/relationships/image" Target="../media/image377.emf"/></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oleObject" Target="../embeddings/oleObject380.bin"/><Relationship Id="rId2" Type="http://schemas.openxmlformats.org/officeDocument/2006/relationships/slideLayout" Target="../slideLayouts/slideLayout2.xml"/><Relationship Id="rId1" Type="http://schemas.openxmlformats.org/officeDocument/2006/relationships/vmlDrawing" Target="../drawings/vmlDrawing73.vml"/><Relationship Id="rId4" Type="http://schemas.openxmlformats.org/officeDocument/2006/relationships/image" Target="../media/image379.emf"/></Relationships>
</file>

<file path=ppt/slides/_rels/slide80.xml.rels><?xml version="1.0" encoding="UTF-8" standalone="yes"?>
<Relationships xmlns="http://schemas.openxmlformats.org/package/2006/relationships"><Relationship Id="rId8" Type="http://schemas.openxmlformats.org/officeDocument/2006/relationships/image" Target="../media/image382.emf"/><Relationship Id="rId3" Type="http://schemas.openxmlformats.org/officeDocument/2006/relationships/oleObject" Target="../embeddings/oleObject381.bin"/><Relationship Id="rId7" Type="http://schemas.openxmlformats.org/officeDocument/2006/relationships/oleObject" Target="../embeddings/oleObject383.bin"/><Relationship Id="rId2" Type="http://schemas.openxmlformats.org/officeDocument/2006/relationships/slideLayout" Target="../slideLayouts/slideLayout7.xml"/><Relationship Id="rId1" Type="http://schemas.openxmlformats.org/officeDocument/2006/relationships/vmlDrawing" Target="../drawings/vmlDrawing74.vml"/><Relationship Id="rId6" Type="http://schemas.openxmlformats.org/officeDocument/2006/relationships/image" Target="../media/image381.emf"/><Relationship Id="rId5" Type="http://schemas.openxmlformats.org/officeDocument/2006/relationships/oleObject" Target="../embeddings/oleObject382.bin"/><Relationship Id="rId4" Type="http://schemas.openxmlformats.org/officeDocument/2006/relationships/image" Target="../media/image380.emf"/></Relationships>
</file>

<file path=ppt/slides/_rels/slide81.xml.rels><?xml version="1.0" encoding="UTF-8" standalone="yes"?>
<Relationships xmlns="http://schemas.openxmlformats.org/package/2006/relationships"><Relationship Id="rId8" Type="http://schemas.openxmlformats.org/officeDocument/2006/relationships/image" Target="../media/image385.emf"/><Relationship Id="rId3" Type="http://schemas.openxmlformats.org/officeDocument/2006/relationships/oleObject" Target="../embeddings/oleObject384.bin"/><Relationship Id="rId7" Type="http://schemas.openxmlformats.org/officeDocument/2006/relationships/oleObject" Target="../embeddings/oleObject386.bin"/><Relationship Id="rId12" Type="http://schemas.openxmlformats.org/officeDocument/2006/relationships/image" Target="../media/image387.emf"/><Relationship Id="rId2" Type="http://schemas.openxmlformats.org/officeDocument/2006/relationships/slideLayout" Target="../slideLayouts/slideLayout7.xml"/><Relationship Id="rId1" Type="http://schemas.openxmlformats.org/officeDocument/2006/relationships/vmlDrawing" Target="../drawings/vmlDrawing75.vml"/><Relationship Id="rId6" Type="http://schemas.openxmlformats.org/officeDocument/2006/relationships/image" Target="../media/image384.emf"/><Relationship Id="rId11" Type="http://schemas.openxmlformats.org/officeDocument/2006/relationships/oleObject" Target="../embeddings/oleObject388.bin"/><Relationship Id="rId5" Type="http://schemas.openxmlformats.org/officeDocument/2006/relationships/oleObject" Target="../embeddings/oleObject385.bin"/><Relationship Id="rId10" Type="http://schemas.openxmlformats.org/officeDocument/2006/relationships/image" Target="../media/image386.emf"/><Relationship Id="rId4" Type="http://schemas.openxmlformats.org/officeDocument/2006/relationships/image" Target="../media/image383.emf"/><Relationship Id="rId9" Type="http://schemas.openxmlformats.org/officeDocument/2006/relationships/oleObject" Target="../embeddings/oleObject387.bin"/></Relationships>
</file>

<file path=ppt/slides/_rels/slide82.xml.rels><?xml version="1.0" encoding="UTF-8" standalone="yes"?>
<Relationships xmlns="http://schemas.openxmlformats.org/package/2006/relationships"><Relationship Id="rId8" Type="http://schemas.openxmlformats.org/officeDocument/2006/relationships/image" Target="../media/image385.emf"/><Relationship Id="rId3" Type="http://schemas.openxmlformats.org/officeDocument/2006/relationships/oleObject" Target="../embeddings/oleObject389.bin"/><Relationship Id="rId7" Type="http://schemas.openxmlformats.org/officeDocument/2006/relationships/oleObject" Target="../embeddings/oleObject391.bin"/><Relationship Id="rId12" Type="http://schemas.openxmlformats.org/officeDocument/2006/relationships/image" Target="../media/image387.emf"/><Relationship Id="rId2" Type="http://schemas.openxmlformats.org/officeDocument/2006/relationships/slideLayout" Target="../slideLayouts/slideLayout7.xml"/><Relationship Id="rId1" Type="http://schemas.openxmlformats.org/officeDocument/2006/relationships/vmlDrawing" Target="../drawings/vmlDrawing76.vml"/><Relationship Id="rId6" Type="http://schemas.openxmlformats.org/officeDocument/2006/relationships/image" Target="../media/image384.emf"/><Relationship Id="rId11" Type="http://schemas.openxmlformats.org/officeDocument/2006/relationships/oleObject" Target="../embeddings/oleObject393.bin"/><Relationship Id="rId5" Type="http://schemas.openxmlformats.org/officeDocument/2006/relationships/oleObject" Target="../embeddings/oleObject390.bin"/><Relationship Id="rId10" Type="http://schemas.openxmlformats.org/officeDocument/2006/relationships/image" Target="../media/image386.emf"/><Relationship Id="rId4" Type="http://schemas.openxmlformats.org/officeDocument/2006/relationships/image" Target="../media/image383.emf"/><Relationship Id="rId9" Type="http://schemas.openxmlformats.org/officeDocument/2006/relationships/oleObject" Target="../embeddings/oleObject392.bin"/></Relationships>
</file>

<file path=ppt/slides/_rels/slide83.xml.rels><?xml version="1.0" encoding="UTF-8" standalone="yes"?>
<Relationships xmlns="http://schemas.openxmlformats.org/package/2006/relationships"><Relationship Id="rId8" Type="http://schemas.openxmlformats.org/officeDocument/2006/relationships/image" Target="../media/image390.wmf"/><Relationship Id="rId3" Type="http://schemas.openxmlformats.org/officeDocument/2006/relationships/oleObject" Target="../embeddings/oleObject394.bin"/><Relationship Id="rId7" Type="http://schemas.openxmlformats.org/officeDocument/2006/relationships/oleObject" Target="../embeddings/oleObject396.bin"/><Relationship Id="rId2" Type="http://schemas.openxmlformats.org/officeDocument/2006/relationships/slideLayout" Target="../slideLayouts/slideLayout7.xml"/><Relationship Id="rId1" Type="http://schemas.openxmlformats.org/officeDocument/2006/relationships/vmlDrawing" Target="../drawings/vmlDrawing77.vml"/><Relationship Id="rId6" Type="http://schemas.openxmlformats.org/officeDocument/2006/relationships/image" Target="../media/image389.wmf"/><Relationship Id="rId5" Type="http://schemas.openxmlformats.org/officeDocument/2006/relationships/oleObject" Target="../embeddings/oleObject395.bin"/><Relationship Id="rId4" Type="http://schemas.openxmlformats.org/officeDocument/2006/relationships/image" Target="../media/image388.wmf"/></Relationships>
</file>

<file path=ppt/slides/_rels/slide84.xml.rels><?xml version="1.0" encoding="UTF-8" standalone="yes"?>
<Relationships xmlns="http://schemas.openxmlformats.org/package/2006/relationships"><Relationship Id="rId8" Type="http://schemas.openxmlformats.org/officeDocument/2006/relationships/image" Target="../media/image393.emf"/><Relationship Id="rId3" Type="http://schemas.openxmlformats.org/officeDocument/2006/relationships/oleObject" Target="../embeddings/oleObject397.bin"/><Relationship Id="rId7" Type="http://schemas.openxmlformats.org/officeDocument/2006/relationships/oleObject" Target="../embeddings/oleObject399.bin"/><Relationship Id="rId2" Type="http://schemas.openxmlformats.org/officeDocument/2006/relationships/slideLayout" Target="../slideLayouts/slideLayout7.xml"/><Relationship Id="rId1" Type="http://schemas.openxmlformats.org/officeDocument/2006/relationships/vmlDrawing" Target="../drawings/vmlDrawing78.vml"/><Relationship Id="rId6" Type="http://schemas.openxmlformats.org/officeDocument/2006/relationships/image" Target="../media/image392.emf"/><Relationship Id="rId5" Type="http://schemas.openxmlformats.org/officeDocument/2006/relationships/oleObject" Target="../embeddings/oleObject398.bin"/><Relationship Id="rId4" Type="http://schemas.openxmlformats.org/officeDocument/2006/relationships/image" Target="../media/image391.emf"/></Relationships>
</file>

<file path=ppt/slides/_rels/slide85.xml.rels><?xml version="1.0" encoding="UTF-8" standalone="yes"?>
<Relationships xmlns="http://schemas.openxmlformats.org/package/2006/relationships"><Relationship Id="rId8" Type="http://schemas.openxmlformats.org/officeDocument/2006/relationships/image" Target="../media/image396.emf"/><Relationship Id="rId13" Type="http://schemas.openxmlformats.org/officeDocument/2006/relationships/oleObject" Target="../embeddings/oleObject405.bin"/><Relationship Id="rId18" Type="http://schemas.openxmlformats.org/officeDocument/2006/relationships/image" Target="../media/image401.emf"/><Relationship Id="rId26" Type="http://schemas.openxmlformats.org/officeDocument/2006/relationships/image" Target="../media/image405.emf"/><Relationship Id="rId3" Type="http://schemas.openxmlformats.org/officeDocument/2006/relationships/oleObject" Target="../embeddings/oleObject400.bin"/><Relationship Id="rId21" Type="http://schemas.openxmlformats.org/officeDocument/2006/relationships/oleObject" Target="../embeddings/oleObject409.bin"/><Relationship Id="rId7" Type="http://schemas.openxmlformats.org/officeDocument/2006/relationships/oleObject" Target="../embeddings/oleObject402.bin"/><Relationship Id="rId12" Type="http://schemas.openxmlformats.org/officeDocument/2006/relationships/image" Target="../media/image398.emf"/><Relationship Id="rId17" Type="http://schemas.openxmlformats.org/officeDocument/2006/relationships/oleObject" Target="../embeddings/oleObject407.bin"/><Relationship Id="rId25" Type="http://schemas.openxmlformats.org/officeDocument/2006/relationships/oleObject" Target="../embeddings/oleObject411.bin"/><Relationship Id="rId2" Type="http://schemas.openxmlformats.org/officeDocument/2006/relationships/slideLayout" Target="../slideLayouts/slideLayout7.xml"/><Relationship Id="rId16" Type="http://schemas.openxmlformats.org/officeDocument/2006/relationships/image" Target="../media/image400.emf"/><Relationship Id="rId20" Type="http://schemas.openxmlformats.org/officeDocument/2006/relationships/image" Target="../media/image402.emf"/><Relationship Id="rId1" Type="http://schemas.openxmlformats.org/officeDocument/2006/relationships/vmlDrawing" Target="../drawings/vmlDrawing79.vml"/><Relationship Id="rId6" Type="http://schemas.openxmlformats.org/officeDocument/2006/relationships/image" Target="../media/image395.emf"/><Relationship Id="rId11" Type="http://schemas.openxmlformats.org/officeDocument/2006/relationships/oleObject" Target="../embeddings/oleObject404.bin"/><Relationship Id="rId24" Type="http://schemas.openxmlformats.org/officeDocument/2006/relationships/image" Target="../media/image404.emf"/><Relationship Id="rId5" Type="http://schemas.openxmlformats.org/officeDocument/2006/relationships/oleObject" Target="../embeddings/oleObject401.bin"/><Relationship Id="rId15" Type="http://schemas.openxmlformats.org/officeDocument/2006/relationships/oleObject" Target="../embeddings/oleObject406.bin"/><Relationship Id="rId23" Type="http://schemas.openxmlformats.org/officeDocument/2006/relationships/oleObject" Target="../embeddings/oleObject410.bin"/><Relationship Id="rId10" Type="http://schemas.openxmlformats.org/officeDocument/2006/relationships/image" Target="../media/image397.emf"/><Relationship Id="rId19" Type="http://schemas.openxmlformats.org/officeDocument/2006/relationships/oleObject" Target="../embeddings/oleObject408.bin"/><Relationship Id="rId4" Type="http://schemas.openxmlformats.org/officeDocument/2006/relationships/image" Target="../media/image394.emf"/><Relationship Id="rId9" Type="http://schemas.openxmlformats.org/officeDocument/2006/relationships/oleObject" Target="../embeddings/oleObject403.bin"/><Relationship Id="rId14" Type="http://schemas.openxmlformats.org/officeDocument/2006/relationships/image" Target="../media/image399.emf"/><Relationship Id="rId22" Type="http://schemas.openxmlformats.org/officeDocument/2006/relationships/image" Target="../media/image403.emf"/></Relationships>
</file>

<file path=ppt/slides/_rels/slide86.xml.rels><?xml version="1.0" encoding="UTF-8" standalone="yes"?>
<Relationships xmlns="http://schemas.openxmlformats.org/package/2006/relationships"><Relationship Id="rId8" Type="http://schemas.openxmlformats.org/officeDocument/2006/relationships/image" Target="../media/image408.emf"/><Relationship Id="rId3" Type="http://schemas.openxmlformats.org/officeDocument/2006/relationships/oleObject" Target="../embeddings/oleObject412.bin"/><Relationship Id="rId7" Type="http://schemas.openxmlformats.org/officeDocument/2006/relationships/oleObject" Target="../embeddings/oleObject414.bin"/><Relationship Id="rId2" Type="http://schemas.openxmlformats.org/officeDocument/2006/relationships/slideLayout" Target="../slideLayouts/slideLayout7.xml"/><Relationship Id="rId1" Type="http://schemas.openxmlformats.org/officeDocument/2006/relationships/vmlDrawing" Target="../drawings/vmlDrawing80.vml"/><Relationship Id="rId6" Type="http://schemas.openxmlformats.org/officeDocument/2006/relationships/image" Target="../media/image407.emf"/><Relationship Id="rId5" Type="http://schemas.openxmlformats.org/officeDocument/2006/relationships/oleObject" Target="../embeddings/oleObject413.bin"/><Relationship Id="rId10" Type="http://schemas.openxmlformats.org/officeDocument/2006/relationships/image" Target="../media/image409.wmf"/><Relationship Id="rId4" Type="http://schemas.openxmlformats.org/officeDocument/2006/relationships/image" Target="../media/image406.wmf"/><Relationship Id="rId9" Type="http://schemas.openxmlformats.org/officeDocument/2006/relationships/oleObject" Target="../embeddings/oleObject415.bin"/></Relationships>
</file>

<file path=ppt/slides/_rels/slide87.xml.rels><?xml version="1.0" encoding="UTF-8" standalone="yes"?>
<Relationships xmlns="http://schemas.openxmlformats.org/package/2006/relationships"><Relationship Id="rId8" Type="http://schemas.openxmlformats.org/officeDocument/2006/relationships/image" Target="../media/image412.emf"/><Relationship Id="rId3" Type="http://schemas.openxmlformats.org/officeDocument/2006/relationships/oleObject" Target="../embeddings/oleObject416.bin"/><Relationship Id="rId7" Type="http://schemas.openxmlformats.org/officeDocument/2006/relationships/oleObject" Target="../embeddings/oleObject418.bin"/><Relationship Id="rId2" Type="http://schemas.openxmlformats.org/officeDocument/2006/relationships/slideLayout" Target="../slideLayouts/slideLayout7.xml"/><Relationship Id="rId1" Type="http://schemas.openxmlformats.org/officeDocument/2006/relationships/vmlDrawing" Target="../drawings/vmlDrawing81.vml"/><Relationship Id="rId6" Type="http://schemas.openxmlformats.org/officeDocument/2006/relationships/image" Target="../media/image411.emf"/><Relationship Id="rId5" Type="http://schemas.openxmlformats.org/officeDocument/2006/relationships/oleObject" Target="../embeddings/oleObject417.bin"/><Relationship Id="rId4" Type="http://schemas.openxmlformats.org/officeDocument/2006/relationships/image" Target="../media/image410.emf"/></Relationships>
</file>

<file path=ppt/slides/_rels/slide88.xml.rels><?xml version="1.0" encoding="UTF-8" standalone="yes"?>
<Relationships xmlns="http://schemas.openxmlformats.org/package/2006/relationships"><Relationship Id="rId8" Type="http://schemas.openxmlformats.org/officeDocument/2006/relationships/image" Target="../media/image415.emf"/><Relationship Id="rId13" Type="http://schemas.openxmlformats.org/officeDocument/2006/relationships/oleObject" Target="../embeddings/oleObject424.bin"/><Relationship Id="rId18" Type="http://schemas.openxmlformats.org/officeDocument/2006/relationships/image" Target="../media/image420.emf"/><Relationship Id="rId26" Type="http://schemas.openxmlformats.org/officeDocument/2006/relationships/image" Target="../media/image424.emf"/><Relationship Id="rId3" Type="http://schemas.openxmlformats.org/officeDocument/2006/relationships/oleObject" Target="../embeddings/oleObject419.bin"/><Relationship Id="rId21" Type="http://schemas.openxmlformats.org/officeDocument/2006/relationships/oleObject" Target="../embeddings/oleObject428.bin"/><Relationship Id="rId7" Type="http://schemas.openxmlformats.org/officeDocument/2006/relationships/oleObject" Target="../embeddings/oleObject421.bin"/><Relationship Id="rId12" Type="http://schemas.openxmlformats.org/officeDocument/2006/relationships/image" Target="../media/image417.emf"/><Relationship Id="rId17" Type="http://schemas.openxmlformats.org/officeDocument/2006/relationships/oleObject" Target="../embeddings/oleObject426.bin"/><Relationship Id="rId25" Type="http://schemas.openxmlformats.org/officeDocument/2006/relationships/oleObject" Target="../embeddings/oleObject430.bin"/><Relationship Id="rId2" Type="http://schemas.openxmlformats.org/officeDocument/2006/relationships/slideLayout" Target="../slideLayouts/slideLayout7.xml"/><Relationship Id="rId16" Type="http://schemas.openxmlformats.org/officeDocument/2006/relationships/image" Target="../media/image419.emf"/><Relationship Id="rId20" Type="http://schemas.openxmlformats.org/officeDocument/2006/relationships/image" Target="../media/image421.emf"/><Relationship Id="rId1" Type="http://schemas.openxmlformats.org/officeDocument/2006/relationships/vmlDrawing" Target="../drawings/vmlDrawing82.vml"/><Relationship Id="rId6" Type="http://schemas.openxmlformats.org/officeDocument/2006/relationships/image" Target="../media/image414.emf"/><Relationship Id="rId11" Type="http://schemas.openxmlformats.org/officeDocument/2006/relationships/oleObject" Target="../embeddings/oleObject423.bin"/><Relationship Id="rId24" Type="http://schemas.openxmlformats.org/officeDocument/2006/relationships/image" Target="../media/image423.emf"/><Relationship Id="rId5" Type="http://schemas.openxmlformats.org/officeDocument/2006/relationships/oleObject" Target="../embeddings/oleObject420.bin"/><Relationship Id="rId15" Type="http://schemas.openxmlformats.org/officeDocument/2006/relationships/oleObject" Target="../embeddings/oleObject425.bin"/><Relationship Id="rId23" Type="http://schemas.openxmlformats.org/officeDocument/2006/relationships/oleObject" Target="../embeddings/oleObject429.bin"/><Relationship Id="rId28" Type="http://schemas.openxmlformats.org/officeDocument/2006/relationships/image" Target="../media/image425.emf"/><Relationship Id="rId10" Type="http://schemas.openxmlformats.org/officeDocument/2006/relationships/image" Target="../media/image416.emf"/><Relationship Id="rId19" Type="http://schemas.openxmlformats.org/officeDocument/2006/relationships/oleObject" Target="../embeddings/oleObject427.bin"/><Relationship Id="rId4" Type="http://schemas.openxmlformats.org/officeDocument/2006/relationships/image" Target="../media/image413.emf"/><Relationship Id="rId9" Type="http://schemas.openxmlformats.org/officeDocument/2006/relationships/oleObject" Target="../embeddings/oleObject422.bin"/><Relationship Id="rId14" Type="http://schemas.openxmlformats.org/officeDocument/2006/relationships/image" Target="../media/image418.emf"/><Relationship Id="rId22" Type="http://schemas.openxmlformats.org/officeDocument/2006/relationships/image" Target="../media/image422.emf"/><Relationship Id="rId27" Type="http://schemas.openxmlformats.org/officeDocument/2006/relationships/oleObject" Target="../embeddings/oleObject431.bin"/></Relationships>
</file>

<file path=ppt/slides/_rels/slide89.xml.rels><?xml version="1.0" encoding="UTF-8" standalone="yes"?>
<Relationships xmlns="http://schemas.openxmlformats.org/package/2006/relationships"><Relationship Id="rId8" Type="http://schemas.openxmlformats.org/officeDocument/2006/relationships/image" Target="../media/image428.emf"/><Relationship Id="rId13" Type="http://schemas.openxmlformats.org/officeDocument/2006/relationships/oleObject" Target="../embeddings/oleObject437.bin"/><Relationship Id="rId18" Type="http://schemas.openxmlformats.org/officeDocument/2006/relationships/image" Target="../media/image433.emf"/><Relationship Id="rId3" Type="http://schemas.openxmlformats.org/officeDocument/2006/relationships/oleObject" Target="../embeddings/oleObject432.bin"/><Relationship Id="rId21" Type="http://schemas.openxmlformats.org/officeDocument/2006/relationships/oleObject" Target="../embeddings/oleObject441.bin"/><Relationship Id="rId7" Type="http://schemas.openxmlformats.org/officeDocument/2006/relationships/oleObject" Target="../embeddings/oleObject434.bin"/><Relationship Id="rId12" Type="http://schemas.openxmlformats.org/officeDocument/2006/relationships/image" Target="../media/image430.emf"/><Relationship Id="rId17" Type="http://schemas.openxmlformats.org/officeDocument/2006/relationships/oleObject" Target="../embeddings/oleObject439.bin"/><Relationship Id="rId2" Type="http://schemas.openxmlformats.org/officeDocument/2006/relationships/slideLayout" Target="../slideLayouts/slideLayout7.xml"/><Relationship Id="rId16" Type="http://schemas.openxmlformats.org/officeDocument/2006/relationships/image" Target="../media/image432.emf"/><Relationship Id="rId20" Type="http://schemas.openxmlformats.org/officeDocument/2006/relationships/image" Target="../media/image434.emf"/><Relationship Id="rId1" Type="http://schemas.openxmlformats.org/officeDocument/2006/relationships/vmlDrawing" Target="../drawings/vmlDrawing83.vml"/><Relationship Id="rId6" Type="http://schemas.openxmlformats.org/officeDocument/2006/relationships/image" Target="../media/image427.emf"/><Relationship Id="rId11" Type="http://schemas.openxmlformats.org/officeDocument/2006/relationships/oleObject" Target="../embeddings/oleObject436.bin"/><Relationship Id="rId5" Type="http://schemas.openxmlformats.org/officeDocument/2006/relationships/oleObject" Target="../embeddings/oleObject433.bin"/><Relationship Id="rId15" Type="http://schemas.openxmlformats.org/officeDocument/2006/relationships/oleObject" Target="../embeddings/oleObject438.bin"/><Relationship Id="rId10" Type="http://schemas.openxmlformats.org/officeDocument/2006/relationships/image" Target="../media/image429.emf"/><Relationship Id="rId19" Type="http://schemas.openxmlformats.org/officeDocument/2006/relationships/oleObject" Target="../embeddings/oleObject440.bin"/><Relationship Id="rId4" Type="http://schemas.openxmlformats.org/officeDocument/2006/relationships/image" Target="../media/image426.emf"/><Relationship Id="rId9" Type="http://schemas.openxmlformats.org/officeDocument/2006/relationships/oleObject" Target="../embeddings/oleObject435.bin"/><Relationship Id="rId14" Type="http://schemas.openxmlformats.org/officeDocument/2006/relationships/image" Target="../media/image431.emf"/><Relationship Id="rId22" Type="http://schemas.openxmlformats.org/officeDocument/2006/relationships/image" Target="../media/image435.emf"/></Relationships>
</file>

<file path=ppt/slides/_rels/slide90.xml.rels><?xml version="1.0" encoding="UTF-8" standalone="yes"?>
<Relationships xmlns="http://schemas.openxmlformats.org/package/2006/relationships"><Relationship Id="rId8" Type="http://schemas.openxmlformats.org/officeDocument/2006/relationships/image" Target="../media/image393.emf"/><Relationship Id="rId3" Type="http://schemas.openxmlformats.org/officeDocument/2006/relationships/oleObject" Target="../embeddings/oleObject397.bin"/><Relationship Id="rId7" Type="http://schemas.openxmlformats.org/officeDocument/2006/relationships/oleObject" Target="../embeddings/oleObject399.bin"/><Relationship Id="rId2" Type="http://schemas.openxmlformats.org/officeDocument/2006/relationships/slideLayout" Target="../slideLayouts/slideLayout7.xml"/><Relationship Id="rId1" Type="http://schemas.openxmlformats.org/officeDocument/2006/relationships/vmlDrawing" Target="../drawings/vmlDrawing84.vml"/><Relationship Id="rId6" Type="http://schemas.openxmlformats.org/officeDocument/2006/relationships/image" Target="../media/image392.emf"/><Relationship Id="rId5" Type="http://schemas.openxmlformats.org/officeDocument/2006/relationships/oleObject" Target="../embeddings/oleObject398.bin"/><Relationship Id="rId4" Type="http://schemas.openxmlformats.org/officeDocument/2006/relationships/image" Target="../media/image391.emf"/></Relationships>
</file>

<file path=ppt/slides/_rels/slide91.xml.rels><?xml version="1.0" encoding="UTF-8" standalone="yes"?>
<Relationships xmlns="http://schemas.openxmlformats.org/package/2006/relationships"><Relationship Id="rId8" Type="http://schemas.openxmlformats.org/officeDocument/2006/relationships/image" Target="../media/image438.emf"/><Relationship Id="rId3" Type="http://schemas.openxmlformats.org/officeDocument/2006/relationships/oleObject" Target="../embeddings/oleObject442.bin"/><Relationship Id="rId7" Type="http://schemas.openxmlformats.org/officeDocument/2006/relationships/oleObject" Target="../embeddings/oleObject444.bin"/><Relationship Id="rId2" Type="http://schemas.openxmlformats.org/officeDocument/2006/relationships/slideLayout" Target="../slideLayouts/slideLayout7.xml"/><Relationship Id="rId1" Type="http://schemas.openxmlformats.org/officeDocument/2006/relationships/vmlDrawing" Target="../drawings/vmlDrawing85.vml"/><Relationship Id="rId6" Type="http://schemas.openxmlformats.org/officeDocument/2006/relationships/image" Target="../media/image437.emf"/><Relationship Id="rId5" Type="http://schemas.openxmlformats.org/officeDocument/2006/relationships/oleObject" Target="../embeddings/oleObject443.bin"/><Relationship Id="rId4" Type="http://schemas.openxmlformats.org/officeDocument/2006/relationships/image" Target="../media/image436.emf"/></Relationships>
</file>

<file path=ppt/slides/_rels/slide92.xml.rels><?xml version="1.0" encoding="UTF-8" standalone="yes"?>
<Relationships xmlns="http://schemas.openxmlformats.org/package/2006/relationships"><Relationship Id="rId8" Type="http://schemas.openxmlformats.org/officeDocument/2006/relationships/image" Target="../media/image441.emf"/><Relationship Id="rId13" Type="http://schemas.openxmlformats.org/officeDocument/2006/relationships/oleObject" Target="../embeddings/oleObject450.bin"/><Relationship Id="rId3" Type="http://schemas.openxmlformats.org/officeDocument/2006/relationships/oleObject" Target="../embeddings/oleObject445.bin"/><Relationship Id="rId7" Type="http://schemas.openxmlformats.org/officeDocument/2006/relationships/oleObject" Target="../embeddings/oleObject447.bin"/><Relationship Id="rId12" Type="http://schemas.openxmlformats.org/officeDocument/2006/relationships/image" Target="../media/image443.emf"/><Relationship Id="rId2" Type="http://schemas.openxmlformats.org/officeDocument/2006/relationships/slideLayout" Target="../slideLayouts/slideLayout7.xml"/><Relationship Id="rId1" Type="http://schemas.openxmlformats.org/officeDocument/2006/relationships/vmlDrawing" Target="../drawings/vmlDrawing86.vml"/><Relationship Id="rId6" Type="http://schemas.openxmlformats.org/officeDocument/2006/relationships/image" Target="../media/image440.emf"/><Relationship Id="rId11" Type="http://schemas.openxmlformats.org/officeDocument/2006/relationships/oleObject" Target="../embeddings/oleObject449.bin"/><Relationship Id="rId5" Type="http://schemas.openxmlformats.org/officeDocument/2006/relationships/oleObject" Target="../embeddings/oleObject446.bin"/><Relationship Id="rId10" Type="http://schemas.openxmlformats.org/officeDocument/2006/relationships/image" Target="../media/image442.emf"/><Relationship Id="rId4" Type="http://schemas.openxmlformats.org/officeDocument/2006/relationships/image" Target="../media/image439.emf"/><Relationship Id="rId9" Type="http://schemas.openxmlformats.org/officeDocument/2006/relationships/oleObject" Target="../embeddings/oleObject448.bin"/><Relationship Id="rId14" Type="http://schemas.openxmlformats.org/officeDocument/2006/relationships/image" Target="../media/image444.emf"/></Relationships>
</file>

<file path=ppt/slides/_rels/slide93.xml.rels><?xml version="1.0" encoding="UTF-8" standalone="yes"?>
<Relationships xmlns="http://schemas.openxmlformats.org/package/2006/relationships"><Relationship Id="rId8" Type="http://schemas.openxmlformats.org/officeDocument/2006/relationships/image" Target="../media/image447.emf"/><Relationship Id="rId13" Type="http://schemas.openxmlformats.org/officeDocument/2006/relationships/oleObject" Target="../embeddings/oleObject456.bin"/><Relationship Id="rId18" Type="http://schemas.openxmlformats.org/officeDocument/2006/relationships/image" Target="../media/image452.emf"/><Relationship Id="rId3" Type="http://schemas.openxmlformats.org/officeDocument/2006/relationships/oleObject" Target="../embeddings/oleObject451.bin"/><Relationship Id="rId7" Type="http://schemas.openxmlformats.org/officeDocument/2006/relationships/oleObject" Target="../embeddings/oleObject453.bin"/><Relationship Id="rId12" Type="http://schemas.openxmlformats.org/officeDocument/2006/relationships/image" Target="../media/image449.emf"/><Relationship Id="rId17" Type="http://schemas.openxmlformats.org/officeDocument/2006/relationships/oleObject" Target="../embeddings/oleObject458.bin"/><Relationship Id="rId2" Type="http://schemas.openxmlformats.org/officeDocument/2006/relationships/slideLayout" Target="../slideLayouts/slideLayout7.xml"/><Relationship Id="rId16" Type="http://schemas.openxmlformats.org/officeDocument/2006/relationships/image" Target="../media/image451.emf"/><Relationship Id="rId20" Type="http://schemas.openxmlformats.org/officeDocument/2006/relationships/image" Target="../media/image453.emf"/><Relationship Id="rId1" Type="http://schemas.openxmlformats.org/officeDocument/2006/relationships/vmlDrawing" Target="../drawings/vmlDrawing87.vml"/><Relationship Id="rId6" Type="http://schemas.openxmlformats.org/officeDocument/2006/relationships/image" Target="../media/image446.emf"/><Relationship Id="rId11" Type="http://schemas.openxmlformats.org/officeDocument/2006/relationships/oleObject" Target="../embeddings/oleObject455.bin"/><Relationship Id="rId5" Type="http://schemas.openxmlformats.org/officeDocument/2006/relationships/oleObject" Target="../embeddings/oleObject452.bin"/><Relationship Id="rId15" Type="http://schemas.openxmlformats.org/officeDocument/2006/relationships/oleObject" Target="../embeddings/oleObject457.bin"/><Relationship Id="rId10" Type="http://schemas.openxmlformats.org/officeDocument/2006/relationships/image" Target="../media/image448.emf"/><Relationship Id="rId19" Type="http://schemas.openxmlformats.org/officeDocument/2006/relationships/oleObject" Target="../embeddings/oleObject459.bin"/><Relationship Id="rId4" Type="http://schemas.openxmlformats.org/officeDocument/2006/relationships/image" Target="../media/image445.emf"/><Relationship Id="rId9" Type="http://schemas.openxmlformats.org/officeDocument/2006/relationships/oleObject" Target="../embeddings/oleObject454.bin"/><Relationship Id="rId14" Type="http://schemas.openxmlformats.org/officeDocument/2006/relationships/image" Target="../media/image450.emf"/></Relationships>
</file>

<file path=ppt/slides/_rels/slide94.xml.rels><?xml version="1.0" encoding="UTF-8" standalone="yes"?>
<Relationships xmlns="http://schemas.openxmlformats.org/package/2006/relationships"><Relationship Id="rId8" Type="http://schemas.openxmlformats.org/officeDocument/2006/relationships/oleObject" Target="../embeddings/oleObject460.bin"/><Relationship Id="rId13" Type="http://schemas.openxmlformats.org/officeDocument/2006/relationships/image" Target="../media/image456.emf"/><Relationship Id="rId18" Type="http://schemas.openxmlformats.org/officeDocument/2006/relationships/oleObject" Target="../embeddings/oleObject465.bin"/><Relationship Id="rId3" Type="http://schemas.openxmlformats.org/officeDocument/2006/relationships/image" Target="../media/image463.emf"/><Relationship Id="rId21" Type="http://schemas.openxmlformats.org/officeDocument/2006/relationships/image" Target="../media/image460.emf"/><Relationship Id="rId7" Type="http://schemas.openxmlformats.org/officeDocument/2006/relationships/image" Target="../media/image467.emf"/><Relationship Id="rId12" Type="http://schemas.openxmlformats.org/officeDocument/2006/relationships/oleObject" Target="../embeddings/oleObject462.bin"/><Relationship Id="rId17" Type="http://schemas.openxmlformats.org/officeDocument/2006/relationships/image" Target="../media/image458.emf"/><Relationship Id="rId25" Type="http://schemas.openxmlformats.org/officeDocument/2006/relationships/image" Target="../media/image462.emf"/><Relationship Id="rId2" Type="http://schemas.openxmlformats.org/officeDocument/2006/relationships/slideLayout" Target="../slideLayouts/slideLayout7.xml"/><Relationship Id="rId16" Type="http://schemas.openxmlformats.org/officeDocument/2006/relationships/oleObject" Target="../embeddings/oleObject464.bin"/><Relationship Id="rId20" Type="http://schemas.openxmlformats.org/officeDocument/2006/relationships/oleObject" Target="../embeddings/oleObject466.bin"/><Relationship Id="rId1" Type="http://schemas.openxmlformats.org/officeDocument/2006/relationships/vmlDrawing" Target="../drawings/vmlDrawing88.vml"/><Relationship Id="rId6" Type="http://schemas.openxmlformats.org/officeDocument/2006/relationships/image" Target="../media/image466.emf"/><Relationship Id="rId11" Type="http://schemas.openxmlformats.org/officeDocument/2006/relationships/image" Target="../media/image455.emf"/><Relationship Id="rId24" Type="http://schemas.openxmlformats.org/officeDocument/2006/relationships/oleObject" Target="../embeddings/oleObject468.bin"/><Relationship Id="rId5" Type="http://schemas.openxmlformats.org/officeDocument/2006/relationships/image" Target="../media/image465.emf"/><Relationship Id="rId15" Type="http://schemas.openxmlformats.org/officeDocument/2006/relationships/image" Target="../media/image457.emf"/><Relationship Id="rId23" Type="http://schemas.openxmlformats.org/officeDocument/2006/relationships/image" Target="../media/image461.emf"/><Relationship Id="rId10" Type="http://schemas.openxmlformats.org/officeDocument/2006/relationships/oleObject" Target="../embeddings/oleObject461.bin"/><Relationship Id="rId19" Type="http://schemas.openxmlformats.org/officeDocument/2006/relationships/image" Target="../media/image459.emf"/><Relationship Id="rId4" Type="http://schemas.openxmlformats.org/officeDocument/2006/relationships/image" Target="../media/image464.emf"/><Relationship Id="rId9" Type="http://schemas.openxmlformats.org/officeDocument/2006/relationships/image" Target="../media/image454.emf"/><Relationship Id="rId14" Type="http://schemas.openxmlformats.org/officeDocument/2006/relationships/oleObject" Target="../embeddings/oleObject463.bin"/><Relationship Id="rId22" Type="http://schemas.openxmlformats.org/officeDocument/2006/relationships/oleObject" Target="../embeddings/oleObject467.bin"/></Relationships>
</file>

<file path=ppt/slides/_rels/slide95.xml.rels><?xml version="1.0" encoding="UTF-8" standalone="yes"?>
<Relationships xmlns="http://schemas.openxmlformats.org/package/2006/relationships"><Relationship Id="rId8" Type="http://schemas.openxmlformats.org/officeDocument/2006/relationships/image" Target="../media/image57.wmf"/><Relationship Id="rId13" Type="http://schemas.openxmlformats.org/officeDocument/2006/relationships/oleObject" Target="../embeddings/oleObject475.bin"/><Relationship Id="rId3" Type="http://schemas.openxmlformats.org/officeDocument/2006/relationships/oleObject" Target="../embeddings/oleObject469.bin"/><Relationship Id="rId7" Type="http://schemas.openxmlformats.org/officeDocument/2006/relationships/oleObject" Target="../embeddings/oleObject471.bin"/><Relationship Id="rId12" Type="http://schemas.openxmlformats.org/officeDocument/2006/relationships/image" Target="../media/image470.emf"/><Relationship Id="rId2" Type="http://schemas.openxmlformats.org/officeDocument/2006/relationships/slideLayout" Target="../slideLayouts/slideLayout7.xml"/><Relationship Id="rId1" Type="http://schemas.openxmlformats.org/officeDocument/2006/relationships/vmlDrawing" Target="../drawings/vmlDrawing89.vml"/><Relationship Id="rId6" Type="http://schemas.openxmlformats.org/officeDocument/2006/relationships/image" Target="../media/image469.emf"/><Relationship Id="rId11" Type="http://schemas.openxmlformats.org/officeDocument/2006/relationships/oleObject" Target="../embeddings/oleObject474.bin"/><Relationship Id="rId5" Type="http://schemas.openxmlformats.org/officeDocument/2006/relationships/oleObject" Target="../embeddings/oleObject470.bin"/><Relationship Id="rId10" Type="http://schemas.openxmlformats.org/officeDocument/2006/relationships/oleObject" Target="../embeddings/oleObject473.bin"/><Relationship Id="rId4" Type="http://schemas.openxmlformats.org/officeDocument/2006/relationships/image" Target="../media/image468.emf"/><Relationship Id="rId9" Type="http://schemas.openxmlformats.org/officeDocument/2006/relationships/oleObject" Target="../embeddings/oleObject472.bin"/><Relationship Id="rId14" Type="http://schemas.openxmlformats.org/officeDocument/2006/relationships/image" Target="../media/image471.emf"/></Relationships>
</file>

<file path=ppt/slides/_rels/slide96.xml.rels><?xml version="1.0" encoding="UTF-8" standalone="yes"?>
<Relationships xmlns="http://schemas.openxmlformats.org/package/2006/relationships"><Relationship Id="rId8" Type="http://schemas.openxmlformats.org/officeDocument/2006/relationships/image" Target="../media/image474.emf"/><Relationship Id="rId13" Type="http://schemas.openxmlformats.org/officeDocument/2006/relationships/oleObject" Target="../embeddings/oleObject481.bin"/><Relationship Id="rId18" Type="http://schemas.openxmlformats.org/officeDocument/2006/relationships/image" Target="../media/image479.emf"/><Relationship Id="rId3" Type="http://schemas.openxmlformats.org/officeDocument/2006/relationships/oleObject" Target="../embeddings/oleObject476.bin"/><Relationship Id="rId21" Type="http://schemas.openxmlformats.org/officeDocument/2006/relationships/oleObject" Target="../embeddings/oleObject485.bin"/><Relationship Id="rId7" Type="http://schemas.openxmlformats.org/officeDocument/2006/relationships/oleObject" Target="../embeddings/oleObject478.bin"/><Relationship Id="rId12" Type="http://schemas.openxmlformats.org/officeDocument/2006/relationships/image" Target="../media/image476.emf"/><Relationship Id="rId17" Type="http://schemas.openxmlformats.org/officeDocument/2006/relationships/oleObject" Target="../embeddings/oleObject483.bin"/><Relationship Id="rId2" Type="http://schemas.openxmlformats.org/officeDocument/2006/relationships/slideLayout" Target="../slideLayouts/slideLayout7.xml"/><Relationship Id="rId16" Type="http://schemas.openxmlformats.org/officeDocument/2006/relationships/image" Target="../media/image478.emf"/><Relationship Id="rId20" Type="http://schemas.openxmlformats.org/officeDocument/2006/relationships/image" Target="../media/image480.emf"/><Relationship Id="rId1" Type="http://schemas.openxmlformats.org/officeDocument/2006/relationships/vmlDrawing" Target="../drawings/vmlDrawing90.vml"/><Relationship Id="rId6" Type="http://schemas.openxmlformats.org/officeDocument/2006/relationships/image" Target="../media/image473.emf"/><Relationship Id="rId11" Type="http://schemas.openxmlformats.org/officeDocument/2006/relationships/oleObject" Target="../embeddings/oleObject480.bin"/><Relationship Id="rId5" Type="http://schemas.openxmlformats.org/officeDocument/2006/relationships/oleObject" Target="../embeddings/oleObject477.bin"/><Relationship Id="rId15" Type="http://schemas.openxmlformats.org/officeDocument/2006/relationships/oleObject" Target="../embeddings/oleObject482.bin"/><Relationship Id="rId10" Type="http://schemas.openxmlformats.org/officeDocument/2006/relationships/image" Target="../media/image475.emf"/><Relationship Id="rId19" Type="http://schemas.openxmlformats.org/officeDocument/2006/relationships/oleObject" Target="../embeddings/oleObject484.bin"/><Relationship Id="rId4" Type="http://schemas.openxmlformats.org/officeDocument/2006/relationships/image" Target="../media/image472.emf"/><Relationship Id="rId9" Type="http://schemas.openxmlformats.org/officeDocument/2006/relationships/oleObject" Target="../embeddings/oleObject479.bin"/><Relationship Id="rId14" Type="http://schemas.openxmlformats.org/officeDocument/2006/relationships/image" Target="../media/image477.emf"/><Relationship Id="rId22" Type="http://schemas.openxmlformats.org/officeDocument/2006/relationships/image" Target="../media/image481.emf"/></Relationships>
</file>

<file path=ppt/slides/_rels/slide97.xml.rels><?xml version="1.0" encoding="UTF-8" standalone="yes"?>
<Relationships xmlns="http://schemas.openxmlformats.org/package/2006/relationships"><Relationship Id="rId8" Type="http://schemas.openxmlformats.org/officeDocument/2006/relationships/image" Target="../media/image484.emf"/><Relationship Id="rId13" Type="http://schemas.openxmlformats.org/officeDocument/2006/relationships/oleObject" Target="../embeddings/oleObject491.bin"/><Relationship Id="rId18" Type="http://schemas.openxmlformats.org/officeDocument/2006/relationships/image" Target="../media/image489.emf"/><Relationship Id="rId3" Type="http://schemas.openxmlformats.org/officeDocument/2006/relationships/oleObject" Target="../embeddings/oleObject486.bin"/><Relationship Id="rId7" Type="http://schemas.openxmlformats.org/officeDocument/2006/relationships/oleObject" Target="../embeddings/oleObject488.bin"/><Relationship Id="rId12" Type="http://schemas.openxmlformats.org/officeDocument/2006/relationships/image" Target="../media/image486.emf"/><Relationship Id="rId17" Type="http://schemas.openxmlformats.org/officeDocument/2006/relationships/oleObject" Target="../embeddings/oleObject493.bin"/><Relationship Id="rId2" Type="http://schemas.openxmlformats.org/officeDocument/2006/relationships/slideLayout" Target="../slideLayouts/slideLayout7.xml"/><Relationship Id="rId16" Type="http://schemas.openxmlformats.org/officeDocument/2006/relationships/image" Target="../media/image488.emf"/><Relationship Id="rId1" Type="http://schemas.openxmlformats.org/officeDocument/2006/relationships/vmlDrawing" Target="../drawings/vmlDrawing91.vml"/><Relationship Id="rId6" Type="http://schemas.openxmlformats.org/officeDocument/2006/relationships/image" Target="../media/image483.emf"/><Relationship Id="rId11" Type="http://schemas.openxmlformats.org/officeDocument/2006/relationships/oleObject" Target="../embeddings/oleObject490.bin"/><Relationship Id="rId5" Type="http://schemas.openxmlformats.org/officeDocument/2006/relationships/oleObject" Target="../embeddings/oleObject487.bin"/><Relationship Id="rId15" Type="http://schemas.openxmlformats.org/officeDocument/2006/relationships/oleObject" Target="../embeddings/oleObject492.bin"/><Relationship Id="rId10" Type="http://schemas.openxmlformats.org/officeDocument/2006/relationships/image" Target="../media/image485.emf"/><Relationship Id="rId4" Type="http://schemas.openxmlformats.org/officeDocument/2006/relationships/image" Target="../media/image482.emf"/><Relationship Id="rId9" Type="http://schemas.openxmlformats.org/officeDocument/2006/relationships/oleObject" Target="../embeddings/oleObject489.bin"/><Relationship Id="rId14" Type="http://schemas.openxmlformats.org/officeDocument/2006/relationships/image" Target="../media/image487.emf"/></Relationships>
</file>

<file path=ppt/slides/_rels/slide98.xml.rels><?xml version="1.0" encoding="UTF-8" standalone="yes"?>
<Relationships xmlns="http://schemas.openxmlformats.org/package/2006/relationships"><Relationship Id="rId8" Type="http://schemas.openxmlformats.org/officeDocument/2006/relationships/image" Target="../media/image492.emf"/><Relationship Id="rId13" Type="http://schemas.openxmlformats.org/officeDocument/2006/relationships/oleObject" Target="../embeddings/oleObject499.bin"/><Relationship Id="rId18" Type="http://schemas.openxmlformats.org/officeDocument/2006/relationships/image" Target="../media/image497.emf"/><Relationship Id="rId3" Type="http://schemas.openxmlformats.org/officeDocument/2006/relationships/oleObject" Target="../embeddings/oleObject494.bin"/><Relationship Id="rId21" Type="http://schemas.openxmlformats.org/officeDocument/2006/relationships/oleObject" Target="../embeddings/oleObject503.bin"/><Relationship Id="rId7" Type="http://schemas.openxmlformats.org/officeDocument/2006/relationships/oleObject" Target="../embeddings/oleObject496.bin"/><Relationship Id="rId12" Type="http://schemas.openxmlformats.org/officeDocument/2006/relationships/image" Target="../media/image494.emf"/><Relationship Id="rId17" Type="http://schemas.openxmlformats.org/officeDocument/2006/relationships/oleObject" Target="../embeddings/oleObject501.bin"/><Relationship Id="rId2" Type="http://schemas.openxmlformats.org/officeDocument/2006/relationships/slideLayout" Target="../slideLayouts/slideLayout7.xml"/><Relationship Id="rId16" Type="http://schemas.openxmlformats.org/officeDocument/2006/relationships/image" Target="../media/image496.emf"/><Relationship Id="rId20" Type="http://schemas.openxmlformats.org/officeDocument/2006/relationships/image" Target="../media/image498.emf"/><Relationship Id="rId1" Type="http://schemas.openxmlformats.org/officeDocument/2006/relationships/vmlDrawing" Target="../drawings/vmlDrawing92.vml"/><Relationship Id="rId6" Type="http://schemas.openxmlformats.org/officeDocument/2006/relationships/image" Target="../media/image491.emf"/><Relationship Id="rId11" Type="http://schemas.openxmlformats.org/officeDocument/2006/relationships/oleObject" Target="../embeddings/oleObject498.bin"/><Relationship Id="rId24" Type="http://schemas.openxmlformats.org/officeDocument/2006/relationships/image" Target="../media/image500.emf"/><Relationship Id="rId5" Type="http://schemas.openxmlformats.org/officeDocument/2006/relationships/oleObject" Target="../embeddings/oleObject495.bin"/><Relationship Id="rId15" Type="http://schemas.openxmlformats.org/officeDocument/2006/relationships/oleObject" Target="../embeddings/oleObject500.bin"/><Relationship Id="rId23" Type="http://schemas.openxmlformats.org/officeDocument/2006/relationships/oleObject" Target="../embeddings/oleObject504.bin"/><Relationship Id="rId10" Type="http://schemas.openxmlformats.org/officeDocument/2006/relationships/image" Target="../media/image493.emf"/><Relationship Id="rId19" Type="http://schemas.openxmlformats.org/officeDocument/2006/relationships/oleObject" Target="../embeddings/oleObject502.bin"/><Relationship Id="rId4" Type="http://schemas.openxmlformats.org/officeDocument/2006/relationships/image" Target="../media/image490.emf"/><Relationship Id="rId9" Type="http://schemas.openxmlformats.org/officeDocument/2006/relationships/oleObject" Target="../embeddings/oleObject497.bin"/><Relationship Id="rId14" Type="http://schemas.openxmlformats.org/officeDocument/2006/relationships/image" Target="../media/image495.emf"/><Relationship Id="rId22" Type="http://schemas.openxmlformats.org/officeDocument/2006/relationships/image" Target="../media/image499.emf"/></Relationships>
</file>

<file path=ppt/slides/_rels/slide99.xml.rels><?xml version="1.0" encoding="UTF-8" standalone="yes"?>
<Relationships xmlns="http://schemas.openxmlformats.org/package/2006/relationships"><Relationship Id="rId8" Type="http://schemas.openxmlformats.org/officeDocument/2006/relationships/oleObject" Target="../embeddings/oleObject507.bin"/><Relationship Id="rId13" Type="http://schemas.openxmlformats.org/officeDocument/2006/relationships/image" Target="../media/image505.emf"/><Relationship Id="rId3" Type="http://schemas.openxmlformats.org/officeDocument/2006/relationships/image" Target="../media/image506.png"/><Relationship Id="rId7" Type="http://schemas.openxmlformats.org/officeDocument/2006/relationships/image" Target="../media/image502.emf"/><Relationship Id="rId12" Type="http://schemas.openxmlformats.org/officeDocument/2006/relationships/oleObject" Target="../embeddings/oleObject509.bin"/><Relationship Id="rId2" Type="http://schemas.openxmlformats.org/officeDocument/2006/relationships/slideLayout" Target="../slideLayouts/slideLayout7.xml"/><Relationship Id="rId1" Type="http://schemas.openxmlformats.org/officeDocument/2006/relationships/vmlDrawing" Target="../drawings/vmlDrawing93.vml"/><Relationship Id="rId6" Type="http://schemas.openxmlformats.org/officeDocument/2006/relationships/oleObject" Target="../embeddings/oleObject506.bin"/><Relationship Id="rId11" Type="http://schemas.openxmlformats.org/officeDocument/2006/relationships/image" Target="../media/image504.emf"/><Relationship Id="rId5" Type="http://schemas.openxmlformats.org/officeDocument/2006/relationships/image" Target="../media/image501.emf"/><Relationship Id="rId10" Type="http://schemas.openxmlformats.org/officeDocument/2006/relationships/oleObject" Target="../embeddings/oleObject508.bin"/><Relationship Id="rId4" Type="http://schemas.openxmlformats.org/officeDocument/2006/relationships/oleObject" Target="../embeddings/oleObject505.bin"/><Relationship Id="rId9" Type="http://schemas.openxmlformats.org/officeDocument/2006/relationships/image" Target="../media/image503.emf"/></Relationships>
</file>

<file path=ppt/slides/_rels/slide100.xml.rels><?xml version="1.0" encoding="UTF-8" standalone="yes"?>
<Relationships xmlns="http://schemas.openxmlformats.org/package/2006/relationships"><Relationship Id="rId8" Type="http://schemas.openxmlformats.org/officeDocument/2006/relationships/oleObject" Target="../embeddings/oleObject512.bin"/><Relationship Id="rId13" Type="http://schemas.openxmlformats.org/officeDocument/2006/relationships/image" Target="../media/image511.emf"/><Relationship Id="rId3" Type="http://schemas.openxmlformats.org/officeDocument/2006/relationships/image" Target="../media/image514.jpeg"/><Relationship Id="rId7" Type="http://schemas.openxmlformats.org/officeDocument/2006/relationships/image" Target="../media/image508.emf"/><Relationship Id="rId12" Type="http://schemas.openxmlformats.org/officeDocument/2006/relationships/oleObject" Target="../embeddings/oleObject514.bin"/><Relationship Id="rId17" Type="http://schemas.openxmlformats.org/officeDocument/2006/relationships/image" Target="../media/image513.emf"/><Relationship Id="rId2" Type="http://schemas.openxmlformats.org/officeDocument/2006/relationships/slideLayout" Target="../slideLayouts/slideLayout7.xml"/><Relationship Id="rId16" Type="http://schemas.openxmlformats.org/officeDocument/2006/relationships/oleObject" Target="../embeddings/oleObject516.bin"/><Relationship Id="rId1" Type="http://schemas.openxmlformats.org/officeDocument/2006/relationships/vmlDrawing" Target="../drawings/vmlDrawing94.vml"/><Relationship Id="rId6" Type="http://schemas.openxmlformats.org/officeDocument/2006/relationships/oleObject" Target="../embeddings/oleObject511.bin"/><Relationship Id="rId11" Type="http://schemas.openxmlformats.org/officeDocument/2006/relationships/image" Target="../media/image510.emf"/><Relationship Id="rId5" Type="http://schemas.openxmlformats.org/officeDocument/2006/relationships/image" Target="../media/image507.emf"/><Relationship Id="rId15" Type="http://schemas.openxmlformats.org/officeDocument/2006/relationships/image" Target="../media/image512.wmf"/><Relationship Id="rId10" Type="http://schemas.openxmlformats.org/officeDocument/2006/relationships/oleObject" Target="../embeddings/oleObject513.bin"/><Relationship Id="rId4" Type="http://schemas.openxmlformats.org/officeDocument/2006/relationships/oleObject" Target="../embeddings/oleObject510.bin"/><Relationship Id="rId9" Type="http://schemas.openxmlformats.org/officeDocument/2006/relationships/image" Target="../media/image509.emf"/><Relationship Id="rId14" Type="http://schemas.openxmlformats.org/officeDocument/2006/relationships/oleObject" Target="../embeddings/oleObject515.bin"/></Relationships>
</file>

<file path=ppt/slides/_rels/slide101.xml.rels><?xml version="1.0" encoding="UTF-8" standalone="yes"?>
<Relationships xmlns="http://schemas.openxmlformats.org/package/2006/relationships"><Relationship Id="rId8" Type="http://schemas.openxmlformats.org/officeDocument/2006/relationships/oleObject" Target="../embeddings/oleObject519.bin"/><Relationship Id="rId13" Type="http://schemas.openxmlformats.org/officeDocument/2006/relationships/image" Target="../media/image519.emf"/><Relationship Id="rId3" Type="http://schemas.openxmlformats.org/officeDocument/2006/relationships/image" Target="../media/image521.jpeg"/><Relationship Id="rId7" Type="http://schemas.openxmlformats.org/officeDocument/2006/relationships/image" Target="../media/image516.emf"/><Relationship Id="rId12" Type="http://schemas.openxmlformats.org/officeDocument/2006/relationships/oleObject" Target="../embeddings/oleObject521.bin"/><Relationship Id="rId17" Type="http://schemas.openxmlformats.org/officeDocument/2006/relationships/image" Target="../media/image512.wmf"/><Relationship Id="rId2" Type="http://schemas.openxmlformats.org/officeDocument/2006/relationships/slideLayout" Target="../slideLayouts/slideLayout7.xml"/><Relationship Id="rId16" Type="http://schemas.openxmlformats.org/officeDocument/2006/relationships/oleObject" Target="../embeddings/oleObject523.bin"/><Relationship Id="rId1" Type="http://schemas.openxmlformats.org/officeDocument/2006/relationships/vmlDrawing" Target="../drawings/vmlDrawing95.vml"/><Relationship Id="rId6" Type="http://schemas.openxmlformats.org/officeDocument/2006/relationships/oleObject" Target="../embeddings/oleObject518.bin"/><Relationship Id="rId11" Type="http://schemas.openxmlformats.org/officeDocument/2006/relationships/image" Target="../media/image518.emf"/><Relationship Id="rId5" Type="http://schemas.openxmlformats.org/officeDocument/2006/relationships/image" Target="../media/image515.emf"/><Relationship Id="rId15" Type="http://schemas.openxmlformats.org/officeDocument/2006/relationships/image" Target="../media/image520.emf"/><Relationship Id="rId10" Type="http://schemas.openxmlformats.org/officeDocument/2006/relationships/oleObject" Target="../embeddings/oleObject520.bin"/><Relationship Id="rId4" Type="http://schemas.openxmlformats.org/officeDocument/2006/relationships/oleObject" Target="../embeddings/oleObject517.bin"/><Relationship Id="rId9" Type="http://schemas.openxmlformats.org/officeDocument/2006/relationships/image" Target="../media/image517.emf"/><Relationship Id="rId14" Type="http://schemas.openxmlformats.org/officeDocument/2006/relationships/oleObject" Target="../embeddings/oleObject522.bin"/></Relationships>
</file>

<file path=ppt/slides/_rels/slide102.xml.rels><?xml version="1.0" encoding="UTF-8" standalone="yes"?>
<Relationships xmlns="http://schemas.openxmlformats.org/package/2006/relationships"><Relationship Id="rId8" Type="http://schemas.openxmlformats.org/officeDocument/2006/relationships/oleObject" Target="../embeddings/oleObject526.bin"/><Relationship Id="rId13" Type="http://schemas.openxmlformats.org/officeDocument/2006/relationships/image" Target="../media/image512.wmf"/><Relationship Id="rId3" Type="http://schemas.openxmlformats.org/officeDocument/2006/relationships/image" Target="../media/image527.jpeg"/><Relationship Id="rId7" Type="http://schemas.openxmlformats.org/officeDocument/2006/relationships/image" Target="../media/image523.emf"/><Relationship Id="rId12" Type="http://schemas.openxmlformats.org/officeDocument/2006/relationships/oleObject" Target="../embeddings/oleObject528.bin"/><Relationship Id="rId2" Type="http://schemas.openxmlformats.org/officeDocument/2006/relationships/slideLayout" Target="../slideLayouts/slideLayout7.xml"/><Relationship Id="rId1" Type="http://schemas.openxmlformats.org/officeDocument/2006/relationships/vmlDrawing" Target="../drawings/vmlDrawing96.vml"/><Relationship Id="rId6" Type="http://schemas.openxmlformats.org/officeDocument/2006/relationships/oleObject" Target="../embeddings/oleObject525.bin"/><Relationship Id="rId11" Type="http://schemas.openxmlformats.org/officeDocument/2006/relationships/image" Target="../media/image525.emf"/><Relationship Id="rId5" Type="http://schemas.openxmlformats.org/officeDocument/2006/relationships/image" Target="../media/image522.emf"/><Relationship Id="rId15" Type="http://schemas.openxmlformats.org/officeDocument/2006/relationships/image" Target="../media/image526.emf"/><Relationship Id="rId10" Type="http://schemas.openxmlformats.org/officeDocument/2006/relationships/oleObject" Target="../embeddings/oleObject527.bin"/><Relationship Id="rId4" Type="http://schemas.openxmlformats.org/officeDocument/2006/relationships/oleObject" Target="../embeddings/oleObject524.bin"/><Relationship Id="rId9" Type="http://schemas.openxmlformats.org/officeDocument/2006/relationships/image" Target="../media/image524.emf"/><Relationship Id="rId14" Type="http://schemas.openxmlformats.org/officeDocument/2006/relationships/oleObject" Target="../embeddings/oleObject529.bin"/></Relationships>
</file>

<file path=ppt/slides/_rels/slide103.xml.rels><?xml version="1.0" encoding="UTF-8" standalone="yes"?>
<Relationships xmlns="http://schemas.openxmlformats.org/package/2006/relationships"><Relationship Id="rId2" Type="http://schemas.openxmlformats.org/officeDocument/2006/relationships/image" Target="../media/image528.pn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529.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8" Type="http://schemas.openxmlformats.org/officeDocument/2006/relationships/oleObject" Target="../embeddings/oleObject532.bin"/><Relationship Id="rId13" Type="http://schemas.openxmlformats.org/officeDocument/2006/relationships/image" Target="../media/image534.emf"/><Relationship Id="rId18" Type="http://schemas.openxmlformats.org/officeDocument/2006/relationships/oleObject" Target="../embeddings/oleObject537.bin"/><Relationship Id="rId3" Type="http://schemas.openxmlformats.org/officeDocument/2006/relationships/image" Target="../media/image538.png"/><Relationship Id="rId7" Type="http://schemas.openxmlformats.org/officeDocument/2006/relationships/image" Target="../media/image531.emf"/><Relationship Id="rId12" Type="http://schemas.openxmlformats.org/officeDocument/2006/relationships/oleObject" Target="../embeddings/oleObject534.bin"/><Relationship Id="rId17" Type="http://schemas.openxmlformats.org/officeDocument/2006/relationships/image" Target="../media/image536.emf"/><Relationship Id="rId2" Type="http://schemas.openxmlformats.org/officeDocument/2006/relationships/slideLayout" Target="../slideLayouts/slideLayout7.xml"/><Relationship Id="rId16" Type="http://schemas.openxmlformats.org/officeDocument/2006/relationships/oleObject" Target="../embeddings/oleObject536.bin"/><Relationship Id="rId1" Type="http://schemas.openxmlformats.org/officeDocument/2006/relationships/vmlDrawing" Target="../drawings/vmlDrawing97.vml"/><Relationship Id="rId6" Type="http://schemas.openxmlformats.org/officeDocument/2006/relationships/oleObject" Target="../embeddings/oleObject531.bin"/><Relationship Id="rId11" Type="http://schemas.openxmlformats.org/officeDocument/2006/relationships/image" Target="../media/image533.emf"/><Relationship Id="rId5" Type="http://schemas.openxmlformats.org/officeDocument/2006/relationships/image" Target="../media/image530.emf"/><Relationship Id="rId15" Type="http://schemas.openxmlformats.org/officeDocument/2006/relationships/image" Target="../media/image535.emf"/><Relationship Id="rId10" Type="http://schemas.openxmlformats.org/officeDocument/2006/relationships/oleObject" Target="../embeddings/oleObject533.bin"/><Relationship Id="rId19" Type="http://schemas.openxmlformats.org/officeDocument/2006/relationships/image" Target="../media/image537.emf"/><Relationship Id="rId4" Type="http://schemas.openxmlformats.org/officeDocument/2006/relationships/oleObject" Target="../embeddings/oleObject530.bin"/><Relationship Id="rId9" Type="http://schemas.openxmlformats.org/officeDocument/2006/relationships/image" Target="../media/image532.emf"/><Relationship Id="rId14" Type="http://schemas.openxmlformats.org/officeDocument/2006/relationships/oleObject" Target="../embeddings/oleObject535.bin"/></Relationships>
</file>

<file path=ppt/slides/_rels/slide107.xml.rels><?xml version="1.0" encoding="UTF-8" standalone="yes"?>
<Relationships xmlns="http://schemas.openxmlformats.org/package/2006/relationships"><Relationship Id="rId8" Type="http://schemas.openxmlformats.org/officeDocument/2006/relationships/image" Target="../media/image541.emf"/><Relationship Id="rId13" Type="http://schemas.openxmlformats.org/officeDocument/2006/relationships/oleObject" Target="../embeddings/oleObject543.bin"/><Relationship Id="rId3" Type="http://schemas.openxmlformats.org/officeDocument/2006/relationships/oleObject" Target="../embeddings/oleObject538.bin"/><Relationship Id="rId7" Type="http://schemas.openxmlformats.org/officeDocument/2006/relationships/oleObject" Target="../embeddings/oleObject540.bin"/><Relationship Id="rId12" Type="http://schemas.openxmlformats.org/officeDocument/2006/relationships/image" Target="../media/image543.emf"/><Relationship Id="rId2" Type="http://schemas.openxmlformats.org/officeDocument/2006/relationships/slideLayout" Target="../slideLayouts/slideLayout7.xml"/><Relationship Id="rId16" Type="http://schemas.openxmlformats.org/officeDocument/2006/relationships/image" Target="../media/image545.emf"/><Relationship Id="rId1" Type="http://schemas.openxmlformats.org/officeDocument/2006/relationships/vmlDrawing" Target="../drawings/vmlDrawing98.vml"/><Relationship Id="rId6" Type="http://schemas.openxmlformats.org/officeDocument/2006/relationships/image" Target="../media/image540.emf"/><Relationship Id="rId11" Type="http://schemas.openxmlformats.org/officeDocument/2006/relationships/oleObject" Target="../embeddings/oleObject542.bin"/><Relationship Id="rId5" Type="http://schemas.openxmlformats.org/officeDocument/2006/relationships/oleObject" Target="../embeddings/oleObject539.bin"/><Relationship Id="rId15" Type="http://schemas.openxmlformats.org/officeDocument/2006/relationships/oleObject" Target="../embeddings/oleObject544.bin"/><Relationship Id="rId10" Type="http://schemas.openxmlformats.org/officeDocument/2006/relationships/image" Target="../media/image542.emf"/><Relationship Id="rId4" Type="http://schemas.openxmlformats.org/officeDocument/2006/relationships/image" Target="../media/image539.emf"/><Relationship Id="rId9" Type="http://schemas.openxmlformats.org/officeDocument/2006/relationships/oleObject" Target="../embeddings/oleObject541.bin"/><Relationship Id="rId14" Type="http://schemas.openxmlformats.org/officeDocument/2006/relationships/image" Target="../media/image544.emf"/></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8" Type="http://schemas.openxmlformats.org/officeDocument/2006/relationships/image" Target="../media/image548.emf"/><Relationship Id="rId3" Type="http://schemas.openxmlformats.org/officeDocument/2006/relationships/oleObject" Target="../embeddings/oleObject545.bin"/><Relationship Id="rId7" Type="http://schemas.openxmlformats.org/officeDocument/2006/relationships/oleObject" Target="../embeddings/oleObject547.bin"/><Relationship Id="rId2" Type="http://schemas.openxmlformats.org/officeDocument/2006/relationships/slideLayout" Target="../slideLayouts/slideLayout7.xml"/><Relationship Id="rId1" Type="http://schemas.openxmlformats.org/officeDocument/2006/relationships/vmlDrawing" Target="../drawings/vmlDrawing99.vml"/><Relationship Id="rId6" Type="http://schemas.openxmlformats.org/officeDocument/2006/relationships/image" Target="../media/image547.emf"/><Relationship Id="rId5" Type="http://schemas.openxmlformats.org/officeDocument/2006/relationships/oleObject" Target="../embeddings/oleObject546.bin"/><Relationship Id="rId4" Type="http://schemas.openxmlformats.org/officeDocument/2006/relationships/image" Target="../media/image546.emf"/></Relationships>
</file>

<file path=ppt/slides/_rels/slide111.xml.rels><?xml version="1.0" encoding="UTF-8" standalone="yes"?>
<Relationships xmlns="http://schemas.openxmlformats.org/package/2006/relationships"><Relationship Id="rId3" Type="http://schemas.openxmlformats.org/officeDocument/2006/relationships/oleObject" Target="../embeddings/oleObject548.bin"/><Relationship Id="rId2" Type="http://schemas.openxmlformats.org/officeDocument/2006/relationships/slideLayout" Target="../slideLayouts/slideLayout7.xml"/><Relationship Id="rId1" Type="http://schemas.openxmlformats.org/officeDocument/2006/relationships/vmlDrawing" Target="../drawings/vmlDrawing100.vml"/><Relationship Id="rId4" Type="http://schemas.openxmlformats.org/officeDocument/2006/relationships/image" Target="../media/image549.emf"/></Relationships>
</file>

<file path=ppt/slides/_rels/slide112.xml.rels><?xml version="1.0" encoding="UTF-8" standalone="yes"?>
<Relationships xmlns="http://schemas.openxmlformats.org/package/2006/relationships"><Relationship Id="rId8" Type="http://schemas.openxmlformats.org/officeDocument/2006/relationships/image" Target="../media/image552.emf"/><Relationship Id="rId13" Type="http://schemas.openxmlformats.org/officeDocument/2006/relationships/oleObject" Target="../embeddings/oleObject554.bin"/><Relationship Id="rId3" Type="http://schemas.openxmlformats.org/officeDocument/2006/relationships/oleObject" Target="../embeddings/oleObject549.bin"/><Relationship Id="rId7" Type="http://schemas.openxmlformats.org/officeDocument/2006/relationships/oleObject" Target="../embeddings/oleObject551.bin"/><Relationship Id="rId12" Type="http://schemas.openxmlformats.org/officeDocument/2006/relationships/image" Target="../media/image554.emf"/><Relationship Id="rId2" Type="http://schemas.openxmlformats.org/officeDocument/2006/relationships/slideLayout" Target="../slideLayouts/slideLayout6.xml"/><Relationship Id="rId16" Type="http://schemas.openxmlformats.org/officeDocument/2006/relationships/image" Target="../media/image556.emf"/><Relationship Id="rId1" Type="http://schemas.openxmlformats.org/officeDocument/2006/relationships/vmlDrawing" Target="../drawings/vmlDrawing101.vml"/><Relationship Id="rId6" Type="http://schemas.openxmlformats.org/officeDocument/2006/relationships/image" Target="../media/image551.emf"/><Relationship Id="rId11" Type="http://schemas.openxmlformats.org/officeDocument/2006/relationships/oleObject" Target="../embeddings/oleObject553.bin"/><Relationship Id="rId5" Type="http://schemas.openxmlformats.org/officeDocument/2006/relationships/oleObject" Target="../embeddings/oleObject550.bin"/><Relationship Id="rId15" Type="http://schemas.openxmlformats.org/officeDocument/2006/relationships/oleObject" Target="../embeddings/oleObject555.bin"/><Relationship Id="rId10" Type="http://schemas.openxmlformats.org/officeDocument/2006/relationships/image" Target="../media/image553.emf"/><Relationship Id="rId4" Type="http://schemas.openxmlformats.org/officeDocument/2006/relationships/image" Target="../media/image550.wmf"/><Relationship Id="rId9" Type="http://schemas.openxmlformats.org/officeDocument/2006/relationships/oleObject" Target="../embeddings/oleObject552.bin"/><Relationship Id="rId14" Type="http://schemas.openxmlformats.org/officeDocument/2006/relationships/image" Target="../media/image555.emf"/></Relationships>
</file>

<file path=ppt/slides/_rels/slide113.xml.rels><?xml version="1.0" encoding="UTF-8" standalone="yes"?>
<Relationships xmlns="http://schemas.openxmlformats.org/package/2006/relationships"><Relationship Id="rId3" Type="http://schemas.openxmlformats.org/officeDocument/2006/relationships/oleObject" Target="../embeddings/oleObject556.bin"/><Relationship Id="rId2" Type="http://schemas.openxmlformats.org/officeDocument/2006/relationships/slideLayout" Target="../slideLayouts/slideLayout7.xml"/><Relationship Id="rId1" Type="http://schemas.openxmlformats.org/officeDocument/2006/relationships/vmlDrawing" Target="../drawings/vmlDrawing102.vml"/><Relationship Id="rId6" Type="http://schemas.openxmlformats.org/officeDocument/2006/relationships/image" Target="../media/image558.wmf"/><Relationship Id="rId5" Type="http://schemas.openxmlformats.org/officeDocument/2006/relationships/oleObject" Target="../embeddings/oleObject557.bin"/><Relationship Id="rId4" Type="http://schemas.openxmlformats.org/officeDocument/2006/relationships/image" Target="../media/image557.wmf"/></Relationships>
</file>

<file path=ppt/slides/_rels/slide114.xml.rels><?xml version="1.0" encoding="UTF-8" standalone="yes"?>
<Relationships xmlns="http://schemas.openxmlformats.org/package/2006/relationships"><Relationship Id="rId3" Type="http://schemas.openxmlformats.org/officeDocument/2006/relationships/oleObject" Target="../embeddings/oleObject558.bin"/><Relationship Id="rId2" Type="http://schemas.openxmlformats.org/officeDocument/2006/relationships/slideLayout" Target="../slideLayouts/slideLayout7.xml"/><Relationship Id="rId1" Type="http://schemas.openxmlformats.org/officeDocument/2006/relationships/vmlDrawing" Target="../drawings/vmlDrawing103.vml"/><Relationship Id="rId6" Type="http://schemas.openxmlformats.org/officeDocument/2006/relationships/image" Target="../media/image560.wmf"/><Relationship Id="rId5" Type="http://schemas.openxmlformats.org/officeDocument/2006/relationships/oleObject" Target="../embeddings/oleObject559.bin"/><Relationship Id="rId4" Type="http://schemas.openxmlformats.org/officeDocument/2006/relationships/image" Target="../media/image559.wmf"/></Relationships>
</file>

<file path=ppt/slides/_rels/slide115.xml.rels><?xml version="1.0" encoding="UTF-8" standalone="yes"?>
<Relationships xmlns="http://schemas.openxmlformats.org/package/2006/relationships"><Relationship Id="rId3" Type="http://schemas.openxmlformats.org/officeDocument/2006/relationships/oleObject" Target="../embeddings/oleObject560.bin"/><Relationship Id="rId2" Type="http://schemas.openxmlformats.org/officeDocument/2006/relationships/slideLayout" Target="../slideLayouts/slideLayout7.xml"/><Relationship Id="rId1" Type="http://schemas.openxmlformats.org/officeDocument/2006/relationships/vmlDrawing" Target="../drawings/vmlDrawing104.vml"/><Relationship Id="rId4" Type="http://schemas.openxmlformats.org/officeDocument/2006/relationships/image" Target="../media/image561.emf"/></Relationships>
</file>

<file path=ppt/slides/_rels/slide116.xml.rels><?xml version="1.0" encoding="UTF-8" standalone="yes"?>
<Relationships xmlns="http://schemas.openxmlformats.org/package/2006/relationships"><Relationship Id="rId8" Type="http://schemas.openxmlformats.org/officeDocument/2006/relationships/image" Target="../media/image564.emf"/><Relationship Id="rId3" Type="http://schemas.openxmlformats.org/officeDocument/2006/relationships/oleObject" Target="../embeddings/oleObject561.bin"/><Relationship Id="rId7" Type="http://schemas.openxmlformats.org/officeDocument/2006/relationships/oleObject" Target="../embeddings/oleObject563.bin"/><Relationship Id="rId2" Type="http://schemas.openxmlformats.org/officeDocument/2006/relationships/slideLayout" Target="../slideLayouts/slideLayout7.xml"/><Relationship Id="rId1" Type="http://schemas.openxmlformats.org/officeDocument/2006/relationships/vmlDrawing" Target="../drawings/vmlDrawing105.vml"/><Relationship Id="rId6" Type="http://schemas.openxmlformats.org/officeDocument/2006/relationships/image" Target="../media/image563.emf"/><Relationship Id="rId5" Type="http://schemas.openxmlformats.org/officeDocument/2006/relationships/oleObject" Target="../embeddings/oleObject562.bin"/><Relationship Id="rId10" Type="http://schemas.openxmlformats.org/officeDocument/2006/relationships/image" Target="../media/image565.emf"/><Relationship Id="rId4" Type="http://schemas.openxmlformats.org/officeDocument/2006/relationships/image" Target="../media/image562.emf"/><Relationship Id="rId9" Type="http://schemas.openxmlformats.org/officeDocument/2006/relationships/oleObject" Target="../embeddings/oleObject564.bin"/></Relationships>
</file>

<file path=ppt/slides/_rels/slide117.xml.rels><?xml version="1.0" encoding="UTF-8" standalone="yes"?>
<Relationships xmlns="http://schemas.openxmlformats.org/package/2006/relationships"><Relationship Id="rId3" Type="http://schemas.openxmlformats.org/officeDocument/2006/relationships/oleObject" Target="../embeddings/oleObject565.bin"/><Relationship Id="rId2" Type="http://schemas.openxmlformats.org/officeDocument/2006/relationships/slideLayout" Target="../slideLayouts/slideLayout7.xml"/><Relationship Id="rId1" Type="http://schemas.openxmlformats.org/officeDocument/2006/relationships/vmlDrawing" Target="../drawings/vmlDrawing106.vml"/><Relationship Id="rId6" Type="http://schemas.openxmlformats.org/officeDocument/2006/relationships/image" Target="../media/image567.emf"/><Relationship Id="rId5" Type="http://schemas.openxmlformats.org/officeDocument/2006/relationships/oleObject" Target="../embeddings/oleObject566.bin"/><Relationship Id="rId4" Type="http://schemas.openxmlformats.org/officeDocument/2006/relationships/image" Target="../media/image566.wmf"/></Relationships>
</file>

<file path=ppt/slides/_rels/slide118.xml.rels><?xml version="1.0" encoding="UTF-8" standalone="yes"?>
<Relationships xmlns="http://schemas.openxmlformats.org/package/2006/relationships"><Relationship Id="rId3" Type="http://schemas.openxmlformats.org/officeDocument/2006/relationships/oleObject" Target="../embeddings/oleObject567.bin"/><Relationship Id="rId2" Type="http://schemas.openxmlformats.org/officeDocument/2006/relationships/slideLayout" Target="../slideLayouts/slideLayout7.xml"/><Relationship Id="rId1" Type="http://schemas.openxmlformats.org/officeDocument/2006/relationships/vmlDrawing" Target="../drawings/vmlDrawing107.vml"/><Relationship Id="rId6" Type="http://schemas.openxmlformats.org/officeDocument/2006/relationships/image" Target="../media/image569.wmf"/><Relationship Id="rId5" Type="http://schemas.openxmlformats.org/officeDocument/2006/relationships/oleObject" Target="../embeddings/oleObject568.bin"/><Relationship Id="rId4" Type="http://schemas.openxmlformats.org/officeDocument/2006/relationships/image" Target="../media/image568.wmf"/></Relationships>
</file>

<file path=ppt/slides/_rels/slide119.xml.rels><?xml version="1.0" encoding="UTF-8" standalone="yes"?>
<Relationships xmlns="http://schemas.openxmlformats.org/package/2006/relationships"><Relationship Id="rId8" Type="http://schemas.openxmlformats.org/officeDocument/2006/relationships/image" Target="../media/image572.emf"/><Relationship Id="rId3" Type="http://schemas.openxmlformats.org/officeDocument/2006/relationships/oleObject" Target="../embeddings/oleObject569.bin"/><Relationship Id="rId7" Type="http://schemas.openxmlformats.org/officeDocument/2006/relationships/oleObject" Target="../embeddings/oleObject571.bin"/><Relationship Id="rId2" Type="http://schemas.openxmlformats.org/officeDocument/2006/relationships/slideLayout" Target="../slideLayouts/slideLayout7.xml"/><Relationship Id="rId1" Type="http://schemas.openxmlformats.org/officeDocument/2006/relationships/vmlDrawing" Target="../drawings/vmlDrawing108.vml"/><Relationship Id="rId6" Type="http://schemas.openxmlformats.org/officeDocument/2006/relationships/image" Target="../media/image571.wmf"/><Relationship Id="rId5" Type="http://schemas.openxmlformats.org/officeDocument/2006/relationships/oleObject" Target="../embeddings/oleObject570.bin"/><Relationship Id="rId10" Type="http://schemas.openxmlformats.org/officeDocument/2006/relationships/image" Target="../media/image573.wmf"/><Relationship Id="rId4" Type="http://schemas.openxmlformats.org/officeDocument/2006/relationships/image" Target="../media/image570.wmf"/><Relationship Id="rId9" Type="http://schemas.openxmlformats.org/officeDocument/2006/relationships/oleObject" Target="../embeddings/oleObject572.bin"/></Relationships>
</file>

<file path=ppt/slides/_rels/slide120.xml.rels><?xml version="1.0" encoding="UTF-8" standalone="yes"?>
<Relationships xmlns="http://schemas.openxmlformats.org/package/2006/relationships"><Relationship Id="rId8" Type="http://schemas.openxmlformats.org/officeDocument/2006/relationships/image" Target="../media/image573.wmf"/><Relationship Id="rId3" Type="http://schemas.openxmlformats.org/officeDocument/2006/relationships/oleObject" Target="../embeddings/oleObject573.bin"/><Relationship Id="rId7" Type="http://schemas.openxmlformats.org/officeDocument/2006/relationships/oleObject" Target="../embeddings/oleObject575.bin"/><Relationship Id="rId2" Type="http://schemas.openxmlformats.org/officeDocument/2006/relationships/slideLayout" Target="../slideLayouts/slideLayout7.xml"/><Relationship Id="rId1" Type="http://schemas.openxmlformats.org/officeDocument/2006/relationships/vmlDrawing" Target="../drawings/vmlDrawing109.vml"/><Relationship Id="rId6" Type="http://schemas.openxmlformats.org/officeDocument/2006/relationships/image" Target="../media/image575.wmf"/><Relationship Id="rId5" Type="http://schemas.openxmlformats.org/officeDocument/2006/relationships/oleObject" Target="../embeddings/oleObject574.bin"/><Relationship Id="rId4" Type="http://schemas.openxmlformats.org/officeDocument/2006/relationships/image" Target="../media/image574.wmf"/></Relationships>
</file>

<file path=ppt/slides/_rels/slide121.xml.rels><?xml version="1.0" encoding="UTF-8" standalone="yes"?>
<Relationships xmlns="http://schemas.openxmlformats.org/package/2006/relationships"><Relationship Id="rId8" Type="http://schemas.openxmlformats.org/officeDocument/2006/relationships/image" Target="../media/image577.wmf"/><Relationship Id="rId3" Type="http://schemas.openxmlformats.org/officeDocument/2006/relationships/oleObject" Target="../embeddings/oleObject576.bin"/><Relationship Id="rId7" Type="http://schemas.openxmlformats.org/officeDocument/2006/relationships/oleObject" Target="../embeddings/oleObject577.bin"/><Relationship Id="rId2" Type="http://schemas.openxmlformats.org/officeDocument/2006/relationships/slideLayout" Target="../slideLayouts/slideLayout7.xml"/><Relationship Id="rId1" Type="http://schemas.openxmlformats.org/officeDocument/2006/relationships/vmlDrawing" Target="../drawings/vmlDrawing110.vml"/><Relationship Id="rId6" Type="http://schemas.openxmlformats.org/officeDocument/2006/relationships/image" Target="../media/image579.png"/><Relationship Id="rId5" Type="http://schemas.openxmlformats.org/officeDocument/2006/relationships/image" Target="../media/image578.png"/><Relationship Id="rId4" Type="http://schemas.openxmlformats.org/officeDocument/2006/relationships/image" Target="../media/image576.wmf"/></Relationships>
</file>

<file path=ppt/slides/_rels/slide122.xml.rels><?xml version="1.0" encoding="UTF-8" standalone="yes"?>
<Relationships xmlns="http://schemas.openxmlformats.org/package/2006/relationships"><Relationship Id="rId8" Type="http://schemas.openxmlformats.org/officeDocument/2006/relationships/image" Target="../media/image582.emf"/><Relationship Id="rId3" Type="http://schemas.openxmlformats.org/officeDocument/2006/relationships/oleObject" Target="../embeddings/oleObject578.bin"/><Relationship Id="rId7" Type="http://schemas.openxmlformats.org/officeDocument/2006/relationships/oleObject" Target="../embeddings/oleObject580.bin"/><Relationship Id="rId12" Type="http://schemas.openxmlformats.org/officeDocument/2006/relationships/image" Target="../media/image584.emf"/><Relationship Id="rId2" Type="http://schemas.openxmlformats.org/officeDocument/2006/relationships/slideLayout" Target="../slideLayouts/slideLayout7.xml"/><Relationship Id="rId1" Type="http://schemas.openxmlformats.org/officeDocument/2006/relationships/vmlDrawing" Target="../drawings/vmlDrawing111.vml"/><Relationship Id="rId6" Type="http://schemas.openxmlformats.org/officeDocument/2006/relationships/image" Target="../media/image581.emf"/><Relationship Id="rId11" Type="http://schemas.openxmlformats.org/officeDocument/2006/relationships/oleObject" Target="../embeddings/oleObject582.bin"/><Relationship Id="rId5" Type="http://schemas.openxmlformats.org/officeDocument/2006/relationships/oleObject" Target="../embeddings/oleObject579.bin"/><Relationship Id="rId10" Type="http://schemas.openxmlformats.org/officeDocument/2006/relationships/image" Target="../media/image583.emf"/><Relationship Id="rId4" Type="http://schemas.openxmlformats.org/officeDocument/2006/relationships/image" Target="../media/image580.emf"/><Relationship Id="rId9" Type="http://schemas.openxmlformats.org/officeDocument/2006/relationships/oleObject" Target="../embeddings/oleObject581.bin"/></Relationships>
</file>

<file path=ppt/slides/_rels/slide123.xml.rels><?xml version="1.0" encoding="UTF-8" standalone="yes"?>
<Relationships xmlns="http://schemas.openxmlformats.org/package/2006/relationships"><Relationship Id="rId8" Type="http://schemas.openxmlformats.org/officeDocument/2006/relationships/image" Target="../media/image587.emf"/><Relationship Id="rId3" Type="http://schemas.openxmlformats.org/officeDocument/2006/relationships/oleObject" Target="../embeddings/oleObject583.bin"/><Relationship Id="rId7" Type="http://schemas.openxmlformats.org/officeDocument/2006/relationships/oleObject" Target="../embeddings/oleObject585.bin"/><Relationship Id="rId2" Type="http://schemas.openxmlformats.org/officeDocument/2006/relationships/slideLayout" Target="../slideLayouts/slideLayout7.xml"/><Relationship Id="rId1" Type="http://schemas.openxmlformats.org/officeDocument/2006/relationships/vmlDrawing" Target="../drawings/vmlDrawing112.vml"/><Relationship Id="rId6" Type="http://schemas.openxmlformats.org/officeDocument/2006/relationships/image" Target="../media/image586.emf"/><Relationship Id="rId5" Type="http://schemas.openxmlformats.org/officeDocument/2006/relationships/oleObject" Target="../embeddings/oleObject584.bin"/><Relationship Id="rId10" Type="http://schemas.openxmlformats.org/officeDocument/2006/relationships/image" Target="../media/image588.emf"/><Relationship Id="rId4" Type="http://schemas.openxmlformats.org/officeDocument/2006/relationships/image" Target="../media/image585.emf"/><Relationship Id="rId9" Type="http://schemas.openxmlformats.org/officeDocument/2006/relationships/oleObject" Target="../embeddings/oleObject586.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2"/>
          <p:cNvGraphicFramePr>
            <a:graphicFrameLocks noChangeAspect="1"/>
          </p:cNvGraphicFramePr>
          <p:nvPr>
            <p:extLst>
              <p:ext uri="{D42A27DB-BD31-4B8C-83A1-F6EECF244321}">
                <p14:modId xmlns:p14="http://schemas.microsoft.com/office/powerpoint/2010/main" val="1352865930"/>
              </p:ext>
            </p:extLst>
          </p:nvPr>
        </p:nvGraphicFramePr>
        <p:xfrm>
          <a:off x="1447800" y="1005427"/>
          <a:ext cx="3251649" cy="445632"/>
        </p:xfrm>
        <a:graphic>
          <a:graphicData uri="http://schemas.openxmlformats.org/presentationml/2006/ole">
            <mc:AlternateContent xmlns:mc="http://schemas.openxmlformats.org/markup-compatibility/2006">
              <mc:Choice xmlns:v="urn:schemas-microsoft-com:vml" Requires="v">
                <p:oleObj spid="_x0000_s144102" name="Equation" r:id="rId3" imgW="1765080" imgH="203040" progId="Equation.DSMT4">
                  <p:embed/>
                </p:oleObj>
              </mc:Choice>
              <mc:Fallback>
                <p:oleObj name="Equation" r:id="rId3" imgW="1765080" imgH="203040" progId="Equation.DSMT4">
                  <p:embed/>
                  <p:pic>
                    <p:nvPicPr>
                      <p:cNvPr id="0" name="Object 2"/>
                      <p:cNvPicPr>
                        <a:picLocks noChangeAspect="1" noChangeArrowheads="1"/>
                      </p:cNvPicPr>
                      <p:nvPr/>
                    </p:nvPicPr>
                    <p:blipFill>
                      <a:blip r:embed="rId4"/>
                      <a:srcRect/>
                      <a:stretch>
                        <a:fillRect/>
                      </a:stretch>
                    </p:blipFill>
                    <p:spPr bwMode="auto">
                      <a:xfrm>
                        <a:off x="1447800" y="1005427"/>
                        <a:ext cx="3251649" cy="445632"/>
                      </a:xfrm>
                      <a:prstGeom prst="rect">
                        <a:avLst/>
                      </a:prstGeom>
                      <a:noFill/>
                      <a:ln>
                        <a:noFill/>
                      </a:ln>
                      <a:effectLst/>
                    </p:spPr>
                  </p:pic>
                </p:oleObj>
              </mc:Fallback>
            </mc:AlternateContent>
          </a:graphicData>
        </a:graphic>
      </p:graphicFrame>
      <p:graphicFrame>
        <p:nvGraphicFramePr>
          <p:cNvPr id="5" name="Object 5"/>
          <p:cNvGraphicFramePr>
            <a:graphicFrameLocks noChangeAspect="1"/>
          </p:cNvGraphicFramePr>
          <p:nvPr/>
        </p:nvGraphicFramePr>
        <p:xfrm>
          <a:off x="5130351" y="1023026"/>
          <a:ext cx="1206939" cy="298624"/>
        </p:xfrm>
        <a:graphic>
          <a:graphicData uri="http://schemas.openxmlformats.org/presentationml/2006/ole">
            <mc:AlternateContent xmlns:mc="http://schemas.openxmlformats.org/markup-compatibility/2006">
              <mc:Choice xmlns:v="urn:schemas-microsoft-com:vml" Requires="v">
                <p:oleObj spid="_x0000_s144103" name="Equation" r:id="rId5" imgW="1238885" imgH="285115" progId="Equation.3">
                  <p:embed/>
                </p:oleObj>
              </mc:Choice>
              <mc:Fallback>
                <p:oleObj name="Equation" r:id="rId5" imgW="1238885" imgH="285115"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30351" y="1023026"/>
                        <a:ext cx="1206939" cy="298624"/>
                      </a:xfrm>
                      <a:prstGeom prst="rect">
                        <a:avLst/>
                      </a:prstGeom>
                      <a:noFill/>
                      <a:ln>
                        <a:noFill/>
                      </a:ln>
                      <a:effectLst/>
                    </p:spPr>
                  </p:pic>
                </p:oleObj>
              </mc:Fallback>
            </mc:AlternateContent>
          </a:graphicData>
        </a:graphic>
      </p:graphicFrame>
      <p:graphicFrame>
        <p:nvGraphicFramePr>
          <p:cNvPr id="6" name="Object 2"/>
          <p:cNvGraphicFramePr>
            <a:graphicFrameLocks noChangeAspect="1"/>
          </p:cNvGraphicFramePr>
          <p:nvPr/>
        </p:nvGraphicFramePr>
        <p:xfrm>
          <a:off x="1306061" y="1621991"/>
          <a:ext cx="2768600" cy="411162"/>
        </p:xfrm>
        <a:graphic>
          <a:graphicData uri="http://schemas.openxmlformats.org/presentationml/2006/ole">
            <mc:AlternateContent xmlns:mc="http://schemas.openxmlformats.org/markup-compatibility/2006">
              <mc:Choice xmlns:v="urn:schemas-microsoft-com:vml" Requires="v">
                <p:oleObj spid="_x0000_s144104" name="Equation" r:id="rId7" imgW="35052000" imgH="4876800" progId="Equation.DSMT4">
                  <p:embed/>
                </p:oleObj>
              </mc:Choice>
              <mc:Fallback>
                <p:oleObj name="Equation" r:id="rId7" imgW="35052000" imgH="4876800" progId="Equation.DSMT4">
                  <p:embed/>
                  <p:pic>
                    <p:nvPicPr>
                      <p:cNvPr id="0" name="Object 2"/>
                      <p:cNvPicPr>
                        <a:picLocks noChangeAspect="1" noChangeArrowheads="1"/>
                      </p:cNvPicPr>
                      <p:nvPr/>
                    </p:nvPicPr>
                    <p:blipFill>
                      <a:blip r:embed="rId8"/>
                      <a:srcRect/>
                      <a:stretch>
                        <a:fillRect/>
                      </a:stretch>
                    </p:blipFill>
                    <p:spPr bwMode="auto">
                      <a:xfrm>
                        <a:off x="1306061" y="1621991"/>
                        <a:ext cx="2768600" cy="411162"/>
                      </a:xfrm>
                      <a:prstGeom prst="rect">
                        <a:avLst/>
                      </a:prstGeom>
                      <a:noFill/>
                      <a:ln>
                        <a:noFill/>
                      </a:ln>
                      <a:effectLst/>
                    </p:spPr>
                  </p:pic>
                </p:oleObj>
              </mc:Fallback>
            </mc:AlternateContent>
          </a:graphicData>
        </a:graphic>
      </p:graphicFrame>
      <p:graphicFrame>
        <p:nvGraphicFramePr>
          <p:cNvPr id="7" name="Object 5"/>
          <p:cNvGraphicFramePr>
            <a:graphicFrameLocks noChangeAspect="1"/>
          </p:cNvGraphicFramePr>
          <p:nvPr/>
        </p:nvGraphicFramePr>
        <p:xfrm>
          <a:off x="4381500" y="1582738"/>
          <a:ext cx="2173288" cy="395287"/>
        </p:xfrm>
        <a:graphic>
          <a:graphicData uri="http://schemas.openxmlformats.org/presentationml/2006/ole">
            <mc:AlternateContent xmlns:mc="http://schemas.openxmlformats.org/markup-compatibility/2006">
              <mc:Choice xmlns:v="urn:schemas-microsoft-com:vml" Requires="v">
                <p:oleObj spid="_x0000_s144105" name="Equation" r:id="rId9" imgW="2133600" imgH="363855" progId="Equation.DSMT4">
                  <p:embed/>
                </p:oleObj>
              </mc:Choice>
              <mc:Fallback>
                <p:oleObj name="Equation" r:id="rId9" imgW="2133600" imgH="363855" progId="Equation.DSMT4">
                  <p:embed/>
                  <p:pic>
                    <p:nvPicPr>
                      <p:cNvPr id="0"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381500" y="1582738"/>
                        <a:ext cx="2173288" cy="395287"/>
                      </a:xfrm>
                      <a:prstGeom prst="rect">
                        <a:avLst/>
                      </a:prstGeom>
                      <a:noFill/>
                      <a:ln>
                        <a:noFill/>
                      </a:ln>
                      <a:effectLst/>
                    </p:spPr>
                  </p:pic>
                </p:oleObj>
              </mc:Fallback>
            </mc:AlternateContent>
          </a:graphicData>
        </a:graphic>
      </p:graphicFrame>
      <p:graphicFrame>
        <p:nvGraphicFramePr>
          <p:cNvPr id="8" name="Object 2"/>
          <p:cNvGraphicFramePr>
            <a:graphicFrameLocks noChangeAspect="1"/>
          </p:cNvGraphicFramePr>
          <p:nvPr/>
        </p:nvGraphicFramePr>
        <p:xfrm>
          <a:off x="1294869" y="2252508"/>
          <a:ext cx="1464882" cy="409537"/>
        </p:xfrm>
        <a:graphic>
          <a:graphicData uri="http://schemas.openxmlformats.org/presentationml/2006/ole">
            <mc:AlternateContent xmlns:mc="http://schemas.openxmlformats.org/markup-compatibility/2006">
              <mc:Choice xmlns:v="urn:schemas-microsoft-com:vml" Requires="v">
                <p:oleObj spid="_x0000_s144106" name="Equation" r:id="rId11" imgW="18592800" imgH="4876800" progId="Equation.DSMT4">
                  <p:embed/>
                </p:oleObj>
              </mc:Choice>
              <mc:Fallback>
                <p:oleObj name="Equation" r:id="rId11" imgW="18592800" imgH="4876800" progId="Equation.DSMT4">
                  <p:embed/>
                  <p:pic>
                    <p:nvPicPr>
                      <p:cNvPr id="0" name="Object 2"/>
                      <p:cNvPicPr>
                        <a:picLocks noChangeAspect="1" noChangeArrowheads="1"/>
                      </p:cNvPicPr>
                      <p:nvPr/>
                    </p:nvPicPr>
                    <p:blipFill>
                      <a:blip r:embed="rId12"/>
                      <a:srcRect/>
                      <a:stretch>
                        <a:fillRect/>
                      </a:stretch>
                    </p:blipFill>
                    <p:spPr bwMode="auto">
                      <a:xfrm>
                        <a:off x="1294869" y="2252508"/>
                        <a:ext cx="1464882" cy="409537"/>
                      </a:xfrm>
                      <a:prstGeom prst="rect">
                        <a:avLst/>
                      </a:prstGeom>
                      <a:noFill/>
                      <a:ln>
                        <a:noFill/>
                      </a:ln>
                      <a:effectLst/>
                    </p:spPr>
                  </p:pic>
                </p:oleObj>
              </mc:Fallback>
            </mc:AlternateContent>
          </a:graphicData>
        </a:graphic>
      </p:graphicFrame>
      <mc:AlternateContent xmlns:mc="http://schemas.openxmlformats.org/markup-compatibility/2006" xmlns:a14="http://schemas.microsoft.com/office/drawing/2010/main">
        <mc:Choice Requires="a14">
          <p:sp>
            <p:nvSpPr>
              <p:cNvPr id="9" name="矩形 8"/>
              <p:cNvSpPr/>
              <p:nvPr/>
            </p:nvSpPr>
            <p:spPr>
              <a:xfrm>
                <a:off x="2844869" y="2226445"/>
                <a:ext cx="885179" cy="461665"/>
              </a:xfrm>
              <a:prstGeom prst="rect">
                <a:avLst/>
              </a:prstGeom>
            </p:spPr>
            <p:txBody>
              <a:bodyPr wrap="none">
                <a:spAutoFit/>
              </a:bodyPr>
              <a:lstStyle/>
              <a:p>
                <a:pPr defTabSz="685800" eaLnBrk="1" fontAlgn="auto" hangingPunct="1">
                  <a:spcBef>
                    <a:spcPts val="0"/>
                  </a:spcBef>
                  <a:spcAft>
                    <a:spcPts val="0"/>
                  </a:spcAft>
                </a:pPr>
                <a14:m>
                  <m:oMathPara xmlns:m="http://schemas.openxmlformats.org/officeDocument/2006/math">
                    <m:oMathParaPr>
                      <m:jc m:val="centerGroup"/>
                    </m:oMathParaPr>
                    <m:oMath xmlns:m="http://schemas.openxmlformats.org/officeDocument/2006/math">
                      <m:r>
                        <a:rPr lang="zh-CN" altLang="en-US" sz="2400" b="0">
                          <a:solidFill>
                            <a:prstClr val="black"/>
                          </a:solidFill>
                          <a:latin typeface="Cambria Math" panose="02040503050406030204" pitchFamily="18" charset="0"/>
                        </a:rPr>
                        <m:t>互不</m:t>
                      </m:r>
                    </m:oMath>
                  </m:oMathPara>
                </a14:m>
                <a:endParaRPr lang="zh-CN" altLang="en-US" sz="2400" b="0" dirty="0">
                  <a:solidFill>
                    <a:prstClr val="black"/>
                  </a:solidFill>
                  <a:latin typeface="等线" panose="02010600030101010101" charset="-122"/>
                  <a:ea typeface="等线" panose="02010600030101010101" charset="-122"/>
                </a:endParaRPr>
              </a:p>
            </p:txBody>
          </p:sp>
        </mc:Choice>
        <mc:Fallback xmlns="">
          <p:sp>
            <p:nvSpPr>
              <p:cNvPr id="9" name="矩形 8"/>
              <p:cNvSpPr>
                <a:spLocks noRot="1" noChangeAspect="1" noMove="1" noResize="1" noEditPoints="1" noAdjustHandles="1" noChangeArrowheads="1" noChangeShapeType="1" noTextEdit="1"/>
              </p:cNvSpPr>
              <p:nvPr/>
            </p:nvSpPr>
            <p:spPr>
              <a:xfrm>
                <a:off x="2844869" y="2226445"/>
                <a:ext cx="885179" cy="461665"/>
              </a:xfrm>
              <a:prstGeom prst="rect">
                <a:avLst/>
              </a:prstGeom>
              <a:blipFill rotWithShape="1">
                <a:blip r:embed="rId13"/>
                <a:stretch>
                  <a:fillRect l="-8" t="-29" r="7" b="3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 name="矩形 9"/>
              <p:cNvSpPr/>
              <p:nvPr/>
            </p:nvSpPr>
            <p:spPr>
              <a:xfrm>
                <a:off x="3432450" y="2214661"/>
                <a:ext cx="1697901" cy="461665"/>
              </a:xfrm>
              <a:prstGeom prst="rect">
                <a:avLst/>
              </a:prstGeom>
            </p:spPr>
            <p:txBody>
              <a:bodyPr wrap="none">
                <a:spAutoFit/>
              </a:bodyPr>
              <a:lstStyle/>
              <a:p>
                <a:pPr defTabSz="685800" eaLnBrk="1" fontAlgn="auto" hangingPunct="1">
                  <a:spcBef>
                    <a:spcPts val="0"/>
                  </a:spcBef>
                  <a:spcAft>
                    <a:spcPts val="0"/>
                  </a:spcAft>
                </a:pPr>
                <a14:m>
                  <m:oMathPara xmlns:m="http://schemas.openxmlformats.org/officeDocument/2006/math">
                    <m:oMathParaPr>
                      <m:jc m:val="centerGroup"/>
                    </m:oMathParaPr>
                    <m:oMath xmlns:m="http://schemas.openxmlformats.org/officeDocument/2006/math">
                      <m:r>
                        <a:rPr lang="zh-CN" altLang="en-US" sz="2400" b="0">
                          <a:solidFill>
                            <a:prstClr val="black"/>
                          </a:solidFill>
                          <a:latin typeface="Cambria Math" panose="02040503050406030204" pitchFamily="18" charset="0"/>
                        </a:rPr>
                        <m:t>相容事件</m:t>
                      </m:r>
                      <m:r>
                        <m:rPr>
                          <m:nor/>
                        </m:rPr>
                        <a:rPr lang="zh-CN" altLang="en-US" sz="2400" b="0" i="1">
                          <a:solidFill>
                            <a:prstClr val="black"/>
                          </a:solidFill>
                          <a:latin typeface="Cambria Math" panose="02040503050406030204" pitchFamily="18" charset="0"/>
                          <a:ea typeface="等线" panose="02010600030101010101" charset="-122"/>
                        </a:rPr>
                        <m:t> . </m:t>
                      </m:r>
                    </m:oMath>
                  </m:oMathPara>
                </a14:m>
                <a:endParaRPr lang="zh-CN" altLang="en-US" sz="2400" b="0" dirty="0">
                  <a:solidFill>
                    <a:prstClr val="black"/>
                  </a:solidFill>
                  <a:latin typeface="等线" panose="02010600030101010101" charset="-122"/>
                  <a:ea typeface="等线" panose="02010600030101010101" charset="-122"/>
                </a:endParaRPr>
              </a:p>
            </p:txBody>
          </p:sp>
        </mc:Choice>
        <mc:Fallback xmlns="">
          <p:sp>
            <p:nvSpPr>
              <p:cNvPr id="10" name="矩形 9"/>
              <p:cNvSpPr>
                <a:spLocks noRot="1" noChangeAspect="1" noMove="1" noResize="1" noEditPoints="1" noAdjustHandles="1" noChangeArrowheads="1" noChangeShapeType="1" noTextEdit="1"/>
              </p:cNvSpPr>
              <p:nvPr/>
            </p:nvSpPr>
            <p:spPr>
              <a:xfrm>
                <a:off x="3432450" y="2214661"/>
                <a:ext cx="1697901" cy="461665"/>
              </a:xfrm>
              <a:prstGeom prst="rect">
                <a:avLst/>
              </a:prstGeom>
              <a:blipFill rotWithShape="1">
                <a:blip r:embed="rId14"/>
                <a:stretch>
                  <a:fillRect l="-16" t="-90" r="11" b="94"/>
                </a:stretch>
              </a:blipFill>
            </p:spPr>
            <p:txBody>
              <a:bodyPr/>
              <a:lstStyle/>
              <a:p>
                <a:r>
                  <a:rPr lang="zh-CN" altLang="en-US">
                    <a:noFill/>
                  </a:rPr>
                  <a:t> </a:t>
                </a:r>
              </a:p>
            </p:txBody>
          </p:sp>
        </mc:Fallback>
      </mc:AlternateContent>
      <p:graphicFrame>
        <p:nvGraphicFramePr>
          <p:cNvPr id="11" name="Object 5"/>
          <p:cNvGraphicFramePr>
            <a:graphicFrameLocks noChangeAspect="1"/>
          </p:cNvGraphicFramePr>
          <p:nvPr/>
        </p:nvGraphicFramePr>
        <p:xfrm>
          <a:off x="1306061" y="2798951"/>
          <a:ext cx="1463814" cy="405964"/>
        </p:xfrm>
        <a:graphic>
          <a:graphicData uri="http://schemas.openxmlformats.org/presentationml/2006/ole">
            <mc:AlternateContent xmlns:mc="http://schemas.openxmlformats.org/markup-compatibility/2006">
              <mc:Choice xmlns:v="urn:schemas-microsoft-com:vml" Requires="v">
                <p:oleObj spid="_x0000_s144107" name="Equation" r:id="rId15" imgW="18897600" imgH="4876800" progId="Equation.DSMT4">
                  <p:embed/>
                </p:oleObj>
              </mc:Choice>
              <mc:Fallback>
                <p:oleObj name="Equation" r:id="rId15" imgW="18897600" imgH="4876800" progId="Equation.DSMT4">
                  <p:embed/>
                  <p:pic>
                    <p:nvPicPr>
                      <p:cNvPr id="0" name="Object 5"/>
                      <p:cNvPicPr>
                        <a:picLocks noChangeAspect="1" noChangeArrowheads="1"/>
                      </p:cNvPicPr>
                      <p:nvPr/>
                    </p:nvPicPr>
                    <p:blipFill>
                      <a:blip r:embed="rId16"/>
                      <a:srcRect/>
                      <a:stretch>
                        <a:fillRect/>
                      </a:stretch>
                    </p:blipFill>
                    <p:spPr bwMode="auto">
                      <a:xfrm>
                        <a:off x="1306061" y="2798951"/>
                        <a:ext cx="1463814" cy="405964"/>
                      </a:xfrm>
                      <a:prstGeom prst="rect">
                        <a:avLst/>
                      </a:prstGeom>
                      <a:noFill/>
                      <a:ln>
                        <a:noFill/>
                      </a:ln>
                      <a:effectLst/>
                    </p:spPr>
                  </p:pic>
                </p:oleObj>
              </mc:Fallback>
            </mc:AlternateContent>
          </a:graphicData>
        </a:graphic>
      </p:graphicFrame>
      <p:graphicFrame>
        <p:nvGraphicFramePr>
          <p:cNvPr id="12" name="Object 7"/>
          <p:cNvGraphicFramePr>
            <a:graphicFrameLocks noChangeAspect="1"/>
          </p:cNvGraphicFramePr>
          <p:nvPr/>
        </p:nvGraphicFramePr>
        <p:xfrm>
          <a:off x="2834616" y="2847258"/>
          <a:ext cx="2956584" cy="319929"/>
        </p:xfrm>
        <a:graphic>
          <a:graphicData uri="http://schemas.openxmlformats.org/presentationml/2006/ole">
            <mc:AlternateContent xmlns:mc="http://schemas.openxmlformats.org/markup-compatibility/2006">
              <mc:Choice xmlns:v="urn:schemas-microsoft-com:vml" Requires="v">
                <p:oleObj spid="_x0000_s144108" name="Equation" r:id="rId17" imgW="3480435" imgH="363855" progId="Equation.DSMT4">
                  <p:embed/>
                </p:oleObj>
              </mc:Choice>
              <mc:Fallback>
                <p:oleObj name="Equation" r:id="rId17" imgW="3480435" imgH="363855" progId="Equation.DSMT4">
                  <p:embed/>
                  <p:pic>
                    <p:nvPicPr>
                      <p:cNvPr id="0" name="Object 7"/>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834616" y="2847258"/>
                        <a:ext cx="2956584" cy="319929"/>
                      </a:xfrm>
                      <a:prstGeom prst="rect">
                        <a:avLst/>
                      </a:prstGeom>
                      <a:noFill/>
                      <a:ln>
                        <a:noFill/>
                      </a:ln>
                      <a:effectLst/>
                    </p:spPr>
                  </p:pic>
                </p:oleObj>
              </mc:Fallback>
            </mc:AlternateContent>
          </a:graphicData>
        </a:graphic>
      </p:graphicFrame>
      <p:graphicFrame>
        <p:nvGraphicFramePr>
          <p:cNvPr id="13" name="Object 2"/>
          <p:cNvGraphicFramePr>
            <a:graphicFrameLocks noChangeAspect="1"/>
          </p:cNvGraphicFramePr>
          <p:nvPr/>
        </p:nvGraphicFramePr>
        <p:xfrm>
          <a:off x="1334411" y="3396229"/>
          <a:ext cx="1216568" cy="423154"/>
        </p:xfrm>
        <a:graphic>
          <a:graphicData uri="http://schemas.openxmlformats.org/presentationml/2006/ole">
            <mc:AlternateContent xmlns:mc="http://schemas.openxmlformats.org/markup-compatibility/2006">
              <mc:Choice xmlns:v="urn:schemas-microsoft-com:vml" Requires="v">
                <p:oleObj spid="_x0000_s144109" name="Equation" r:id="rId19" imgW="14935200" imgH="4876800" progId="Equation.DSMT4">
                  <p:embed/>
                </p:oleObj>
              </mc:Choice>
              <mc:Fallback>
                <p:oleObj name="Equation" r:id="rId19" imgW="14935200" imgH="4876800" progId="Equation.DSMT4">
                  <p:embed/>
                  <p:pic>
                    <p:nvPicPr>
                      <p:cNvPr id="0" name="Object 2"/>
                      <p:cNvPicPr>
                        <a:picLocks noChangeAspect="1" noChangeArrowheads="1"/>
                      </p:cNvPicPr>
                      <p:nvPr/>
                    </p:nvPicPr>
                    <p:blipFill>
                      <a:blip r:embed="rId20"/>
                      <a:srcRect/>
                      <a:stretch>
                        <a:fillRect/>
                      </a:stretch>
                    </p:blipFill>
                    <p:spPr bwMode="auto">
                      <a:xfrm>
                        <a:off x="1334411" y="3396229"/>
                        <a:ext cx="1216568" cy="423154"/>
                      </a:xfrm>
                      <a:prstGeom prst="rect">
                        <a:avLst/>
                      </a:prstGeom>
                      <a:noFill/>
                      <a:ln>
                        <a:noFill/>
                      </a:ln>
                      <a:effectLst/>
                    </p:spPr>
                  </p:pic>
                </p:oleObj>
              </mc:Fallback>
            </mc:AlternateContent>
          </a:graphicData>
        </a:graphic>
      </p:graphicFrame>
      <p:graphicFrame>
        <p:nvGraphicFramePr>
          <p:cNvPr id="14" name="Object 6"/>
          <p:cNvGraphicFramePr>
            <a:graphicFrameLocks noChangeAspect="1"/>
          </p:cNvGraphicFramePr>
          <p:nvPr/>
        </p:nvGraphicFramePr>
        <p:xfrm>
          <a:off x="2523268" y="3380477"/>
          <a:ext cx="3456600" cy="345660"/>
        </p:xfrm>
        <a:graphic>
          <a:graphicData uri="http://schemas.openxmlformats.org/presentationml/2006/ole">
            <mc:AlternateContent xmlns:mc="http://schemas.openxmlformats.org/markup-compatibility/2006">
              <mc:Choice xmlns:v="urn:schemas-microsoft-com:vml" Requires="v">
                <p:oleObj spid="_x0000_s144110" name="Equation" r:id="rId21" imgW="3382010" imgH="324485" progId="Equation.3">
                  <p:embed/>
                </p:oleObj>
              </mc:Choice>
              <mc:Fallback>
                <p:oleObj name="Equation" r:id="rId21" imgW="3382010" imgH="324485" progId="Equation.3">
                  <p:embed/>
                  <p:pic>
                    <p:nvPicPr>
                      <p:cNvPr id="0" name="Object 6"/>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2523268" y="3380477"/>
                        <a:ext cx="3456600" cy="345660"/>
                      </a:xfrm>
                      <a:prstGeom prst="rect">
                        <a:avLst/>
                      </a:prstGeom>
                      <a:noFill/>
                      <a:ln>
                        <a:noFill/>
                      </a:ln>
                      <a:effectLst/>
                    </p:spPr>
                  </p:pic>
                </p:oleObj>
              </mc:Fallback>
            </mc:AlternateContent>
          </a:graphicData>
        </a:graphic>
      </p:graphicFrame>
      <p:graphicFrame>
        <p:nvGraphicFramePr>
          <p:cNvPr id="15" name="Object 5"/>
          <p:cNvGraphicFramePr>
            <a:graphicFrameLocks noChangeAspect="1"/>
          </p:cNvGraphicFramePr>
          <p:nvPr/>
        </p:nvGraphicFramePr>
        <p:xfrm>
          <a:off x="764058" y="4071427"/>
          <a:ext cx="5235197" cy="419324"/>
        </p:xfrm>
        <a:graphic>
          <a:graphicData uri="http://schemas.openxmlformats.org/presentationml/2006/ole">
            <mc:AlternateContent xmlns:mc="http://schemas.openxmlformats.org/markup-compatibility/2006">
              <mc:Choice xmlns:v="urn:schemas-microsoft-com:vml" Requires="v">
                <p:oleObj spid="_x0000_s144111" name="Equation" r:id="rId23" imgW="5368290" imgH="403225" progId="Equation.3">
                  <p:embed/>
                </p:oleObj>
              </mc:Choice>
              <mc:Fallback>
                <p:oleObj name="Equation" r:id="rId23" imgW="5368290" imgH="403225" progId="Equation.3">
                  <p:embed/>
                  <p:pic>
                    <p:nvPicPr>
                      <p:cNvPr id="0" name="Object 5"/>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764058" y="4071427"/>
                        <a:ext cx="5235197" cy="419324"/>
                      </a:xfrm>
                      <a:prstGeom prst="rect">
                        <a:avLst/>
                      </a:prstGeom>
                      <a:noFill/>
                      <a:ln>
                        <a:noFill/>
                      </a:ln>
                      <a:effectLst/>
                    </p:spPr>
                  </p:pic>
                </p:oleObj>
              </mc:Fallback>
            </mc:AlternateContent>
          </a:graphicData>
        </a:graphic>
      </p:graphicFrame>
      <p:graphicFrame>
        <p:nvGraphicFramePr>
          <p:cNvPr id="16" name="Object 6"/>
          <p:cNvGraphicFramePr>
            <a:graphicFrameLocks noChangeAspect="1"/>
          </p:cNvGraphicFramePr>
          <p:nvPr/>
        </p:nvGraphicFramePr>
        <p:xfrm>
          <a:off x="2088034" y="4630376"/>
          <a:ext cx="4536841" cy="418383"/>
        </p:xfrm>
        <a:graphic>
          <a:graphicData uri="http://schemas.openxmlformats.org/presentationml/2006/ole">
            <mc:AlternateContent xmlns:mc="http://schemas.openxmlformats.org/markup-compatibility/2006">
              <mc:Choice xmlns:v="urn:schemas-microsoft-com:vml" Requires="v">
                <p:oleObj spid="_x0000_s144112" name="Equation" r:id="rId25" imgW="4523105" imgH="403225" progId="Equation.3">
                  <p:embed/>
                </p:oleObj>
              </mc:Choice>
              <mc:Fallback>
                <p:oleObj name="Equation" r:id="rId25" imgW="4523105" imgH="403225" progId="Equation.3">
                  <p:embed/>
                  <p:pic>
                    <p:nvPicPr>
                      <p:cNvPr id="0" name="Object 6"/>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2088034" y="4630376"/>
                        <a:ext cx="4536841" cy="418383"/>
                      </a:xfrm>
                      <a:prstGeom prst="rect">
                        <a:avLst/>
                      </a:prstGeom>
                      <a:noFill/>
                      <a:ln>
                        <a:noFill/>
                      </a:ln>
                      <a:effectLst/>
                    </p:spPr>
                  </p:pic>
                </p:oleObj>
              </mc:Fallback>
            </mc:AlternateContent>
          </a:graphicData>
        </a:graphic>
      </p:graphicFrame>
      <p:graphicFrame>
        <p:nvGraphicFramePr>
          <p:cNvPr id="17" name="Object 9"/>
          <p:cNvGraphicFramePr>
            <a:graphicFrameLocks noChangeAspect="1"/>
          </p:cNvGraphicFramePr>
          <p:nvPr/>
        </p:nvGraphicFramePr>
        <p:xfrm>
          <a:off x="1993974" y="5438811"/>
          <a:ext cx="4401758" cy="449159"/>
        </p:xfrm>
        <a:graphic>
          <a:graphicData uri="http://schemas.openxmlformats.org/presentationml/2006/ole">
            <mc:AlternateContent xmlns:mc="http://schemas.openxmlformats.org/markup-compatibility/2006">
              <mc:Choice xmlns:v="urn:schemas-microsoft-com:vml" Requires="v">
                <p:oleObj spid="_x0000_s144113" name="Equation" r:id="rId27" imgW="4464050" imgH="442595" progId="Equation.DSMT4">
                  <p:embed/>
                </p:oleObj>
              </mc:Choice>
              <mc:Fallback>
                <p:oleObj name="Equation" r:id="rId27" imgW="4464050" imgH="442595" progId="Equation.DSMT4">
                  <p:embed/>
                  <p:pic>
                    <p:nvPicPr>
                      <p:cNvPr id="0" name="Object 9"/>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1993974" y="5438811"/>
                        <a:ext cx="4401758" cy="449159"/>
                      </a:xfrm>
                      <a:prstGeom prst="rect">
                        <a:avLst/>
                      </a:prstGeom>
                      <a:noFill/>
                      <a:ln>
                        <a:noFill/>
                      </a:ln>
                      <a:effectLst/>
                    </p:spPr>
                  </p:pic>
                </p:oleObj>
              </mc:Fallback>
            </mc:AlternateContent>
          </a:graphicData>
        </a:graphic>
      </p:graphicFrame>
      <p:sp>
        <p:nvSpPr>
          <p:cNvPr id="18" name="Text Box 12"/>
          <p:cNvSpPr txBox="1">
            <a:spLocks noChangeArrowheads="1"/>
          </p:cNvSpPr>
          <p:nvPr/>
        </p:nvSpPr>
        <p:spPr bwMode="auto">
          <a:xfrm>
            <a:off x="793824" y="5095911"/>
            <a:ext cx="2571750"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b="1">
                <a:solidFill>
                  <a:schemeClr val="hlink"/>
                </a:solidFill>
                <a:latin typeface="Times New Roman" panose="02020603050405020304" pitchFamily="18" charset="0"/>
                <a:ea typeface="宋体" panose="02010600030101010101" pitchFamily="2" charset="-122"/>
              </a:defRPr>
            </a:lvl1pPr>
            <a:lvl2pPr marL="742950" indent="-285750">
              <a:defRPr sz="2800" b="1">
                <a:solidFill>
                  <a:schemeClr val="hlink"/>
                </a:solidFill>
                <a:latin typeface="Times New Roman" panose="02020603050405020304" pitchFamily="18" charset="0"/>
                <a:ea typeface="宋体" panose="02010600030101010101" pitchFamily="2" charset="-122"/>
              </a:defRPr>
            </a:lvl2pPr>
            <a:lvl3pPr marL="1143000" indent="-228600">
              <a:defRPr sz="2800" b="1">
                <a:solidFill>
                  <a:schemeClr val="hlink"/>
                </a:solidFill>
                <a:latin typeface="Times New Roman" panose="02020603050405020304" pitchFamily="18" charset="0"/>
                <a:ea typeface="宋体" panose="02010600030101010101" pitchFamily="2" charset="-122"/>
              </a:defRPr>
            </a:lvl3pPr>
            <a:lvl4pPr marL="1600200" indent="-228600">
              <a:defRPr sz="2800" b="1">
                <a:solidFill>
                  <a:schemeClr val="hlink"/>
                </a:solidFill>
                <a:latin typeface="Times New Roman" panose="02020603050405020304" pitchFamily="18" charset="0"/>
                <a:ea typeface="宋体" panose="02010600030101010101" pitchFamily="2" charset="-122"/>
              </a:defRPr>
            </a:lvl4pPr>
            <a:lvl5pPr marL="2057400" indent="-228600">
              <a:defRPr sz="2800" b="1">
                <a:solidFill>
                  <a:schemeClr val="hlink"/>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800" b="1">
                <a:solidFill>
                  <a:schemeClr val="hlink"/>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800" b="1">
                <a:solidFill>
                  <a:schemeClr val="hlink"/>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800" b="1">
                <a:solidFill>
                  <a:schemeClr val="hlink"/>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800" b="1">
                <a:solidFill>
                  <a:schemeClr val="hlink"/>
                </a:solidFill>
                <a:latin typeface="Times New Roman" panose="02020603050405020304" pitchFamily="18" charset="0"/>
                <a:ea typeface="宋体" panose="02010600030101010101" pitchFamily="2" charset="-122"/>
              </a:defRPr>
            </a:lvl9pPr>
          </a:lstStyle>
          <a:p>
            <a:pPr defTabSz="685800" eaLnBrk="1" fontAlgn="auto" hangingPunct="1">
              <a:spcBef>
                <a:spcPct val="50000"/>
              </a:spcBef>
              <a:spcAft>
                <a:spcPts val="0"/>
              </a:spcAft>
            </a:pPr>
            <a:endParaRPr lang="zh-CN" altLang="zh-CN" sz="1350" b="0">
              <a:solidFill>
                <a:prstClr val="black"/>
              </a:solidFill>
              <a:latin typeface="Arial" panose="020B0604020202020204" pitchFamily="34" charset="0"/>
              <a:ea typeface="黑体" panose="02010609060101010101" pitchFamily="49" charset="-122"/>
            </a:endParaRPr>
          </a:p>
        </p:txBody>
      </p:sp>
      <p:sp>
        <p:nvSpPr>
          <p:cNvPr id="19" name="Text Box 14"/>
          <p:cNvSpPr txBox="1">
            <a:spLocks noChangeArrowheads="1"/>
          </p:cNvSpPr>
          <p:nvPr/>
        </p:nvSpPr>
        <p:spPr bwMode="auto">
          <a:xfrm>
            <a:off x="641424" y="4981611"/>
            <a:ext cx="308862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800" b="1">
                <a:solidFill>
                  <a:schemeClr val="hlink"/>
                </a:solidFill>
                <a:latin typeface="Times New Roman" panose="02020603050405020304" pitchFamily="18" charset="0"/>
                <a:ea typeface="宋体" panose="02010600030101010101" pitchFamily="2" charset="-122"/>
              </a:defRPr>
            </a:lvl1pPr>
            <a:lvl2pPr marL="742950" indent="-285750">
              <a:defRPr sz="2800" b="1">
                <a:solidFill>
                  <a:schemeClr val="hlink"/>
                </a:solidFill>
                <a:latin typeface="Times New Roman" panose="02020603050405020304" pitchFamily="18" charset="0"/>
                <a:ea typeface="宋体" panose="02010600030101010101" pitchFamily="2" charset="-122"/>
              </a:defRPr>
            </a:lvl2pPr>
            <a:lvl3pPr marL="1143000" indent="-228600">
              <a:defRPr sz="2800" b="1">
                <a:solidFill>
                  <a:schemeClr val="hlink"/>
                </a:solidFill>
                <a:latin typeface="Times New Roman" panose="02020603050405020304" pitchFamily="18" charset="0"/>
                <a:ea typeface="宋体" panose="02010600030101010101" pitchFamily="2" charset="-122"/>
              </a:defRPr>
            </a:lvl3pPr>
            <a:lvl4pPr marL="1600200" indent="-228600">
              <a:defRPr sz="2800" b="1">
                <a:solidFill>
                  <a:schemeClr val="hlink"/>
                </a:solidFill>
                <a:latin typeface="Times New Roman" panose="02020603050405020304" pitchFamily="18" charset="0"/>
                <a:ea typeface="宋体" panose="02010600030101010101" pitchFamily="2" charset="-122"/>
              </a:defRPr>
            </a:lvl4pPr>
            <a:lvl5pPr marL="2057400" indent="-228600">
              <a:defRPr sz="2800" b="1">
                <a:solidFill>
                  <a:schemeClr val="hlink"/>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800" b="1">
                <a:solidFill>
                  <a:schemeClr val="hlink"/>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800" b="1">
                <a:solidFill>
                  <a:schemeClr val="hlink"/>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800" b="1">
                <a:solidFill>
                  <a:schemeClr val="hlink"/>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800" b="1">
                <a:solidFill>
                  <a:schemeClr val="hlink"/>
                </a:solidFill>
                <a:latin typeface="Times New Roman" panose="02020603050405020304" pitchFamily="18" charset="0"/>
                <a:ea typeface="宋体" panose="02010600030101010101" pitchFamily="2" charset="-122"/>
              </a:defRPr>
            </a:lvl9pPr>
          </a:lstStyle>
          <a:p>
            <a:pPr defTabSz="685800" eaLnBrk="1" fontAlgn="auto" hangingPunct="1">
              <a:spcBef>
                <a:spcPct val="50000"/>
              </a:spcBef>
              <a:spcAft>
                <a:spcPts val="0"/>
              </a:spcAft>
            </a:pPr>
            <a:r>
              <a:rPr lang="en-US" altLang="zh-CN" sz="2400" dirty="0">
                <a:solidFill>
                  <a:prstClr val="black"/>
                </a:solidFill>
                <a:latin typeface="宋体" panose="02010600030101010101" pitchFamily="2" charset="-122"/>
              </a:rPr>
              <a:t>(4)</a:t>
            </a:r>
            <a:r>
              <a:rPr lang="zh-CN" altLang="en-US" sz="2400" dirty="0">
                <a:solidFill>
                  <a:prstClr val="black"/>
                </a:solidFill>
                <a:latin typeface="宋体" panose="02010600030101010101" pitchFamily="2" charset="-122"/>
              </a:rPr>
              <a:t>德</a:t>
            </a:r>
            <a:r>
              <a:rPr lang="en-US" altLang="zh-CN" sz="2400" dirty="0">
                <a:solidFill>
                  <a:prstClr val="black"/>
                </a:solidFill>
                <a:latin typeface="宋体" panose="02010600030101010101" pitchFamily="2" charset="-122"/>
              </a:rPr>
              <a:t>·</a:t>
            </a:r>
            <a:r>
              <a:rPr lang="zh-CN" altLang="en-US" sz="2400" dirty="0">
                <a:solidFill>
                  <a:prstClr val="black"/>
                </a:solidFill>
                <a:latin typeface="宋体" panose="02010600030101010101" pitchFamily="2" charset="-122"/>
              </a:rPr>
              <a:t>摩根律：</a:t>
            </a:r>
          </a:p>
        </p:txBody>
      </p:sp>
      <p:graphicFrame>
        <p:nvGraphicFramePr>
          <p:cNvPr id="20" name="Object 7"/>
          <p:cNvGraphicFramePr>
            <a:graphicFrameLocks noChangeAspect="1"/>
          </p:cNvGraphicFramePr>
          <p:nvPr/>
        </p:nvGraphicFramePr>
        <p:xfrm>
          <a:off x="5153025" y="2265363"/>
          <a:ext cx="1574800" cy="368300"/>
        </p:xfrm>
        <a:graphic>
          <a:graphicData uri="http://schemas.openxmlformats.org/presentationml/2006/ole">
            <mc:AlternateContent xmlns:mc="http://schemas.openxmlformats.org/markup-compatibility/2006">
              <mc:Choice xmlns:v="urn:schemas-microsoft-com:vml" Requires="v">
                <p:oleObj spid="_x0000_s144114" name="Equation" r:id="rId29" imgW="33832800" imgH="7620000" progId="Equation.DSMT4">
                  <p:embed/>
                </p:oleObj>
              </mc:Choice>
              <mc:Fallback>
                <p:oleObj name="Equation" r:id="rId29" imgW="33832800" imgH="7620000" progId="Equation.DSMT4">
                  <p:embed/>
                  <p:pic>
                    <p:nvPicPr>
                      <p:cNvPr id="0" name="Object 7"/>
                      <p:cNvPicPr>
                        <a:picLocks noChangeAspect="1" noChangeArrowheads="1"/>
                      </p:cNvPicPr>
                      <p:nvPr/>
                    </p:nvPicPr>
                    <p:blipFill>
                      <a:blip r:embed="rId30"/>
                      <a:srcRect/>
                      <a:stretch>
                        <a:fillRect/>
                      </a:stretch>
                    </p:blipFill>
                    <p:spPr bwMode="auto">
                      <a:xfrm>
                        <a:off x="5153025" y="2265363"/>
                        <a:ext cx="1574800" cy="368300"/>
                      </a:xfrm>
                      <a:prstGeom prst="rect">
                        <a:avLst/>
                      </a:prstGeom>
                      <a:noFill/>
                      <a:ln>
                        <a:noFill/>
                      </a:ln>
                      <a:effectLst/>
                    </p:spPr>
                  </p:pic>
                </p:oleObj>
              </mc:Fallback>
            </mc:AlternateContent>
          </a:graphicData>
        </a:graphic>
      </p:graphicFrame>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2"/>
          <p:cNvGraphicFramePr>
            <a:graphicFrameLocks noChangeAspect="1"/>
          </p:cNvGraphicFramePr>
          <p:nvPr>
            <p:extLst>
              <p:ext uri="{D42A27DB-BD31-4B8C-83A1-F6EECF244321}">
                <p14:modId xmlns:p14="http://schemas.microsoft.com/office/powerpoint/2010/main" val="380872482"/>
              </p:ext>
            </p:extLst>
          </p:nvPr>
        </p:nvGraphicFramePr>
        <p:xfrm>
          <a:off x="1219200" y="4324350"/>
          <a:ext cx="1666875" cy="304800"/>
        </p:xfrm>
        <a:graphic>
          <a:graphicData uri="http://schemas.openxmlformats.org/presentationml/2006/ole">
            <mc:AlternateContent xmlns:mc="http://schemas.openxmlformats.org/markup-compatibility/2006">
              <mc:Choice xmlns:v="urn:schemas-microsoft-com:vml" Requires="v">
                <p:oleObj spid="_x0000_s144616" name="Equation" r:id="rId3" imgW="2261235" imgH="403225" progId="Equation.3">
                  <p:embed/>
                </p:oleObj>
              </mc:Choice>
              <mc:Fallback>
                <p:oleObj name="Equation" r:id="rId3" imgW="2261235" imgH="403225"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4324350"/>
                        <a:ext cx="1666875"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 name="Object 3"/>
          <p:cNvGraphicFramePr>
            <a:graphicFrameLocks noChangeAspect="1"/>
          </p:cNvGraphicFramePr>
          <p:nvPr>
            <p:extLst>
              <p:ext uri="{D42A27DB-BD31-4B8C-83A1-F6EECF244321}">
                <p14:modId xmlns:p14="http://schemas.microsoft.com/office/powerpoint/2010/main" val="1967304218"/>
              </p:ext>
            </p:extLst>
          </p:nvPr>
        </p:nvGraphicFramePr>
        <p:xfrm>
          <a:off x="2943225" y="4343400"/>
          <a:ext cx="3562350" cy="304800"/>
        </p:xfrm>
        <a:graphic>
          <a:graphicData uri="http://schemas.openxmlformats.org/presentationml/2006/ole">
            <mc:AlternateContent xmlns:mc="http://schemas.openxmlformats.org/markup-compatibility/2006">
              <mc:Choice xmlns:v="urn:schemas-microsoft-com:vml" Requires="v">
                <p:oleObj spid="_x0000_s144617" name="Equation" r:id="rId5" imgW="4886325" imgH="403225" progId="Equation.3">
                  <p:embed/>
                </p:oleObj>
              </mc:Choice>
              <mc:Fallback>
                <p:oleObj name="Equation" r:id="rId5" imgW="4886325" imgH="403225"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43225" y="4343400"/>
                        <a:ext cx="356235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 name="Object 4"/>
          <p:cNvGraphicFramePr>
            <a:graphicFrameLocks noChangeAspect="1"/>
          </p:cNvGraphicFramePr>
          <p:nvPr>
            <p:extLst>
              <p:ext uri="{D42A27DB-BD31-4B8C-83A1-F6EECF244321}">
                <p14:modId xmlns:p14="http://schemas.microsoft.com/office/powerpoint/2010/main" val="311925981"/>
              </p:ext>
            </p:extLst>
          </p:nvPr>
        </p:nvGraphicFramePr>
        <p:xfrm>
          <a:off x="2943225" y="4762500"/>
          <a:ext cx="3257550" cy="304800"/>
        </p:xfrm>
        <a:graphic>
          <a:graphicData uri="http://schemas.openxmlformats.org/presentationml/2006/ole">
            <mc:AlternateContent xmlns:mc="http://schemas.openxmlformats.org/markup-compatibility/2006">
              <mc:Choice xmlns:v="urn:schemas-microsoft-com:vml" Requires="v">
                <p:oleObj spid="_x0000_s144618" name="Equation" r:id="rId7" imgW="4453890" imgH="403225" progId="Equation.3">
                  <p:embed/>
                </p:oleObj>
              </mc:Choice>
              <mc:Fallback>
                <p:oleObj name="Equation" r:id="rId7" imgW="4453890" imgH="403225" progId="Equation.3">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43225" y="4762500"/>
                        <a:ext cx="325755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AlternateContent xmlns:mc="http://schemas.openxmlformats.org/markup-compatibility/2006">
        <mc:Choice xmlns:a14="http://schemas.microsoft.com/office/drawing/2010/main" Requires="a14">
          <p:sp>
            <p:nvSpPr>
              <p:cNvPr id="10" name="Rectangle 2"/>
              <p:cNvSpPr txBox="1">
                <a:spLocks noChangeArrowheads="1"/>
              </p:cNvSpPr>
              <p:nvPr/>
            </p:nvSpPr>
            <p:spPr>
              <a:xfrm>
                <a:off x="579657" y="3150519"/>
                <a:ext cx="6379908" cy="811881"/>
              </a:xfrm>
              <a:prstGeom prst="rect">
                <a:avLst/>
              </a:prstGeom>
              <a:noFill/>
            </p:spPr>
            <p:txBody>
              <a:bodyPr vert="horz" lIns="68580" tIns="34290" rIns="68580" bIns="3429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fontAlgn="auto">
                  <a:spcAft>
                    <a:spcPts val="0"/>
                  </a:spcAft>
                </a:pPr>
                <a:r>
                  <a:rPr lang="zh-CN" altLang="en-US" sz="2100" b="0" dirty="0">
                    <a:solidFill>
                      <a:prstClr val="black"/>
                    </a:solidFill>
                    <a:latin typeface="等线 Light" panose="02010600030101010101" charset="-122"/>
                    <a:ea typeface="等线 Light" panose="02010600030101010101" charset="-122"/>
                  </a:rPr>
                  <a:t/>
                </a:r>
                <a:br>
                  <a:rPr lang="zh-CN" altLang="en-US" sz="2100" b="0" dirty="0">
                    <a:solidFill>
                      <a:prstClr val="black"/>
                    </a:solidFill>
                    <a:latin typeface="等线 Light" panose="02010600030101010101" charset="-122"/>
                    <a:ea typeface="等线 Light" panose="02010600030101010101" charset="-122"/>
                  </a:rPr>
                </a:br>
                <a:r>
                  <a:rPr lang="zh-CN" altLang="en-US" sz="2100" b="0" dirty="0">
                    <a:solidFill>
                      <a:prstClr val="black"/>
                    </a:solidFill>
                    <a:latin typeface="等线 Light" panose="02010600030101010101" charset="-122"/>
                    <a:ea typeface="等线 Light" panose="02010600030101010101" charset="-122"/>
                  </a:rPr>
                  <a:t>	</a:t>
                </a:r>
                <a14:m>
                  <m:oMath xmlns:m="http://schemas.openxmlformats.org/officeDocument/2006/math">
                    <m:r>
                      <a:rPr lang="en-US" altLang="zh-CN" sz="2100" b="1" i="1" dirty="0" smtClean="0">
                        <a:solidFill>
                          <a:prstClr val="black"/>
                        </a:solidFill>
                        <a:latin typeface="Cambria Math" panose="02040503050406030204" pitchFamily="18" charset="0"/>
                        <a:ea typeface="等线 Light" panose="02010600030101010101" charset="-122"/>
                      </a:rPr>
                      <m:t>𝑷</m:t>
                    </m:r>
                    <m:r>
                      <a:rPr lang="en-US" altLang="zh-CN" sz="2100" b="1" i="1" dirty="0" smtClean="0">
                        <a:solidFill>
                          <a:prstClr val="black"/>
                        </a:solidFill>
                        <a:latin typeface="Cambria Math" panose="02040503050406030204" pitchFamily="18" charset="0"/>
                        <a:ea typeface="等线 Light" panose="02010600030101010101" charset="-122"/>
                      </a:rPr>
                      <m:t>(</m:t>
                    </m:r>
                    <m:r>
                      <a:rPr lang="en-US" altLang="zh-CN" sz="2100" b="1" i="1" dirty="0" smtClean="0">
                        <a:solidFill>
                          <a:prstClr val="black"/>
                        </a:solidFill>
                        <a:latin typeface="Cambria Math" panose="02040503050406030204" pitchFamily="18" charset="0"/>
                        <a:ea typeface="等线 Light" panose="02010600030101010101" charset="-122"/>
                      </a:rPr>
                      <m:t>𝑨</m:t>
                    </m:r>
                    <m:r>
                      <a:rPr lang="en-US" altLang="zh-CN" sz="2100" b="1" i="1" dirty="0">
                        <a:solidFill>
                          <a:prstClr val="black"/>
                        </a:solidFill>
                        <a:latin typeface="Cambria Math" panose="02040503050406030204" pitchFamily="18" charset="0"/>
                        <a:ea typeface="等线 Light" panose="02010600030101010101" charset="-122"/>
                        <a:sym typeface="Symbol" panose="05050102010706020507" pitchFamily="18" charset="2"/>
                      </a:rPr>
                      <m:t></m:t>
                    </m:r>
                    <m:r>
                      <a:rPr lang="en-US" altLang="zh-CN" sz="2100" b="1" i="1" dirty="0">
                        <a:solidFill>
                          <a:prstClr val="black"/>
                        </a:solidFill>
                        <a:latin typeface="Cambria Math" panose="02040503050406030204" pitchFamily="18" charset="0"/>
                        <a:ea typeface="等线 Light" panose="02010600030101010101" charset="-122"/>
                        <a:sym typeface="Symbol" panose="05050102010706020507" pitchFamily="18" charset="2"/>
                      </a:rPr>
                      <m:t>𝑩</m:t>
                    </m:r>
                    <m:r>
                      <a:rPr lang="en-US" altLang="zh-CN" sz="2100" b="1" i="1" dirty="0">
                        <a:solidFill>
                          <a:prstClr val="black"/>
                        </a:solidFill>
                        <a:latin typeface="Cambria Math" panose="02040503050406030204" pitchFamily="18" charset="0"/>
                        <a:ea typeface="等线 Light" panose="02010600030101010101" charset="-122"/>
                        <a:sym typeface="Symbol" panose="05050102010706020507" pitchFamily="18" charset="2"/>
                      </a:rPr>
                      <m:t>)=</m:t>
                    </m:r>
                    <m:r>
                      <a:rPr lang="en-US" altLang="zh-CN" sz="2100" b="1" i="1" dirty="0">
                        <a:solidFill>
                          <a:prstClr val="black"/>
                        </a:solidFill>
                        <a:latin typeface="Cambria Math" panose="02040503050406030204" pitchFamily="18" charset="0"/>
                        <a:ea typeface="等线 Light" panose="02010600030101010101" charset="-122"/>
                        <a:sym typeface="Symbol" panose="05050102010706020507" pitchFamily="18" charset="2"/>
                      </a:rPr>
                      <m:t>𝑷</m:t>
                    </m:r>
                    <m:r>
                      <a:rPr lang="en-US" altLang="zh-CN" sz="2100" b="1" i="1" dirty="0">
                        <a:solidFill>
                          <a:prstClr val="black"/>
                        </a:solidFill>
                        <a:latin typeface="Cambria Math" panose="02040503050406030204" pitchFamily="18" charset="0"/>
                        <a:ea typeface="等线 Light" panose="02010600030101010101" charset="-122"/>
                        <a:sym typeface="Symbol" panose="05050102010706020507" pitchFamily="18" charset="2"/>
                      </a:rPr>
                      <m:t>(</m:t>
                    </m:r>
                    <m:r>
                      <a:rPr lang="en-US" altLang="zh-CN" sz="2100" b="1" i="1" dirty="0">
                        <a:solidFill>
                          <a:prstClr val="black"/>
                        </a:solidFill>
                        <a:latin typeface="Cambria Math" panose="02040503050406030204" pitchFamily="18" charset="0"/>
                        <a:ea typeface="等线 Light" panose="02010600030101010101" charset="-122"/>
                        <a:sym typeface="Symbol" panose="05050102010706020507" pitchFamily="18" charset="2"/>
                      </a:rPr>
                      <m:t>𝑨</m:t>
                    </m:r>
                    <m:r>
                      <a:rPr lang="en-US" altLang="zh-CN" sz="2100" b="1" i="1" dirty="0">
                        <a:solidFill>
                          <a:prstClr val="black"/>
                        </a:solidFill>
                        <a:latin typeface="Cambria Math" panose="02040503050406030204" pitchFamily="18" charset="0"/>
                        <a:ea typeface="等线 Light" panose="02010600030101010101" charset="-122"/>
                        <a:sym typeface="Symbol" panose="05050102010706020507" pitchFamily="18" charset="2"/>
                      </a:rPr>
                      <m:t>)+</m:t>
                    </m:r>
                    <m:r>
                      <a:rPr lang="en-US" altLang="zh-CN" sz="2100" b="1" i="1" dirty="0">
                        <a:solidFill>
                          <a:prstClr val="black"/>
                        </a:solidFill>
                        <a:latin typeface="Cambria Math" panose="02040503050406030204" pitchFamily="18" charset="0"/>
                        <a:ea typeface="等线 Light" panose="02010600030101010101" charset="-122"/>
                        <a:sym typeface="Symbol" panose="05050102010706020507" pitchFamily="18" charset="2"/>
                      </a:rPr>
                      <m:t>𝑷</m:t>
                    </m:r>
                    <m:r>
                      <a:rPr lang="en-US" altLang="zh-CN" sz="2100" b="1" i="1" dirty="0">
                        <a:solidFill>
                          <a:prstClr val="black"/>
                        </a:solidFill>
                        <a:latin typeface="Cambria Math" panose="02040503050406030204" pitchFamily="18" charset="0"/>
                        <a:ea typeface="等线 Light" panose="02010600030101010101" charset="-122"/>
                        <a:sym typeface="Symbol" panose="05050102010706020507" pitchFamily="18" charset="2"/>
                      </a:rPr>
                      <m:t>(</m:t>
                    </m:r>
                    <m:r>
                      <a:rPr lang="en-US" altLang="zh-CN" sz="2100" b="1" i="1" dirty="0">
                        <a:solidFill>
                          <a:prstClr val="black"/>
                        </a:solidFill>
                        <a:latin typeface="Cambria Math" panose="02040503050406030204" pitchFamily="18" charset="0"/>
                        <a:ea typeface="等线 Light" panose="02010600030101010101" charset="-122"/>
                        <a:sym typeface="Symbol" panose="05050102010706020507" pitchFamily="18" charset="2"/>
                      </a:rPr>
                      <m:t>𝑩</m:t>
                    </m:r>
                    <m:r>
                      <a:rPr lang="en-US" altLang="zh-CN" sz="2100" b="1" i="1" dirty="0">
                        <a:solidFill>
                          <a:prstClr val="black"/>
                        </a:solidFill>
                        <a:latin typeface="Cambria Math" panose="02040503050406030204" pitchFamily="18" charset="0"/>
                        <a:ea typeface="等线 Light" panose="02010600030101010101" charset="-122"/>
                        <a:sym typeface="Symbol" panose="05050102010706020507" pitchFamily="18" charset="2"/>
                      </a:rPr>
                      <m:t>)−</m:t>
                    </m:r>
                    <m:r>
                      <a:rPr lang="en-US" altLang="zh-CN" sz="2100" b="1" i="1" dirty="0">
                        <a:solidFill>
                          <a:prstClr val="black"/>
                        </a:solidFill>
                        <a:latin typeface="Cambria Math" panose="02040503050406030204" pitchFamily="18" charset="0"/>
                        <a:ea typeface="等线 Light" panose="02010600030101010101" charset="-122"/>
                        <a:sym typeface="Symbol" panose="05050102010706020507" pitchFamily="18" charset="2"/>
                      </a:rPr>
                      <m:t>𝑷</m:t>
                    </m:r>
                    <m:r>
                      <a:rPr lang="en-US" altLang="zh-CN" sz="2100" b="1" i="1" dirty="0">
                        <a:solidFill>
                          <a:prstClr val="black"/>
                        </a:solidFill>
                        <a:latin typeface="Cambria Math" panose="02040503050406030204" pitchFamily="18" charset="0"/>
                        <a:ea typeface="等线 Light" panose="02010600030101010101" charset="-122"/>
                        <a:sym typeface="Symbol" panose="05050102010706020507" pitchFamily="18" charset="2"/>
                      </a:rPr>
                      <m:t>(</m:t>
                    </m:r>
                    <m:r>
                      <a:rPr lang="en-US" altLang="zh-CN" sz="2100" b="1" i="1" dirty="0">
                        <a:solidFill>
                          <a:prstClr val="black"/>
                        </a:solidFill>
                        <a:latin typeface="Cambria Math" panose="02040503050406030204" pitchFamily="18" charset="0"/>
                        <a:ea typeface="等线 Light" panose="02010600030101010101" charset="-122"/>
                        <a:sym typeface="Symbol" panose="05050102010706020507" pitchFamily="18" charset="2"/>
                      </a:rPr>
                      <m:t>𝑨𝑩</m:t>
                    </m:r>
                    <m:r>
                      <a:rPr lang="en-US" altLang="zh-CN" sz="2100" b="1" i="1" dirty="0">
                        <a:solidFill>
                          <a:prstClr val="black"/>
                        </a:solidFill>
                        <a:latin typeface="Cambria Math" panose="02040503050406030204" pitchFamily="18" charset="0"/>
                        <a:ea typeface="等线 Light" panose="02010600030101010101" charset="-122"/>
                        <a:sym typeface="Symbol" panose="05050102010706020507" pitchFamily="18" charset="2"/>
                      </a:rPr>
                      <m:t>). </m:t>
                    </m:r>
                  </m:oMath>
                </a14:m>
                <a:endParaRPr lang="en-US" altLang="zh-CN" sz="2100" dirty="0">
                  <a:solidFill>
                    <a:prstClr val="black"/>
                  </a:solidFill>
                  <a:latin typeface="等线 Light" panose="02010600030101010101" charset="-122"/>
                  <a:ea typeface="等线 Light" panose="02010600030101010101" charset="-122"/>
                  <a:sym typeface="Symbol" panose="05050102010706020507" pitchFamily="18" charset="2"/>
                </a:endParaRPr>
              </a:p>
            </p:txBody>
          </p:sp>
        </mc:Choice>
        <mc:Fallback>
          <p:sp>
            <p:nvSpPr>
              <p:cNvPr id="10" name="Rectangle 2"/>
              <p:cNvSpPr txBox="1">
                <a:spLocks noRot="1" noChangeAspect="1" noMove="1" noResize="1" noEditPoints="1" noAdjustHandles="1" noChangeArrowheads="1" noChangeShapeType="1" noTextEdit="1"/>
              </p:cNvSpPr>
              <p:nvPr/>
            </p:nvSpPr>
            <p:spPr>
              <a:xfrm>
                <a:off x="579657" y="3150519"/>
                <a:ext cx="6379908" cy="811881"/>
              </a:xfrm>
              <a:prstGeom prst="rect">
                <a:avLst/>
              </a:prstGeom>
              <a:blipFill>
                <a:blip r:embed="rId9"/>
                <a:stretch>
                  <a:fillRect/>
                </a:stretch>
              </a:blipFill>
            </p:spPr>
            <p:txBody>
              <a:bodyPr/>
              <a:lstStyle/>
              <a:p>
                <a:r>
                  <a:rPr lang="zh-CN" altLang="en-US">
                    <a:noFill/>
                  </a:rPr>
                  <a:t> </a:t>
                </a:r>
              </a:p>
            </p:txBody>
          </p:sp>
        </mc:Fallback>
      </mc:AlternateContent>
      <p:graphicFrame>
        <p:nvGraphicFramePr>
          <p:cNvPr id="11" name="Object 4"/>
          <p:cNvGraphicFramePr>
            <a:graphicFrameLocks noChangeAspect="1"/>
          </p:cNvGraphicFramePr>
          <p:nvPr>
            <p:extLst>
              <p:ext uri="{D42A27DB-BD31-4B8C-83A1-F6EECF244321}">
                <p14:modId xmlns:p14="http://schemas.microsoft.com/office/powerpoint/2010/main" val="3797537469"/>
              </p:ext>
            </p:extLst>
          </p:nvPr>
        </p:nvGraphicFramePr>
        <p:xfrm>
          <a:off x="2943225" y="2455383"/>
          <a:ext cx="1951435" cy="403622"/>
        </p:xfrm>
        <a:graphic>
          <a:graphicData uri="http://schemas.openxmlformats.org/presentationml/2006/ole">
            <mc:AlternateContent xmlns:mc="http://schemas.openxmlformats.org/markup-compatibility/2006">
              <mc:Choice xmlns:v="urn:schemas-microsoft-com:vml" Requires="v">
                <p:oleObj spid="_x0000_s144619" name="Equation" r:id="rId10" imgW="1111250" imgH="206375" progId="Equation.DSMT4">
                  <p:embed/>
                </p:oleObj>
              </mc:Choice>
              <mc:Fallback>
                <p:oleObj name="Equation" r:id="rId10" imgW="1111250" imgH="206375" progId="Equation.DSMT4">
                  <p:embed/>
                  <p:pic>
                    <p:nvPicPr>
                      <p:cNvPr id="0" name="Object 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943225" y="2455383"/>
                        <a:ext cx="1951435" cy="4036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mc:AlternateContent xmlns:mc="http://schemas.openxmlformats.org/markup-compatibility/2006">
        <mc:Choice xmlns:a14="http://schemas.microsoft.com/office/drawing/2010/main" Requires="a14">
          <p:sp>
            <p:nvSpPr>
              <p:cNvPr id="13" name="Rectangle 2"/>
              <p:cNvSpPr txBox="1">
                <a:spLocks noChangeArrowheads="1"/>
              </p:cNvSpPr>
              <p:nvPr/>
            </p:nvSpPr>
            <p:spPr>
              <a:xfrm>
                <a:off x="457200" y="1176792"/>
                <a:ext cx="7743044" cy="1314450"/>
              </a:xfrm>
              <a:prstGeom prst="rect">
                <a:avLst/>
              </a:prstGeom>
              <a:noFill/>
            </p:spPr>
            <p:txBody>
              <a:bodyPr vert="horz" lIns="68580" tIns="34290" rIns="68580" bIns="3429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85800" fontAlgn="auto">
                  <a:spcAft>
                    <a:spcPts val="0"/>
                  </a:spcAft>
                </a:pPr>
                <a14:m>
                  <m:oMath xmlns:m="http://schemas.openxmlformats.org/officeDocument/2006/math">
                    <m:r>
                      <a:rPr lang="en-US" altLang="zh-CN" sz="2600" b="0" i="1" dirty="0" smtClean="0">
                        <a:solidFill>
                          <a:prstClr val="black"/>
                        </a:solidFill>
                        <a:latin typeface="Cambria Math" panose="02040503050406030204" pitchFamily="18" charset="0"/>
                        <a:ea typeface="等线 Light" panose="02010600030101010101" charset="-122"/>
                      </a:rPr>
                      <m:t>𝐴</m:t>
                    </m:r>
                    <m:r>
                      <a:rPr lang="en-US" altLang="zh-CN" sz="2600" b="0" i="1" dirty="0">
                        <a:solidFill>
                          <a:prstClr val="black"/>
                        </a:solidFill>
                        <a:latin typeface="Cambria Math" panose="02040503050406030204" pitchFamily="18" charset="0"/>
                        <a:ea typeface="等线 Light" panose="02010600030101010101" charset="-122"/>
                        <a:sym typeface="Symbol" panose="05050102010706020507" pitchFamily="18" charset="2"/>
                      </a:rPr>
                      <m:t></m:t>
                    </m:r>
                    <m:r>
                      <a:rPr lang="en-US" altLang="zh-CN" sz="2600" b="0" i="1" dirty="0">
                        <a:solidFill>
                          <a:prstClr val="black"/>
                        </a:solidFill>
                        <a:latin typeface="Cambria Math" panose="02040503050406030204" pitchFamily="18" charset="0"/>
                        <a:ea typeface="等线 Light" panose="02010600030101010101" charset="-122"/>
                        <a:sym typeface="Symbol" panose="05050102010706020507" pitchFamily="18" charset="2"/>
                      </a:rPr>
                      <m:t>𝐵</m:t>
                    </m:r>
                  </m:oMath>
                </a14:m>
                <a:r>
                  <a:rPr lang="en-US" altLang="zh-CN" sz="2600" b="0" dirty="0">
                    <a:solidFill>
                      <a:prstClr val="black"/>
                    </a:solidFill>
                    <a:latin typeface="等线 Light" panose="02010600030101010101" charset="-122"/>
                    <a:ea typeface="等线 Light" panose="02010600030101010101" charset="-122"/>
                    <a:sym typeface="Symbol" panose="05050102010706020507" pitchFamily="18" charset="2"/>
                  </a:rPr>
                  <a:t>, </a:t>
                </a:r>
                <a14:m>
                  <m:oMath xmlns:m="http://schemas.openxmlformats.org/officeDocument/2006/math">
                    <m:r>
                      <a:rPr lang="en-US" altLang="zh-CN" sz="2600" b="0" i="1" smtClean="0">
                        <a:solidFill>
                          <a:prstClr val="black"/>
                        </a:solidFill>
                        <a:latin typeface="Cambria Math" panose="02040503050406030204" pitchFamily="18" charset="0"/>
                        <a:ea typeface="Cambria Math" panose="02040503050406030204" pitchFamily="18" charset="0"/>
                        <a:sym typeface="Symbol" panose="05050102010706020507" pitchFamily="18" charset="2"/>
                      </a:rPr>
                      <m:t>→</m:t>
                    </m:r>
                  </m:oMath>
                </a14:m>
                <a:r>
                  <a:rPr lang="zh-CN" altLang="en-US" sz="2100" b="0" dirty="0">
                    <a:solidFill>
                      <a:prstClr val="black"/>
                    </a:solidFill>
                    <a:latin typeface="等线 Light" panose="02010600030101010101" charset="-122"/>
                    <a:ea typeface="等线 Light" panose="02010600030101010101" charset="-122"/>
                    <a:sym typeface="Symbol" panose="05050102010706020507" pitchFamily="18" charset="2"/>
                  </a:rPr>
                  <a:t>	</a:t>
                </a:r>
                <a14:m>
                  <m:oMath xmlns:m="http://schemas.openxmlformats.org/officeDocument/2006/math">
                    <m:r>
                      <a:rPr lang="en-US" altLang="zh-CN" sz="2400" b="0" i="1" dirty="0" smtClean="0">
                        <a:solidFill>
                          <a:prstClr val="black"/>
                        </a:solidFill>
                        <a:latin typeface="Cambria Math" panose="02040503050406030204" pitchFamily="18" charset="0"/>
                        <a:ea typeface="等线 Light" panose="02010600030101010101" charset="-122"/>
                        <a:sym typeface="Symbol" panose="05050102010706020507" pitchFamily="18" charset="2"/>
                      </a:rPr>
                      <m:t>𝑃</m:t>
                    </m:r>
                    <m:d>
                      <m:dPr>
                        <m:ctrlPr>
                          <a:rPr lang="en-US" altLang="zh-CN" sz="2400" b="0" i="1" dirty="0" smtClean="0">
                            <a:solidFill>
                              <a:prstClr val="black"/>
                            </a:solidFill>
                            <a:latin typeface="Cambria Math" panose="02040503050406030204" pitchFamily="18" charset="0"/>
                            <a:ea typeface="等线 Light" panose="02010600030101010101" charset="-122"/>
                            <a:sym typeface="Symbol" panose="05050102010706020507" pitchFamily="18" charset="2"/>
                          </a:rPr>
                        </m:ctrlPr>
                      </m:dPr>
                      <m:e>
                        <m:r>
                          <a:rPr lang="en-US" altLang="zh-CN" sz="2400" b="0" i="1" dirty="0" smtClean="0">
                            <a:solidFill>
                              <a:prstClr val="black"/>
                            </a:solidFill>
                            <a:latin typeface="Cambria Math" panose="02040503050406030204" pitchFamily="18" charset="0"/>
                            <a:ea typeface="等线 Light" panose="02010600030101010101" charset="-122"/>
                            <a:sym typeface="Symbol" panose="05050102010706020507" pitchFamily="18" charset="2"/>
                          </a:rPr>
                          <m:t>𝐵</m:t>
                        </m:r>
                        <m:r>
                          <a:rPr lang="en-US" altLang="zh-CN" sz="2400" b="0" i="1" dirty="0" smtClean="0">
                            <a:solidFill>
                              <a:prstClr val="black"/>
                            </a:solidFill>
                            <a:latin typeface="Cambria Math" panose="02040503050406030204" pitchFamily="18" charset="0"/>
                            <a:ea typeface="等线 Light" panose="02010600030101010101" charset="-122"/>
                            <a:sym typeface="Symbol" panose="05050102010706020507" pitchFamily="18" charset="2"/>
                          </a:rPr>
                          <m:t>−</m:t>
                        </m:r>
                        <m:r>
                          <a:rPr lang="en-US" altLang="zh-CN" sz="2400" b="0" i="1" dirty="0" smtClean="0">
                            <a:solidFill>
                              <a:prstClr val="black"/>
                            </a:solidFill>
                            <a:latin typeface="Cambria Math" panose="02040503050406030204" pitchFamily="18" charset="0"/>
                            <a:ea typeface="等线 Light" panose="02010600030101010101" charset="-122"/>
                            <a:sym typeface="Symbol" panose="05050102010706020507" pitchFamily="18" charset="2"/>
                          </a:rPr>
                          <m:t>𝐴</m:t>
                        </m:r>
                      </m:e>
                    </m:d>
                    <m:r>
                      <a:rPr lang="en-US" altLang="zh-CN" sz="2400" b="0" i="1" dirty="0" smtClean="0">
                        <a:solidFill>
                          <a:prstClr val="black"/>
                        </a:solidFill>
                        <a:latin typeface="Cambria Math" panose="02040503050406030204" pitchFamily="18" charset="0"/>
                        <a:ea typeface="等线 Light" panose="02010600030101010101" charset="-122"/>
                        <a:sym typeface="Symbol" panose="05050102010706020507" pitchFamily="18" charset="2"/>
                      </a:rPr>
                      <m:t>=</m:t>
                    </m:r>
                    <m:r>
                      <a:rPr lang="en-US" altLang="zh-CN" sz="2400" b="0" i="1" dirty="0" smtClean="0">
                        <a:solidFill>
                          <a:prstClr val="black"/>
                        </a:solidFill>
                        <a:latin typeface="Cambria Math" panose="02040503050406030204" pitchFamily="18" charset="0"/>
                        <a:ea typeface="等线 Light" panose="02010600030101010101" charset="-122"/>
                        <a:sym typeface="Symbol" panose="05050102010706020507" pitchFamily="18" charset="2"/>
                      </a:rPr>
                      <m:t>𝑃</m:t>
                    </m:r>
                    <m:d>
                      <m:dPr>
                        <m:ctrlPr>
                          <a:rPr lang="en-US" altLang="zh-CN" sz="2400" b="0" i="1" dirty="0" smtClean="0">
                            <a:solidFill>
                              <a:prstClr val="black"/>
                            </a:solidFill>
                            <a:latin typeface="Cambria Math" panose="02040503050406030204" pitchFamily="18" charset="0"/>
                            <a:ea typeface="等线 Light" panose="02010600030101010101" charset="-122"/>
                            <a:sym typeface="Symbol" panose="05050102010706020507" pitchFamily="18" charset="2"/>
                          </a:rPr>
                        </m:ctrlPr>
                      </m:dPr>
                      <m:e>
                        <m:r>
                          <a:rPr lang="en-US" altLang="zh-CN" sz="2400" b="0" i="1" dirty="0" smtClean="0">
                            <a:solidFill>
                              <a:prstClr val="black"/>
                            </a:solidFill>
                            <a:latin typeface="Cambria Math" panose="02040503050406030204" pitchFamily="18" charset="0"/>
                            <a:ea typeface="等线 Light" panose="02010600030101010101" charset="-122"/>
                            <a:sym typeface="Symbol" panose="05050102010706020507" pitchFamily="18" charset="2"/>
                          </a:rPr>
                          <m:t>𝐵</m:t>
                        </m:r>
                      </m:e>
                    </m:d>
                    <m:r>
                      <a:rPr lang="en-US" altLang="zh-CN" sz="2400" b="0" i="1" dirty="0" smtClean="0">
                        <a:solidFill>
                          <a:prstClr val="black"/>
                        </a:solidFill>
                        <a:latin typeface="Cambria Math" panose="02040503050406030204" pitchFamily="18" charset="0"/>
                        <a:ea typeface="等线 Light" panose="02010600030101010101" charset="-122"/>
                        <a:sym typeface="Symbol" panose="05050102010706020507" pitchFamily="18" charset="2"/>
                      </a:rPr>
                      <m:t>−</m:t>
                    </m:r>
                    <m:r>
                      <a:rPr lang="en-US" altLang="zh-CN" sz="2400" b="0" i="1" dirty="0" smtClean="0">
                        <a:solidFill>
                          <a:prstClr val="black"/>
                        </a:solidFill>
                        <a:latin typeface="Cambria Math" panose="02040503050406030204" pitchFamily="18" charset="0"/>
                        <a:ea typeface="等线 Light" panose="02010600030101010101" charset="-122"/>
                        <a:sym typeface="Symbol" panose="05050102010706020507" pitchFamily="18" charset="2"/>
                      </a:rPr>
                      <m:t>𝑃</m:t>
                    </m:r>
                    <m:d>
                      <m:dPr>
                        <m:ctrlPr>
                          <a:rPr lang="en-US" altLang="zh-CN" sz="2400" b="0" i="1" dirty="0" smtClean="0">
                            <a:solidFill>
                              <a:prstClr val="black"/>
                            </a:solidFill>
                            <a:latin typeface="Cambria Math" panose="02040503050406030204" pitchFamily="18" charset="0"/>
                            <a:ea typeface="等线 Light" panose="02010600030101010101" charset="-122"/>
                            <a:sym typeface="Symbol" panose="05050102010706020507" pitchFamily="18" charset="2"/>
                          </a:rPr>
                        </m:ctrlPr>
                      </m:dPr>
                      <m:e>
                        <m:r>
                          <a:rPr lang="en-US" altLang="zh-CN" sz="2400" b="0" i="1" dirty="0" smtClean="0">
                            <a:solidFill>
                              <a:prstClr val="black"/>
                            </a:solidFill>
                            <a:latin typeface="Cambria Math" panose="02040503050406030204" pitchFamily="18" charset="0"/>
                            <a:ea typeface="等线 Light" panose="02010600030101010101" charset="-122"/>
                            <a:sym typeface="Symbol" panose="05050102010706020507" pitchFamily="18" charset="2"/>
                          </a:rPr>
                          <m:t>𝐴</m:t>
                        </m:r>
                      </m:e>
                    </m:d>
                    <m:r>
                      <a:rPr lang="en-US" altLang="zh-CN" sz="2400" b="0" i="1" dirty="0">
                        <a:solidFill>
                          <a:prstClr val="black"/>
                        </a:solidFill>
                        <a:latin typeface="Cambria Math" panose="02040503050406030204" pitchFamily="18" charset="0"/>
                        <a:ea typeface="等线 Light" panose="02010600030101010101" charset="-122"/>
                        <a:sym typeface="Symbol" panose="05050102010706020507" pitchFamily="18" charset="2"/>
                      </a:rPr>
                      <m:t>,</m:t>
                    </m:r>
                    <m:r>
                      <a:rPr lang="en-US" altLang="zh-CN" sz="2400" b="0" i="1" dirty="0">
                        <a:solidFill>
                          <a:prstClr val="black"/>
                        </a:solidFill>
                        <a:latin typeface="Cambria Math" panose="02040503050406030204" pitchFamily="18" charset="0"/>
                        <a:ea typeface="等线 Light" panose="02010600030101010101" charset="-122"/>
                        <a:sym typeface="Symbol" panose="05050102010706020507" pitchFamily="18" charset="2"/>
                      </a:rPr>
                      <m:t>𝑃</m:t>
                    </m:r>
                    <m:r>
                      <a:rPr lang="en-US" altLang="zh-CN" sz="2400" b="0" i="1" dirty="0">
                        <a:solidFill>
                          <a:prstClr val="black"/>
                        </a:solidFill>
                        <a:latin typeface="Cambria Math" panose="02040503050406030204" pitchFamily="18" charset="0"/>
                        <a:ea typeface="等线 Light" panose="02010600030101010101" charset="-122"/>
                        <a:sym typeface="Symbol" panose="05050102010706020507" pitchFamily="18" charset="2"/>
                      </a:rPr>
                      <m:t>(</m:t>
                    </m:r>
                    <m:r>
                      <a:rPr lang="en-US" altLang="zh-CN" sz="2400" b="0" i="1" dirty="0">
                        <a:solidFill>
                          <a:prstClr val="black"/>
                        </a:solidFill>
                        <a:latin typeface="Cambria Math" panose="02040503050406030204" pitchFamily="18" charset="0"/>
                        <a:ea typeface="等线 Light" panose="02010600030101010101" charset="-122"/>
                        <a:sym typeface="Symbol" panose="05050102010706020507" pitchFamily="18" charset="2"/>
                      </a:rPr>
                      <m:t>𝐵</m:t>
                    </m:r>
                    <m:r>
                      <a:rPr lang="en-US" altLang="zh-CN" sz="2400" b="0" i="1" dirty="0">
                        <a:solidFill>
                          <a:prstClr val="black"/>
                        </a:solidFill>
                        <a:latin typeface="Cambria Math" panose="02040503050406030204" pitchFamily="18" charset="0"/>
                        <a:ea typeface="等线 Light" panose="02010600030101010101" charset="-122"/>
                        <a:sym typeface="Symbol" panose="05050102010706020507" pitchFamily="18" charset="2"/>
                      </a:rPr>
                      <m:t>)</m:t>
                    </m:r>
                    <m:r>
                      <a:rPr lang="en-US" altLang="zh-CN" sz="2400" b="0" i="1" dirty="0">
                        <a:solidFill>
                          <a:prstClr val="black"/>
                        </a:solidFill>
                        <a:latin typeface="Cambria Math" panose="02040503050406030204" pitchFamily="18" charset="0"/>
                        <a:ea typeface="等线 Light" panose="02010600030101010101" charset="-122"/>
                        <a:sym typeface="Symbol" panose="05050102010706020507" pitchFamily="18" charset="2"/>
                      </a:rPr>
                      <m:t>𝑃</m:t>
                    </m:r>
                    <m:r>
                      <a:rPr lang="en-US" altLang="zh-CN" sz="2400" b="0" i="1" dirty="0">
                        <a:solidFill>
                          <a:prstClr val="black"/>
                        </a:solidFill>
                        <a:latin typeface="Cambria Math" panose="02040503050406030204" pitchFamily="18" charset="0"/>
                        <a:ea typeface="等线 Light" panose="02010600030101010101" charset="-122"/>
                        <a:sym typeface="Symbol" panose="05050102010706020507" pitchFamily="18" charset="2"/>
                      </a:rPr>
                      <m:t>(</m:t>
                    </m:r>
                    <m:r>
                      <a:rPr lang="en-US" altLang="zh-CN" sz="2400" b="0" i="1" dirty="0">
                        <a:solidFill>
                          <a:prstClr val="black"/>
                        </a:solidFill>
                        <a:latin typeface="Cambria Math" panose="02040503050406030204" pitchFamily="18" charset="0"/>
                        <a:ea typeface="等线 Light" panose="02010600030101010101" charset="-122"/>
                        <a:sym typeface="Symbol" panose="05050102010706020507" pitchFamily="18" charset="2"/>
                      </a:rPr>
                      <m:t>𝐴</m:t>
                    </m:r>
                    <m:r>
                      <a:rPr lang="en-US" altLang="zh-CN" sz="2400" b="0" i="1" dirty="0">
                        <a:solidFill>
                          <a:prstClr val="black"/>
                        </a:solidFill>
                        <a:latin typeface="Cambria Math" panose="02040503050406030204" pitchFamily="18" charset="0"/>
                        <a:ea typeface="等线 Light" panose="02010600030101010101" charset="-122"/>
                        <a:sym typeface="Symbol" panose="05050102010706020507" pitchFamily="18" charset="2"/>
                      </a:rPr>
                      <m:t>)	</m:t>
                    </m:r>
                  </m:oMath>
                </a14:m>
                <a:r>
                  <a:rPr lang="en-US" altLang="zh-CN" sz="2400" b="0" dirty="0">
                    <a:solidFill>
                      <a:prstClr val="black"/>
                    </a:solidFill>
                    <a:latin typeface="等线 Light" panose="02010600030101010101" charset="-122"/>
                    <a:ea typeface="等线 Light" panose="02010600030101010101" charset="-122"/>
                    <a:sym typeface="Symbol" panose="05050102010706020507" pitchFamily="18" charset="2"/>
                  </a:rPr>
                  <a:t>	</a:t>
                </a:r>
              </a:p>
              <a:p>
                <a:pPr defTabSz="685800" fontAlgn="auto">
                  <a:spcAft>
                    <a:spcPts val="0"/>
                  </a:spcAft>
                </a:pPr>
                <a:r>
                  <a:rPr lang="en-US" altLang="zh-CN" sz="2400" b="0" dirty="0">
                    <a:solidFill>
                      <a:prstClr val="black"/>
                    </a:solidFill>
                    <a:latin typeface="等线 Light" panose="02010600030101010101" charset="-122"/>
                    <a:ea typeface="等线 Light" panose="02010600030101010101" charset="-122"/>
                    <a:sym typeface="Symbol" panose="05050102010706020507" pitchFamily="18" charset="2"/>
                  </a:rPr>
                  <a:t>	</a:t>
                </a:r>
                <a:br>
                  <a:rPr lang="en-US" altLang="zh-CN" sz="2400" b="0" dirty="0">
                    <a:solidFill>
                      <a:prstClr val="black"/>
                    </a:solidFill>
                    <a:latin typeface="等线 Light" panose="02010600030101010101" charset="-122"/>
                    <a:ea typeface="等线 Light" panose="02010600030101010101" charset="-122"/>
                    <a:sym typeface="Symbol" panose="05050102010706020507" pitchFamily="18" charset="2"/>
                  </a:rPr>
                </a:br>
                <a:r>
                  <a:rPr lang="en-US" altLang="zh-CN" sz="2400" b="0" dirty="0">
                    <a:solidFill>
                      <a:prstClr val="black"/>
                    </a:solidFill>
                    <a:latin typeface="等线 Light" panose="02010600030101010101" charset="-122"/>
                    <a:ea typeface="等线 Light" panose="02010600030101010101" charset="-122"/>
                    <a:sym typeface="Symbol" panose="05050102010706020507" pitchFamily="18" charset="2"/>
                  </a:rPr>
                  <a:t>	</a:t>
                </a:r>
                <a14:m>
                  <m:oMath xmlns:m="http://schemas.openxmlformats.org/officeDocument/2006/math">
                    <m:r>
                      <a:rPr lang="en-US" altLang="zh-CN" sz="2400" b="0" i="1" dirty="0" smtClean="0">
                        <a:solidFill>
                          <a:prstClr val="black"/>
                        </a:solidFill>
                        <a:latin typeface="Cambria Math" panose="02040503050406030204" pitchFamily="18" charset="0"/>
                        <a:ea typeface="等线 Light" panose="02010600030101010101" charset="-122"/>
                        <a:sym typeface="Symbol" panose="05050102010706020507" pitchFamily="18" charset="2"/>
                      </a:rPr>
                      <m:t>	</m:t>
                    </m:r>
                  </m:oMath>
                </a14:m>
                <a:endParaRPr lang="en-US" altLang="zh-CN" sz="2400" b="0" dirty="0">
                  <a:solidFill>
                    <a:prstClr val="black"/>
                  </a:solidFill>
                  <a:latin typeface="等线 Light" panose="02010600030101010101" charset="-122"/>
                  <a:ea typeface="等线 Light" panose="02010600030101010101" charset="-122"/>
                  <a:sym typeface="Symbol" panose="05050102010706020507" pitchFamily="18" charset="2"/>
                </a:endParaRPr>
              </a:p>
            </p:txBody>
          </p:sp>
        </mc:Choice>
        <mc:Fallback>
          <p:sp>
            <p:nvSpPr>
              <p:cNvPr id="13" name="Rectangle 2"/>
              <p:cNvSpPr txBox="1">
                <a:spLocks noRot="1" noChangeAspect="1" noMove="1" noResize="1" noEditPoints="1" noAdjustHandles="1" noChangeArrowheads="1" noChangeShapeType="1" noTextEdit="1"/>
              </p:cNvSpPr>
              <p:nvPr/>
            </p:nvSpPr>
            <p:spPr>
              <a:xfrm>
                <a:off x="457200" y="1176792"/>
                <a:ext cx="7743044" cy="1314450"/>
              </a:xfrm>
              <a:prstGeom prst="rect">
                <a:avLst/>
              </a:prstGeom>
              <a:blipFill>
                <a:blip r:embed="rId12"/>
                <a:stretch>
                  <a:fillRect t="-7870"/>
                </a:stretch>
              </a:blipFill>
            </p:spPr>
            <p:txBody>
              <a:bodyPr/>
              <a:lstStyle/>
              <a:p>
                <a:r>
                  <a:rPr lang="zh-CN" altLang="en-US">
                    <a:noFill/>
                  </a:rPr>
                  <a:t> </a:t>
                </a:r>
              </a:p>
            </p:txBody>
          </p:sp>
        </mc:Fallback>
      </mc:AlternateContent>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6"/>
          <p:cNvGraphicFramePr>
            <a:graphicFrameLocks noChangeAspect="1"/>
          </p:cNvGraphicFramePr>
          <p:nvPr>
            <p:extLst>
              <p:ext uri="{D42A27DB-BD31-4B8C-83A1-F6EECF244321}">
                <p14:modId xmlns:p14="http://schemas.microsoft.com/office/powerpoint/2010/main" val="530686661"/>
              </p:ext>
            </p:extLst>
          </p:nvPr>
        </p:nvGraphicFramePr>
        <p:xfrm>
          <a:off x="2865351" y="438020"/>
          <a:ext cx="846535" cy="385763"/>
        </p:xfrm>
        <a:graphic>
          <a:graphicData uri="http://schemas.openxmlformats.org/presentationml/2006/ole">
            <mc:AlternateContent xmlns:mc="http://schemas.openxmlformats.org/markup-compatibility/2006">
              <mc:Choice xmlns:v="urn:schemas-microsoft-com:vml" Requires="v">
                <p:oleObj spid="_x0000_s145668" name="Equation" r:id="rId3" imgW="12192000" imgH="4876800" progId="Equation.DSMT4">
                  <p:embed/>
                </p:oleObj>
              </mc:Choice>
              <mc:Fallback>
                <p:oleObj name="Equation" r:id="rId3" imgW="12192000" imgH="4876800" progId="Equation.DSMT4">
                  <p:embed/>
                  <p:pic>
                    <p:nvPicPr>
                      <p:cNvPr id="0" name="Object 6"/>
                      <p:cNvPicPr>
                        <a:picLocks noChangeAspect="1" noChangeArrowheads="1"/>
                      </p:cNvPicPr>
                      <p:nvPr/>
                    </p:nvPicPr>
                    <p:blipFill>
                      <a:blip r:embed="rId4"/>
                      <a:srcRect/>
                      <a:stretch>
                        <a:fillRect/>
                      </a:stretch>
                    </p:blipFill>
                    <p:spPr bwMode="auto">
                      <a:xfrm>
                        <a:off x="2865351" y="438020"/>
                        <a:ext cx="846535" cy="385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 name="Object 7"/>
          <p:cNvGraphicFramePr>
            <a:graphicFrameLocks noChangeAspect="1"/>
          </p:cNvGraphicFramePr>
          <p:nvPr>
            <p:extLst>
              <p:ext uri="{D42A27DB-BD31-4B8C-83A1-F6EECF244321}">
                <p14:modId xmlns:p14="http://schemas.microsoft.com/office/powerpoint/2010/main" val="3527306193"/>
              </p:ext>
            </p:extLst>
          </p:nvPr>
        </p:nvGraphicFramePr>
        <p:xfrm>
          <a:off x="5817803" y="304800"/>
          <a:ext cx="504825" cy="628650"/>
        </p:xfrm>
        <a:graphic>
          <a:graphicData uri="http://schemas.openxmlformats.org/presentationml/2006/ole">
            <mc:AlternateContent xmlns:mc="http://schemas.openxmlformats.org/markup-compatibility/2006">
              <mc:Choice xmlns:v="urn:schemas-microsoft-com:vml" Requires="v">
                <p:oleObj spid="_x0000_s145669" name="Equation" r:id="rId5" imgW="678180" imgH="835660" progId="Equation.3">
                  <p:embed/>
                </p:oleObj>
              </mc:Choice>
              <mc:Fallback>
                <p:oleObj name="Equation" r:id="rId5" imgW="678180" imgH="835660" progId="Equation.3">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17803" y="304800"/>
                        <a:ext cx="504825" cy="628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 name="Object 8"/>
          <p:cNvGraphicFramePr>
            <a:graphicFrameLocks noChangeAspect="1"/>
          </p:cNvGraphicFramePr>
          <p:nvPr>
            <p:extLst>
              <p:ext uri="{D42A27DB-BD31-4B8C-83A1-F6EECF244321}">
                <p14:modId xmlns:p14="http://schemas.microsoft.com/office/powerpoint/2010/main" val="2813300749"/>
              </p:ext>
            </p:extLst>
          </p:nvPr>
        </p:nvGraphicFramePr>
        <p:xfrm>
          <a:off x="3733800" y="347217"/>
          <a:ext cx="2228066" cy="567370"/>
        </p:xfrm>
        <a:graphic>
          <a:graphicData uri="http://schemas.openxmlformats.org/presentationml/2006/ole">
            <mc:AlternateContent xmlns:mc="http://schemas.openxmlformats.org/markup-compatibility/2006">
              <mc:Choice xmlns:v="urn:schemas-microsoft-com:vml" Requires="v">
                <p:oleObj spid="_x0000_s145670" name="Equation" r:id="rId7" imgW="40843200" imgH="10058400" progId="Equation.DSMT4">
                  <p:embed/>
                </p:oleObj>
              </mc:Choice>
              <mc:Fallback>
                <p:oleObj name="Equation" r:id="rId7" imgW="40843200" imgH="10058400" progId="Equation.DSMT4">
                  <p:embed/>
                  <p:pic>
                    <p:nvPicPr>
                      <p:cNvPr id="0" name="Object 8"/>
                      <p:cNvPicPr>
                        <a:picLocks noChangeAspect="1" noChangeArrowheads="1"/>
                      </p:cNvPicPr>
                      <p:nvPr/>
                    </p:nvPicPr>
                    <p:blipFill>
                      <a:blip r:embed="rId8"/>
                      <a:srcRect/>
                      <a:stretch>
                        <a:fillRect/>
                      </a:stretch>
                    </p:blipFill>
                    <p:spPr bwMode="auto">
                      <a:xfrm>
                        <a:off x="3733800" y="347217"/>
                        <a:ext cx="2228066" cy="567370"/>
                      </a:xfrm>
                      <a:prstGeom prst="rect">
                        <a:avLst/>
                      </a:prstGeom>
                      <a:noFill/>
                      <a:ln>
                        <a:noFill/>
                      </a:ln>
                      <a:effectLst/>
                    </p:spPr>
                  </p:pic>
                </p:oleObj>
              </mc:Fallback>
            </mc:AlternateContent>
          </a:graphicData>
        </a:graphic>
      </p:graphicFrame>
      <p:sp>
        <p:nvSpPr>
          <p:cNvPr id="10" name="Rectangle 4"/>
          <p:cNvSpPr>
            <a:spLocks noChangeArrowheads="1"/>
          </p:cNvSpPr>
          <p:nvPr/>
        </p:nvSpPr>
        <p:spPr bwMode="auto">
          <a:xfrm>
            <a:off x="383106" y="2173634"/>
            <a:ext cx="2290763" cy="461665"/>
          </a:xfrm>
          <a:prstGeom prst="rect">
            <a:avLst/>
          </a:prstGeom>
          <a:noFill/>
          <a:ln>
            <a:noFill/>
          </a:ln>
          <a:effectLst/>
        </p:spPr>
        <p:txBody>
          <a:bodyPr anchor="ctr">
            <a:spAutoFit/>
          </a:bodyPr>
          <a:lstStyle/>
          <a:p>
            <a:pPr algn="ctr" defTabSz="685800" eaLnBrk="1" fontAlgn="auto" hangingPunct="1">
              <a:spcBef>
                <a:spcPts val="0"/>
              </a:spcBef>
              <a:spcAft>
                <a:spcPts val="0"/>
              </a:spcAft>
              <a:defRPr/>
            </a:pPr>
            <a:r>
              <a:rPr kumimoji="1" lang="zh-CN" altLang="en-US" sz="2400" dirty="0">
                <a:solidFill>
                  <a:srgbClr val="FF0000"/>
                </a:solidFill>
                <a:effectLst>
                  <a:outerShdw blurRad="38100" dist="38100" dir="2700000" algn="tl">
                    <a:srgbClr val="C0C0C0"/>
                  </a:outerShdw>
                </a:effectLst>
                <a:latin typeface="等线" panose="02010600030101010101" charset="-122"/>
                <a:ea typeface="黑体" panose="02010609060101010101" pitchFamily="49" charset="-122"/>
              </a:rPr>
              <a:t>条件概率  </a:t>
            </a:r>
          </a:p>
        </p:txBody>
      </p:sp>
      <p:graphicFrame>
        <p:nvGraphicFramePr>
          <p:cNvPr id="13" name="Object 6"/>
          <p:cNvGraphicFramePr>
            <a:graphicFrameLocks noChangeAspect="1"/>
          </p:cNvGraphicFramePr>
          <p:nvPr>
            <p:extLst>
              <p:ext uri="{D42A27DB-BD31-4B8C-83A1-F6EECF244321}">
                <p14:modId xmlns:p14="http://schemas.microsoft.com/office/powerpoint/2010/main" val="2740007077"/>
              </p:ext>
            </p:extLst>
          </p:nvPr>
        </p:nvGraphicFramePr>
        <p:xfrm>
          <a:off x="2502806" y="2017121"/>
          <a:ext cx="2418160" cy="887017"/>
        </p:xfrm>
        <a:graphic>
          <a:graphicData uri="http://schemas.openxmlformats.org/presentationml/2006/ole">
            <mc:AlternateContent xmlns:mc="http://schemas.openxmlformats.org/markup-compatibility/2006">
              <mc:Choice xmlns:v="urn:schemas-microsoft-com:vml" Requires="v">
                <p:oleObj spid="_x0000_s145671" name="Equation" r:id="rId9" imgW="28651200" imgH="10058400" progId="Equation.DSMT4">
                  <p:embed/>
                </p:oleObj>
              </mc:Choice>
              <mc:Fallback>
                <p:oleObj name="Equation" r:id="rId9" imgW="28651200" imgH="10058400" progId="Equation.DSMT4">
                  <p:embed/>
                  <p:pic>
                    <p:nvPicPr>
                      <p:cNvPr id="0" name="Object 6"/>
                      <p:cNvPicPr>
                        <a:picLocks noChangeAspect="1" noChangeArrowheads="1"/>
                      </p:cNvPicPr>
                      <p:nvPr/>
                    </p:nvPicPr>
                    <p:blipFill>
                      <a:blip r:embed="rId10"/>
                      <a:srcRect/>
                      <a:stretch>
                        <a:fillRect/>
                      </a:stretch>
                    </p:blipFill>
                    <p:spPr bwMode="auto">
                      <a:xfrm>
                        <a:off x="2502806" y="2017121"/>
                        <a:ext cx="2418160" cy="887017"/>
                      </a:xfrm>
                      <a:prstGeom prst="rect">
                        <a:avLst/>
                      </a:prstGeom>
                      <a:noFill/>
                      <a:ln>
                        <a:noFill/>
                      </a:ln>
                      <a:effectLst/>
                      <a:extLst>
                        <a:ext uri="{909E8E84-426E-40DD-AFC4-6F175D3DCCD1}">
                          <a14:hiddenFill xmlns:a14="http://schemas.microsoft.com/office/drawing/2010/main">
                            <a:solidFill>
                              <a:srgbClr val="660033"/>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 name="Rectangle 7"/>
          <p:cNvSpPr>
            <a:spLocks noChangeArrowheads="1"/>
          </p:cNvSpPr>
          <p:nvPr/>
        </p:nvSpPr>
        <p:spPr bwMode="auto">
          <a:xfrm>
            <a:off x="729146" y="3027759"/>
            <a:ext cx="2622947" cy="461665"/>
          </a:xfrm>
          <a:prstGeom prst="rect">
            <a:avLst/>
          </a:prstGeom>
          <a:noFill/>
          <a:ln>
            <a:noFill/>
          </a:ln>
          <a:effectLst/>
        </p:spPr>
        <p:txBody>
          <a:bodyPr anchor="ctr">
            <a:spAutoFit/>
          </a:bodyPr>
          <a:lstStyle/>
          <a:p>
            <a:pPr defTabSz="685800" eaLnBrk="1" fontAlgn="auto" hangingPunct="1">
              <a:spcBef>
                <a:spcPct val="50000"/>
              </a:spcBef>
              <a:spcAft>
                <a:spcPts val="0"/>
              </a:spcAft>
              <a:defRPr/>
            </a:pPr>
            <a:r>
              <a:rPr kumimoji="1" lang="zh-CN" altLang="en-US" sz="2400" dirty="0">
                <a:solidFill>
                  <a:srgbClr val="FF0000"/>
                </a:solidFill>
                <a:effectLst>
                  <a:outerShdw blurRad="38100" dist="38100" dir="2700000" algn="tl">
                    <a:srgbClr val="C0C0C0"/>
                  </a:outerShdw>
                </a:effectLst>
                <a:latin typeface="黑体" panose="02010609060101010101" pitchFamily="49" charset="-122"/>
                <a:ea typeface="黑体" panose="02010609060101010101" pitchFamily="49" charset="-122"/>
              </a:rPr>
              <a:t> 乘法定理  </a:t>
            </a:r>
          </a:p>
        </p:txBody>
      </p:sp>
      <mc:AlternateContent xmlns:mc="http://schemas.openxmlformats.org/markup-compatibility/2006">
        <mc:Choice xmlns:a14="http://schemas.microsoft.com/office/drawing/2010/main" Requires="a14">
          <p:sp>
            <p:nvSpPr>
              <p:cNvPr id="15" name="矩形 14"/>
              <p:cNvSpPr/>
              <p:nvPr/>
            </p:nvSpPr>
            <p:spPr>
              <a:xfrm>
                <a:off x="1828800" y="3076931"/>
                <a:ext cx="5465694" cy="1200329"/>
              </a:xfrm>
              <a:prstGeom prst="rect">
                <a:avLst/>
              </a:prstGeom>
            </p:spPr>
            <p:txBody>
              <a:bodyPr wrap="square">
                <a:spAutoFit/>
              </a:bodyPr>
              <a:lstStyle/>
              <a:p>
                <a:pPr defTabSz="685800" eaLnBrk="1" fontAlgn="auto" hangingPunct="1">
                  <a:spcBef>
                    <a:spcPct val="50000"/>
                  </a:spcBef>
                  <a:spcAft>
                    <a:spcPts val="0"/>
                  </a:spcAft>
                </a:pPr>
                <a14:m>
                  <m:oMathPara xmlns:m="http://schemas.openxmlformats.org/officeDocument/2006/math">
                    <m:oMathParaPr>
                      <m:jc m:val="centerGroup"/>
                    </m:oMathParaPr>
                    <m:oMath xmlns:m="http://schemas.openxmlformats.org/officeDocument/2006/math">
                      <m:r>
                        <a:rPr kumimoji="1" lang="en-US" altLang="zh-CN" sz="2400" b="0" i="1" dirty="0">
                          <a:solidFill>
                            <a:srgbClr val="FF0000"/>
                          </a:solidFill>
                          <a:latin typeface="Cambria Math" panose="02040503050406030204" pitchFamily="18" charset="0"/>
                          <a:ea typeface="等线" panose="02010600030101010101" charset="-122"/>
                        </a:rPr>
                        <m:t>𝑃</m:t>
                      </m:r>
                      <m:r>
                        <a:rPr kumimoji="1" lang="en-US" altLang="zh-CN" sz="2400" b="0" i="1" dirty="0">
                          <a:solidFill>
                            <a:srgbClr val="FF0000"/>
                          </a:solidFill>
                          <a:latin typeface="Cambria Math" panose="02040503050406030204" pitchFamily="18" charset="0"/>
                          <a:ea typeface="等线" panose="02010600030101010101" charset="-122"/>
                        </a:rPr>
                        <m:t>(</m:t>
                      </m:r>
                      <m:r>
                        <a:rPr kumimoji="1" lang="en-US" altLang="zh-CN" sz="2400" b="0" i="1" dirty="0">
                          <a:solidFill>
                            <a:srgbClr val="FF0000"/>
                          </a:solidFill>
                          <a:latin typeface="Cambria Math" panose="02040503050406030204" pitchFamily="18" charset="0"/>
                          <a:ea typeface="等线" panose="02010600030101010101" charset="-122"/>
                        </a:rPr>
                        <m:t>𝐴𝐵</m:t>
                      </m:r>
                      <m:r>
                        <a:rPr kumimoji="1" lang="en-US" altLang="zh-CN" sz="2400" b="0" i="1" dirty="0">
                          <a:solidFill>
                            <a:srgbClr val="FF0000"/>
                          </a:solidFill>
                          <a:latin typeface="Cambria Math" panose="02040503050406030204" pitchFamily="18" charset="0"/>
                          <a:ea typeface="等线" panose="02010600030101010101" charset="-122"/>
                        </a:rPr>
                        <m:t>)=</m:t>
                      </m:r>
                      <m:r>
                        <a:rPr kumimoji="1" lang="en-US" altLang="zh-CN" sz="2400" b="0" i="1" dirty="0">
                          <a:solidFill>
                            <a:srgbClr val="FF0000"/>
                          </a:solidFill>
                          <a:latin typeface="Cambria Math" panose="02040503050406030204" pitchFamily="18" charset="0"/>
                          <a:ea typeface="等线" panose="02010600030101010101" charset="-122"/>
                        </a:rPr>
                        <m:t>𝑃</m:t>
                      </m:r>
                      <m:r>
                        <a:rPr kumimoji="1" lang="en-US" altLang="zh-CN" sz="2400" b="0" i="1" dirty="0">
                          <a:solidFill>
                            <a:srgbClr val="FF0000"/>
                          </a:solidFill>
                          <a:latin typeface="Cambria Math" panose="02040503050406030204" pitchFamily="18" charset="0"/>
                          <a:ea typeface="等线" panose="02010600030101010101" charset="-122"/>
                        </a:rPr>
                        <m:t>(</m:t>
                      </m:r>
                      <m:r>
                        <a:rPr kumimoji="1" lang="en-US" altLang="zh-CN" sz="2400" b="0" i="1" dirty="0">
                          <a:solidFill>
                            <a:srgbClr val="FF0000"/>
                          </a:solidFill>
                          <a:latin typeface="Cambria Math" panose="02040503050406030204" pitchFamily="18" charset="0"/>
                          <a:ea typeface="等线" panose="02010600030101010101" charset="-122"/>
                        </a:rPr>
                        <m:t>𝐵</m:t>
                      </m:r>
                      <m:r>
                        <a:rPr kumimoji="1" lang="en-US" altLang="zh-CN" sz="2400" b="0" i="1" dirty="0">
                          <a:solidFill>
                            <a:srgbClr val="FF0000"/>
                          </a:solidFill>
                          <a:latin typeface="Cambria Math" panose="02040503050406030204" pitchFamily="18" charset="0"/>
                          <a:ea typeface="等线" panose="02010600030101010101" charset="-122"/>
                        </a:rPr>
                        <m:t>)</m:t>
                      </m:r>
                      <m:r>
                        <a:rPr kumimoji="1" lang="en-US" altLang="zh-CN" sz="2400" b="0" i="1" dirty="0">
                          <a:solidFill>
                            <a:srgbClr val="FF0000"/>
                          </a:solidFill>
                          <a:latin typeface="Cambria Math" panose="02040503050406030204" pitchFamily="18" charset="0"/>
                          <a:ea typeface="等线" panose="02010600030101010101" charset="-122"/>
                        </a:rPr>
                        <m:t>𝑃</m:t>
                      </m:r>
                      <m:r>
                        <a:rPr kumimoji="1" lang="en-US" altLang="zh-CN" sz="2400" b="0" i="1" dirty="0">
                          <a:solidFill>
                            <a:srgbClr val="FF0000"/>
                          </a:solidFill>
                          <a:latin typeface="Cambria Math" panose="02040503050406030204" pitchFamily="18" charset="0"/>
                          <a:ea typeface="等线" panose="02010600030101010101" charset="-122"/>
                        </a:rPr>
                        <m:t>(</m:t>
                      </m:r>
                      <m:r>
                        <a:rPr kumimoji="1" lang="en-US" altLang="zh-CN" sz="2400" b="0" i="1" dirty="0">
                          <a:solidFill>
                            <a:srgbClr val="FF0000"/>
                          </a:solidFill>
                          <a:latin typeface="Cambria Math" panose="02040503050406030204" pitchFamily="18" charset="0"/>
                          <a:ea typeface="等线" panose="02010600030101010101" charset="-122"/>
                        </a:rPr>
                        <m:t>𝐴</m:t>
                      </m:r>
                      <m:r>
                        <a:rPr kumimoji="1" lang="en-US" altLang="zh-CN" sz="2400" b="0" i="1" dirty="0">
                          <a:solidFill>
                            <a:srgbClr val="FF0000"/>
                          </a:solidFill>
                          <a:latin typeface="Cambria Math" panose="02040503050406030204" pitchFamily="18" charset="0"/>
                          <a:ea typeface="等线" panose="02010600030101010101" charset="-122"/>
                        </a:rPr>
                        <m:t>|</m:t>
                      </m:r>
                      <m:r>
                        <a:rPr kumimoji="1" lang="en-US" altLang="zh-CN" sz="2400" b="0" i="1" dirty="0">
                          <a:solidFill>
                            <a:srgbClr val="FF0000"/>
                          </a:solidFill>
                          <a:latin typeface="Cambria Math" panose="02040503050406030204" pitchFamily="18" charset="0"/>
                          <a:ea typeface="等线" panose="02010600030101010101" charset="-122"/>
                        </a:rPr>
                        <m:t>𝐵</m:t>
                      </m:r>
                      <m:r>
                        <a:rPr kumimoji="1" lang="en-US" altLang="zh-CN" sz="2400" b="0" i="1" dirty="0">
                          <a:solidFill>
                            <a:srgbClr val="FF0000"/>
                          </a:solidFill>
                          <a:latin typeface="Cambria Math" panose="02040503050406030204" pitchFamily="18" charset="0"/>
                          <a:ea typeface="等线" panose="02010600030101010101" charset="-122"/>
                        </a:rPr>
                        <m:t>).</m:t>
                      </m:r>
                    </m:oMath>
                  </m:oMathPara>
                </a14:m>
                <a:endParaRPr kumimoji="1" lang="en-US" altLang="zh-CN" sz="2400" b="0" dirty="0">
                  <a:solidFill>
                    <a:srgbClr val="FF0000"/>
                  </a:solidFill>
                  <a:latin typeface="等线" panose="02010600030101010101" charset="-122"/>
                  <a:ea typeface="等线" panose="02010600030101010101" charset="-122"/>
                </a:endParaRPr>
              </a:p>
              <a:p>
                <a:pPr defTabSz="685800" eaLnBrk="1" fontAlgn="auto" hangingPunct="1">
                  <a:spcBef>
                    <a:spcPct val="50000"/>
                  </a:spcBef>
                  <a:spcAft>
                    <a:spcPts val="0"/>
                  </a:spcAft>
                </a:pPr>
                <a14:m>
                  <m:oMathPara xmlns:m="http://schemas.openxmlformats.org/officeDocument/2006/math">
                    <m:oMathParaPr>
                      <m:jc m:val="centerGroup"/>
                    </m:oMathParaPr>
                    <m:oMath xmlns:m="http://schemas.openxmlformats.org/officeDocument/2006/math">
                      <m:r>
                        <a:rPr kumimoji="1" lang="zh-CN" altLang="en-US" sz="2400" b="0" i="1" dirty="0" smtClean="0">
                          <a:solidFill>
                            <a:srgbClr val="FF0000"/>
                          </a:solidFill>
                          <a:latin typeface="Cambria Math" panose="02040503050406030204" pitchFamily="18" charset="0"/>
                          <a:ea typeface="等线" panose="02010600030101010101" charset="-122"/>
                        </a:rPr>
                        <m:t>或</m:t>
                      </m:r>
                    </m:oMath>
                  </m:oMathPara>
                </a14:m>
                <a:endParaRPr kumimoji="1" lang="zh-CN" altLang="en-US" sz="2400" b="0" dirty="0">
                  <a:solidFill>
                    <a:srgbClr val="FF0000"/>
                  </a:solidFill>
                  <a:latin typeface="等线" panose="02010600030101010101" charset="-122"/>
                  <a:ea typeface="等线" panose="02010600030101010101" charset="-122"/>
                </a:endParaRPr>
              </a:p>
              <a:p>
                <a:pPr defTabSz="685800" eaLnBrk="1" fontAlgn="auto" hangingPunct="1">
                  <a:spcBef>
                    <a:spcPct val="50000"/>
                  </a:spcBef>
                  <a:spcAft>
                    <a:spcPts val="0"/>
                  </a:spcAft>
                </a:pPr>
                <a14:m>
                  <m:oMathPara xmlns:m="http://schemas.openxmlformats.org/officeDocument/2006/math">
                    <m:oMathParaPr>
                      <m:jc m:val="centerGroup"/>
                    </m:oMathParaPr>
                    <m:oMath xmlns:m="http://schemas.openxmlformats.org/officeDocument/2006/math">
                      <m:r>
                        <a:rPr kumimoji="1" lang="en-US" altLang="zh-CN" sz="2400" b="0" i="1" dirty="0">
                          <a:solidFill>
                            <a:srgbClr val="FF0000"/>
                          </a:solidFill>
                          <a:latin typeface="Cambria Math" panose="02040503050406030204" pitchFamily="18" charset="0"/>
                          <a:ea typeface="等线" panose="02010600030101010101" charset="-122"/>
                        </a:rPr>
                        <m:t>𝑃</m:t>
                      </m:r>
                      <m:r>
                        <a:rPr kumimoji="1" lang="en-US" altLang="zh-CN" sz="2400" b="0" i="1" dirty="0">
                          <a:solidFill>
                            <a:srgbClr val="FF0000"/>
                          </a:solidFill>
                          <a:latin typeface="Cambria Math" panose="02040503050406030204" pitchFamily="18" charset="0"/>
                          <a:ea typeface="等线" panose="02010600030101010101" charset="-122"/>
                        </a:rPr>
                        <m:t>(</m:t>
                      </m:r>
                      <m:r>
                        <a:rPr kumimoji="1" lang="en-US" altLang="zh-CN" sz="2400" b="0" i="1" dirty="0">
                          <a:solidFill>
                            <a:srgbClr val="FF0000"/>
                          </a:solidFill>
                          <a:latin typeface="Cambria Math" panose="02040503050406030204" pitchFamily="18" charset="0"/>
                          <a:ea typeface="等线" panose="02010600030101010101" charset="-122"/>
                        </a:rPr>
                        <m:t>𝐴𝐵</m:t>
                      </m:r>
                      <m:r>
                        <a:rPr kumimoji="1" lang="en-US" altLang="zh-CN" sz="2400" b="0" i="1" dirty="0">
                          <a:solidFill>
                            <a:srgbClr val="FF0000"/>
                          </a:solidFill>
                          <a:latin typeface="Cambria Math" panose="02040503050406030204" pitchFamily="18" charset="0"/>
                          <a:ea typeface="等线" panose="02010600030101010101" charset="-122"/>
                        </a:rPr>
                        <m:t>)=</m:t>
                      </m:r>
                      <m:r>
                        <a:rPr kumimoji="1" lang="en-US" altLang="zh-CN" sz="2400" b="0" i="1" dirty="0">
                          <a:solidFill>
                            <a:srgbClr val="FF0000"/>
                          </a:solidFill>
                          <a:latin typeface="Cambria Math" panose="02040503050406030204" pitchFamily="18" charset="0"/>
                          <a:ea typeface="等线" panose="02010600030101010101" charset="-122"/>
                        </a:rPr>
                        <m:t>𝑃</m:t>
                      </m:r>
                      <m:r>
                        <a:rPr kumimoji="1" lang="en-US" altLang="zh-CN" sz="2400" b="0" i="1" dirty="0">
                          <a:solidFill>
                            <a:srgbClr val="FF0000"/>
                          </a:solidFill>
                          <a:latin typeface="Cambria Math" panose="02040503050406030204" pitchFamily="18" charset="0"/>
                          <a:ea typeface="等线" panose="02010600030101010101" charset="-122"/>
                        </a:rPr>
                        <m:t>(</m:t>
                      </m:r>
                      <m:r>
                        <a:rPr kumimoji="1" lang="en-US" altLang="zh-CN" sz="2400" b="0" i="1" dirty="0">
                          <a:solidFill>
                            <a:srgbClr val="FF0000"/>
                          </a:solidFill>
                          <a:latin typeface="Cambria Math" panose="02040503050406030204" pitchFamily="18" charset="0"/>
                          <a:ea typeface="等线" panose="02010600030101010101" charset="-122"/>
                        </a:rPr>
                        <m:t>𝐴</m:t>
                      </m:r>
                      <m:r>
                        <a:rPr kumimoji="1" lang="en-US" altLang="zh-CN" sz="2400" b="0" i="1" dirty="0">
                          <a:solidFill>
                            <a:srgbClr val="FF0000"/>
                          </a:solidFill>
                          <a:latin typeface="Cambria Math" panose="02040503050406030204" pitchFamily="18" charset="0"/>
                          <a:ea typeface="等线" panose="02010600030101010101" charset="-122"/>
                        </a:rPr>
                        <m:t>)</m:t>
                      </m:r>
                      <m:r>
                        <a:rPr kumimoji="1" lang="en-US" altLang="zh-CN" sz="2400" b="0" i="1" dirty="0">
                          <a:solidFill>
                            <a:srgbClr val="FF0000"/>
                          </a:solidFill>
                          <a:latin typeface="Cambria Math" panose="02040503050406030204" pitchFamily="18" charset="0"/>
                          <a:ea typeface="等线" panose="02010600030101010101" charset="-122"/>
                        </a:rPr>
                        <m:t>𝑃</m:t>
                      </m:r>
                      <m:r>
                        <a:rPr kumimoji="1" lang="en-US" altLang="zh-CN" sz="2400" b="0" i="1" dirty="0">
                          <a:solidFill>
                            <a:srgbClr val="FF0000"/>
                          </a:solidFill>
                          <a:latin typeface="Cambria Math" panose="02040503050406030204" pitchFamily="18" charset="0"/>
                          <a:ea typeface="等线" panose="02010600030101010101" charset="-122"/>
                        </a:rPr>
                        <m:t>(</m:t>
                      </m:r>
                      <m:r>
                        <a:rPr kumimoji="1" lang="en-US" altLang="zh-CN" sz="2400" b="0" i="1" dirty="0">
                          <a:solidFill>
                            <a:srgbClr val="FF0000"/>
                          </a:solidFill>
                          <a:latin typeface="Cambria Math" panose="02040503050406030204" pitchFamily="18" charset="0"/>
                          <a:ea typeface="等线" panose="02010600030101010101" charset="-122"/>
                        </a:rPr>
                        <m:t>𝐵</m:t>
                      </m:r>
                      <m:r>
                        <a:rPr kumimoji="1" lang="en-US" altLang="zh-CN" sz="2400" b="0" i="1" dirty="0">
                          <a:solidFill>
                            <a:srgbClr val="FF0000"/>
                          </a:solidFill>
                          <a:latin typeface="Cambria Math" panose="02040503050406030204" pitchFamily="18" charset="0"/>
                          <a:ea typeface="等线" panose="02010600030101010101" charset="-122"/>
                        </a:rPr>
                        <m:t>|</m:t>
                      </m:r>
                      <m:r>
                        <a:rPr kumimoji="1" lang="en-US" altLang="zh-CN" sz="2400" b="0" i="1" dirty="0">
                          <a:solidFill>
                            <a:srgbClr val="FF0000"/>
                          </a:solidFill>
                          <a:latin typeface="Cambria Math" panose="02040503050406030204" pitchFamily="18" charset="0"/>
                          <a:ea typeface="等线" panose="02010600030101010101" charset="-122"/>
                        </a:rPr>
                        <m:t>𝐴</m:t>
                      </m:r>
                      <m:r>
                        <a:rPr kumimoji="1" lang="en-US" altLang="zh-CN" sz="2400" b="0" i="1" dirty="0">
                          <a:solidFill>
                            <a:srgbClr val="FF0000"/>
                          </a:solidFill>
                          <a:latin typeface="Cambria Math" panose="02040503050406030204" pitchFamily="18" charset="0"/>
                          <a:ea typeface="等线" panose="02010600030101010101" charset="-122"/>
                        </a:rPr>
                        <m:t>).</m:t>
                      </m:r>
                    </m:oMath>
                  </m:oMathPara>
                </a14:m>
                <a:endParaRPr kumimoji="1" lang="en-US" altLang="zh-CN" sz="2400" b="0" dirty="0">
                  <a:solidFill>
                    <a:srgbClr val="FF0000"/>
                  </a:solidFill>
                  <a:latin typeface="等线" panose="02010600030101010101" charset="-122"/>
                  <a:ea typeface="等线" panose="02010600030101010101" charset="-122"/>
                </a:endParaRPr>
              </a:p>
            </p:txBody>
          </p:sp>
        </mc:Choice>
        <mc:Fallback>
          <p:sp>
            <p:nvSpPr>
              <p:cNvPr id="15" name="矩形 14"/>
              <p:cNvSpPr>
                <a:spLocks noRot="1" noChangeAspect="1" noMove="1" noResize="1" noEditPoints="1" noAdjustHandles="1" noChangeArrowheads="1" noChangeShapeType="1" noTextEdit="1"/>
              </p:cNvSpPr>
              <p:nvPr/>
            </p:nvSpPr>
            <p:spPr>
              <a:xfrm>
                <a:off x="1828800" y="3076931"/>
                <a:ext cx="5465694" cy="1200329"/>
              </a:xfrm>
              <a:prstGeom prst="rect">
                <a:avLst/>
              </a:prstGeom>
              <a:blipFill>
                <a:blip r:embed="rId11"/>
                <a:stretch>
                  <a:fillRect b="-6091"/>
                </a:stretch>
              </a:blipFill>
            </p:spPr>
            <p:txBody>
              <a:bodyPr/>
              <a:lstStyle/>
              <a:p>
                <a:r>
                  <a:rPr lang="zh-CN" altLang="en-US">
                    <a:noFill/>
                  </a:rPr>
                  <a:t> </a:t>
                </a:r>
              </a:p>
            </p:txBody>
          </p:sp>
        </mc:Fallback>
      </mc:AlternateContent>
      <p:sp>
        <p:nvSpPr>
          <p:cNvPr id="16" name="Rectangle 4"/>
          <p:cNvSpPr>
            <a:spLocks noChangeArrowheads="1"/>
          </p:cNvSpPr>
          <p:nvPr/>
        </p:nvSpPr>
        <p:spPr bwMode="auto">
          <a:xfrm>
            <a:off x="401035" y="407502"/>
            <a:ext cx="2290763" cy="461665"/>
          </a:xfrm>
          <a:prstGeom prst="rect">
            <a:avLst/>
          </a:prstGeom>
          <a:noFill/>
          <a:ln>
            <a:noFill/>
          </a:ln>
          <a:effectLst/>
        </p:spPr>
        <p:txBody>
          <a:bodyPr anchor="ctr">
            <a:spAutoFit/>
          </a:bodyPr>
          <a:lstStyle/>
          <a:p>
            <a:pPr algn="ctr" defTabSz="685800" eaLnBrk="1" fontAlgn="auto" hangingPunct="1">
              <a:spcBef>
                <a:spcPts val="0"/>
              </a:spcBef>
              <a:spcAft>
                <a:spcPts val="0"/>
              </a:spcAft>
              <a:defRPr/>
            </a:pPr>
            <a:r>
              <a:rPr kumimoji="1" lang="zh-CN" altLang="en-US" sz="2400" dirty="0">
                <a:solidFill>
                  <a:srgbClr val="FF0000"/>
                </a:solidFill>
                <a:effectLst>
                  <a:outerShdw blurRad="38100" dist="38100" dir="2700000" algn="tl">
                    <a:srgbClr val="C0C0C0"/>
                  </a:outerShdw>
                </a:effectLst>
                <a:latin typeface="等线" panose="02010600030101010101" charset="-122"/>
                <a:ea typeface="黑体" panose="02010609060101010101" pitchFamily="49" charset="-122"/>
              </a:rPr>
              <a:t>古典概型  </a:t>
            </a:r>
          </a:p>
        </p:txBody>
      </p:sp>
      <p:graphicFrame>
        <p:nvGraphicFramePr>
          <p:cNvPr id="17" name="Object 4"/>
          <p:cNvGraphicFramePr>
            <a:graphicFrameLocks noChangeAspect="1"/>
          </p:cNvGraphicFramePr>
          <p:nvPr>
            <p:extLst>
              <p:ext uri="{D42A27DB-BD31-4B8C-83A1-F6EECF244321}">
                <p14:modId xmlns:p14="http://schemas.microsoft.com/office/powerpoint/2010/main" val="1909451536"/>
              </p:ext>
            </p:extLst>
          </p:nvPr>
        </p:nvGraphicFramePr>
        <p:xfrm>
          <a:off x="1039824" y="4551759"/>
          <a:ext cx="4777979" cy="477441"/>
        </p:xfrm>
        <a:graphic>
          <a:graphicData uri="http://schemas.openxmlformats.org/presentationml/2006/ole">
            <mc:AlternateContent xmlns:mc="http://schemas.openxmlformats.org/markup-compatibility/2006">
              <mc:Choice xmlns:v="urn:schemas-microsoft-com:vml" Requires="v">
                <p:oleObj spid="_x0000_s145672" name="Equation" r:id="rId12" imgW="2605405" imgH="236220" progId="Equation.DSMT4">
                  <p:embed/>
                </p:oleObj>
              </mc:Choice>
              <mc:Fallback>
                <p:oleObj name="Equation" r:id="rId12" imgW="2605405" imgH="236220" progId="Equation.DSMT4">
                  <p:embed/>
                  <p:pic>
                    <p:nvPicPr>
                      <p:cNvPr id="5" name="Object 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39824" y="4551759"/>
                        <a:ext cx="4777979" cy="4774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 name="Rectangle 7"/>
          <p:cNvSpPr>
            <a:spLocks noChangeArrowheads="1"/>
          </p:cNvSpPr>
          <p:nvPr/>
        </p:nvSpPr>
        <p:spPr bwMode="auto">
          <a:xfrm>
            <a:off x="533400" y="5276442"/>
            <a:ext cx="7506512" cy="1015663"/>
          </a:xfrm>
          <a:prstGeom prst="rect">
            <a:avLst/>
          </a:prstGeom>
          <a:noFill/>
          <a:ln>
            <a:noFill/>
          </a:ln>
          <a:effectLst/>
        </p:spPr>
        <p:txBody>
          <a:bodyPr wrap="square" anchor="ctr">
            <a:spAutoFit/>
          </a:bodyPr>
          <a:lstStyle/>
          <a:p>
            <a:pPr defTabSz="685800" eaLnBrk="1" fontAlgn="auto" hangingPunct="1">
              <a:spcBef>
                <a:spcPct val="50000"/>
              </a:spcBef>
              <a:spcAft>
                <a:spcPts val="0"/>
              </a:spcAft>
              <a:defRPr/>
            </a:pPr>
            <a:r>
              <a:rPr kumimoji="1" lang="zh-CN" altLang="en-US" sz="2400" dirty="0">
                <a:solidFill>
                  <a:srgbClr val="FF0000"/>
                </a:solidFill>
                <a:effectLst>
                  <a:outerShdw blurRad="38100" dist="38100" dir="2700000" algn="tl">
                    <a:srgbClr val="C0C0C0"/>
                  </a:outerShdw>
                </a:effectLst>
                <a:latin typeface="黑体" panose="02010609060101010101" pitchFamily="49" charset="-122"/>
                <a:ea typeface="黑体" panose="02010609060101010101" pitchFamily="49" charset="-122"/>
              </a:rPr>
              <a:t> </a:t>
            </a:r>
            <a:r>
              <a:rPr kumimoji="1" lang="zh-CN" altLang="en-US" sz="2400" dirty="0" smtClean="0">
                <a:solidFill>
                  <a:srgbClr val="070CE3"/>
                </a:solidFill>
                <a:effectLst>
                  <a:outerShdw blurRad="38100" dist="38100" dir="2700000" algn="tl">
                    <a:srgbClr val="C0C0C0"/>
                  </a:outerShdw>
                </a:effectLst>
                <a:latin typeface="黑体" panose="02010609060101010101" pitchFamily="49" charset="-122"/>
                <a:ea typeface="黑体" panose="02010609060101010101" pitchFamily="49" charset="-122"/>
              </a:rPr>
              <a:t>例</a:t>
            </a:r>
            <a:r>
              <a:rPr kumimoji="1" lang="zh-CN" altLang="en-US" sz="2400" dirty="0" smtClean="0">
                <a:solidFill>
                  <a:srgbClr val="FF0000"/>
                </a:solidFill>
                <a:effectLst>
                  <a:outerShdw blurRad="38100" dist="38100" dir="2700000" algn="tl">
                    <a:srgbClr val="C0C0C0"/>
                  </a:outerShdw>
                </a:effectLst>
                <a:latin typeface="黑体" panose="02010609060101010101" pitchFamily="49" charset="-122"/>
                <a:ea typeface="黑体" panose="02010609060101010101" pitchFamily="49" charset="-122"/>
              </a:rPr>
              <a:t>  </a:t>
            </a:r>
            <a:r>
              <a:rPr kumimoji="1" lang="en-US" altLang="zh-CN" sz="2400" dirty="0" smtClean="0">
                <a:solidFill>
                  <a:srgbClr val="FF0000"/>
                </a:solidFill>
                <a:effectLst>
                  <a:outerShdw blurRad="38100" dist="38100" dir="2700000" algn="tl">
                    <a:srgbClr val="C0C0C0"/>
                  </a:outerShdw>
                </a:effectLst>
                <a:latin typeface="黑体" panose="02010609060101010101" pitchFamily="49" charset="-122"/>
                <a:ea typeface="黑体" panose="02010609060101010101" pitchFamily="49" charset="-122"/>
              </a:rPr>
              <a:t>5</a:t>
            </a:r>
            <a:r>
              <a:rPr kumimoji="1" lang="zh-CN" altLang="en-US" sz="2400" dirty="0" smtClean="0">
                <a:solidFill>
                  <a:srgbClr val="FF0000"/>
                </a:solidFill>
                <a:effectLst>
                  <a:outerShdw blurRad="38100" dist="38100" dir="2700000" algn="tl">
                    <a:srgbClr val="C0C0C0"/>
                  </a:outerShdw>
                </a:effectLst>
                <a:latin typeface="黑体" panose="02010609060101010101" pitchFamily="49" charset="-122"/>
                <a:ea typeface="黑体" panose="02010609060101010101" pitchFamily="49" charset="-122"/>
              </a:rPr>
              <a:t>人抽</a:t>
            </a:r>
            <a:r>
              <a:rPr kumimoji="1" lang="en-US" altLang="zh-CN" sz="2400" dirty="0" smtClean="0">
                <a:solidFill>
                  <a:srgbClr val="FF0000"/>
                </a:solidFill>
                <a:effectLst>
                  <a:outerShdw blurRad="38100" dist="38100" dir="2700000" algn="tl">
                    <a:srgbClr val="C0C0C0"/>
                  </a:outerShdw>
                </a:effectLst>
                <a:latin typeface="黑体" panose="02010609060101010101" pitchFamily="49" charset="-122"/>
                <a:ea typeface="黑体" panose="02010609060101010101" pitchFamily="49" charset="-122"/>
              </a:rPr>
              <a:t>6</a:t>
            </a:r>
            <a:r>
              <a:rPr kumimoji="1" lang="zh-CN" altLang="en-US" sz="2400" dirty="0" smtClean="0">
                <a:solidFill>
                  <a:srgbClr val="FF0000"/>
                </a:solidFill>
                <a:effectLst>
                  <a:outerShdw blurRad="38100" dist="38100" dir="2700000" algn="tl">
                    <a:srgbClr val="C0C0C0"/>
                  </a:outerShdw>
                </a:effectLst>
                <a:latin typeface="黑体" panose="02010609060101010101" pitchFamily="49" charset="-122"/>
                <a:ea typeface="黑体" panose="02010609060101010101" pitchFamily="49" charset="-122"/>
              </a:rPr>
              <a:t>个签（</a:t>
            </a:r>
            <a:r>
              <a:rPr kumimoji="1" lang="en-US" altLang="zh-CN" sz="2400" dirty="0" smtClean="0">
                <a:solidFill>
                  <a:srgbClr val="FF0000"/>
                </a:solidFill>
                <a:effectLst>
                  <a:outerShdw blurRad="38100" dist="38100" dir="2700000" algn="tl">
                    <a:srgbClr val="C0C0C0"/>
                  </a:outerShdw>
                </a:effectLst>
                <a:latin typeface="黑体" panose="02010609060101010101" pitchFamily="49" charset="-122"/>
                <a:ea typeface="黑体" panose="02010609060101010101" pitchFamily="49" charset="-122"/>
              </a:rPr>
              <a:t>3</a:t>
            </a:r>
            <a:r>
              <a:rPr kumimoji="1" lang="zh-CN" altLang="en-US" sz="2400" dirty="0" smtClean="0">
                <a:solidFill>
                  <a:srgbClr val="FF0000"/>
                </a:solidFill>
                <a:effectLst>
                  <a:outerShdw blurRad="38100" dist="38100" dir="2700000" algn="tl">
                    <a:srgbClr val="C0C0C0"/>
                  </a:outerShdw>
                </a:effectLst>
                <a:latin typeface="黑体" panose="02010609060101010101" pitchFamily="49" charset="-122"/>
                <a:ea typeface="黑体" panose="02010609060101010101" pitchFamily="49" charset="-122"/>
              </a:rPr>
              <a:t>个中），求前两人都抽到的概率</a:t>
            </a:r>
            <a:endParaRPr kumimoji="1" lang="en-US" altLang="zh-CN" sz="2400" dirty="0" smtClean="0">
              <a:solidFill>
                <a:srgbClr val="FF0000"/>
              </a:solidFill>
              <a:effectLst>
                <a:outerShdw blurRad="38100" dist="38100" dir="2700000" algn="tl">
                  <a:srgbClr val="C0C0C0"/>
                </a:outerShdw>
              </a:effectLst>
              <a:latin typeface="黑体" panose="02010609060101010101" pitchFamily="49" charset="-122"/>
              <a:ea typeface="黑体" panose="02010609060101010101" pitchFamily="49" charset="-122"/>
            </a:endParaRPr>
          </a:p>
          <a:p>
            <a:pPr defTabSz="685800" eaLnBrk="1" fontAlgn="auto" hangingPunct="1">
              <a:spcBef>
                <a:spcPct val="50000"/>
              </a:spcBef>
              <a:spcAft>
                <a:spcPts val="0"/>
              </a:spcAft>
              <a:defRPr/>
            </a:pPr>
            <a:r>
              <a:rPr kumimoji="1" lang="zh-CN" altLang="en-US" sz="2400" dirty="0" smtClean="0">
                <a:solidFill>
                  <a:srgbClr val="FF0000"/>
                </a:solidFill>
                <a:effectLst>
                  <a:outerShdw blurRad="38100" dist="38100" dir="2700000" algn="tl">
                    <a:srgbClr val="C0C0C0"/>
                  </a:outerShdw>
                </a:effectLst>
                <a:latin typeface="黑体" panose="02010609060101010101" pitchFamily="49" charset="-122"/>
                <a:ea typeface="黑体" panose="02010609060101010101" pitchFamily="49" charset="-122"/>
              </a:rPr>
              <a:t>（用古典概型及条件概率两种方法）  </a:t>
            </a:r>
            <a:endParaRPr kumimoji="1" lang="zh-CN" altLang="en-US" sz="2400" dirty="0">
              <a:solidFill>
                <a:srgbClr val="FF0000"/>
              </a:solidFill>
              <a:effectLst>
                <a:outerShdw blurRad="38100" dist="38100" dir="2700000" algn="tl">
                  <a:srgbClr val="C0C0C0"/>
                </a:outerShdw>
              </a:effectLst>
              <a:latin typeface="黑体" panose="02010609060101010101" pitchFamily="49" charset="-122"/>
              <a:ea typeface="黑体" panose="02010609060101010101" pitchFamily="49" charset="-122"/>
            </a:endParaRPr>
          </a:p>
        </p:txBody>
      </p:sp>
      <p:sp>
        <p:nvSpPr>
          <p:cNvPr id="19" name="Rectangle 4"/>
          <p:cNvSpPr>
            <a:spLocks noChangeArrowheads="1"/>
          </p:cNvSpPr>
          <p:nvPr/>
        </p:nvSpPr>
        <p:spPr bwMode="auto">
          <a:xfrm>
            <a:off x="414482" y="1215838"/>
            <a:ext cx="7738918" cy="461665"/>
          </a:xfrm>
          <a:prstGeom prst="rect">
            <a:avLst/>
          </a:prstGeom>
          <a:noFill/>
          <a:ln>
            <a:noFill/>
          </a:ln>
          <a:effectLst/>
        </p:spPr>
        <p:txBody>
          <a:bodyPr wrap="square" anchor="ctr">
            <a:spAutoFit/>
          </a:bodyPr>
          <a:lstStyle/>
          <a:p>
            <a:pPr algn="ctr" defTabSz="685800" eaLnBrk="1" fontAlgn="auto" hangingPunct="1">
              <a:spcBef>
                <a:spcPts val="0"/>
              </a:spcBef>
              <a:spcAft>
                <a:spcPts val="0"/>
              </a:spcAft>
              <a:defRPr/>
            </a:pPr>
            <a:r>
              <a:rPr kumimoji="1" lang="zh-CN" altLang="en-US" sz="2400" dirty="0" smtClean="0">
                <a:solidFill>
                  <a:srgbClr val="070CE3"/>
                </a:solidFill>
                <a:effectLst>
                  <a:outerShdw blurRad="38100" dist="38100" dir="2700000" algn="tl">
                    <a:srgbClr val="C0C0C0"/>
                  </a:outerShdw>
                </a:effectLst>
                <a:latin typeface="等线" panose="02010600030101010101" charset="-122"/>
                <a:ea typeface="黑体" panose="02010609060101010101" pitchFamily="49" charset="-122"/>
              </a:rPr>
              <a:t>例</a:t>
            </a:r>
            <a:r>
              <a:rPr kumimoji="1" lang="zh-CN" altLang="en-US" sz="2400" dirty="0" smtClean="0">
                <a:solidFill>
                  <a:srgbClr val="FF0000"/>
                </a:solidFill>
                <a:effectLst>
                  <a:outerShdw blurRad="38100" dist="38100" dir="2700000" algn="tl">
                    <a:srgbClr val="C0C0C0"/>
                  </a:outerShdw>
                </a:effectLst>
                <a:latin typeface="等线" panose="02010600030101010101" charset="-122"/>
                <a:ea typeface="黑体" panose="02010609060101010101" pitchFamily="49" charset="-122"/>
              </a:rPr>
              <a:t>  </a:t>
            </a:r>
            <a:r>
              <a:rPr kumimoji="1" lang="en-US" altLang="zh-CN" sz="2400" dirty="0" smtClean="0">
                <a:solidFill>
                  <a:srgbClr val="FF0000"/>
                </a:solidFill>
                <a:effectLst>
                  <a:outerShdw blurRad="38100" dist="38100" dir="2700000" algn="tl">
                    <a:srgbClr val="C0C0C0"/>
                  </a:outerShdw>
                </a:effectLst>
                <a:latin typeface="等线" panose="02010600030101010101" charset="-122"/>
                <a:ea typeface="黑体" panose="02010609060101010101" pitchFamily="49" charset="-122"/>
              </a:rPr>
              <a:t>5</a:t>
            </a:r>
            <a:r>
              <a:rPr kumimoji="1" lang="zh-CN" altLang="en-US" sz="2400" dirty="0" smtClean="0">
                <a:solidFill>
                  <a:srgbClr val="FF0000"/>
                </a:solidFill>
                <a:effectLst>
                  <a:outerShdw blurRad="38100" dist="38100" dir="2700000" algn="tl">
                    <a:srgbClr val="C0C0C0"/>
                  </a:outerShdw>
                </a:effectLst>
                <a:latin typeface="等线" panose="02010600030101010101" charset="-122"/>
                <a:ea typeface="黑体" panose="02010609060101010101" pitchFamily="49" charset="-122"/>
              </a:rPr>
              <a:t>人去排</a:t>
            </a:r>
            <a:r>
              <a:rPr kumimoji="1" lang="en-US" altLang="zh-CN" sz="2400" dirty="0" smtClean="0">
                <a:solidFill>
                  <a:srgbClr val="FF0000"/>
                </a:solidFill>
                <a:effectLst>
                  <a:outerShdw blurRad="38100" dist="38100" dir="2700000" algn="tl">
                    <a:srgbClr val="C0C0C0"/>
                  </a:outerShdw>
                </a:effectLst>
                <a:latin typeface="等线" panose="02010600030101010101" charset="-122"/>
                <a:ea typeface="黑体" panose="02010609060101010101" pitchFamily="49" charset="-122"/>
              </a:rPr>
              <a:t>3</a:t>
            </a:r>
            <a:r>
              <a:rPr kumimoji="1" lang="zh-CN" altLang="en-US" sz="2400" dirty="0" smtClean="0">
                <a:solidFill>
                  <a:srgbClr val="FF0000"/>
                </a:solidFill>
                <a:effectLst>
                  <a:outerShdw blurRad="38100" dist="38100" dir="2700000" algn="tl">
                    <a:srgbClr val="C0C0C0"/>
                  </a:outerShdw>
                </a:effectLst>
                <a:latin typeface="等线" panose="02010600030101010101" charset="-122"/>
                <a:ea typeface="黑体" panose="02010609060101010101" pitchFamily="49" charset="-122"/>
              </a:rPr>
              <a:t>个窗口，求第一窗口有至多</a:t>
            </a:r>
            <a:r>
              <a:rPr kumimoji="1" lang="en-US" altLang="zh-CN" sz="2400" dirty="0" smtClean="0">
                <a:solidFill>
                  <a:srgbClr val="FF0000"/>
                </a:solidFill>
                <a:effectLst>
                  <a:outerShdw blurRad="38100" dist="38100" dir="2700000" algn="tl">
                    <a:srgbClr val="C0C0C0"/>
                  </a:outerShdw>
                </a:effectLst>
                <a:latin typeface="等线" panose="02010600030101010101" charset="-122"/>
                <a:ea typeface="黑体" panose="02010609060101010101" pitchFamily="49" charset="-122"/>
              </a:rPr>
              <a:t>2</a:t>
            </a:r>
            <a:r>
              <a:rPr kumimoji="1" lang="zh-CN" altLang="en-US" sz="2400" dirty="0" smtClean="0">
                <a:solidFill>
                  <a:srgbClr val="FF0000"/>
                </a:solidFill>
                <a:effectLst>
                  <a:outerShdw blurRad="38100" dist="38100" dir="2700000" algn="tl">
                    <a:srgbClr val="C0C0C0"/>
                  </a:outerShdw>
                </a:effectLst>
                <a:latin typeface="等线" panose="02010600030101010101" charset="-122"/>
                <a:ea typeface="黑体" panose="02010609060101010101" pitchFamily="49" charset="-122"/>
              </a:rPr>
              <a:t>人排队的概率  </a:t>
            </a:r>
            <a:endParaRPr kumimoji="1" lang="zh-CN" altLang="en-US" sz="2400" dirty="0">
              <a:solidFill>
                <a:srgbClr val="FF0000"/>
              </a:solidFill>
              <a:effectLst>
                <a:outerShdw blurRad="38100" dist="38100" dir="2700000" algn="tl">
                  <a:srgbClr val="C0C0C0"/>
                </a:outerShdw>
              </a:effectLst>
              <a:latin typeface="等线" panose="02010600030101010101" charset="-122"/>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p:bldP spid="15" grpId="0"/>
      <p:bldP spid="16" grpId="0"/>
      <p:bldP spid="18"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85800" y="838200"/>
            <a:ext cx="3726414" cy="461665"/>
          </a:xfrm>
          <a:prstGeom prst="rect">
            <a:avLst/>
          </a:prstGeom>
        </p:spPr>
        <p:txBody>
          <a:bodyPr wrap="square">
            <a:spAutoFit/>
          </a:bodyPr>
          <a:lstStyle/>
          <a:p>
            <a:pPr defTabSz="685800" eaLnBrk="1" fontAlgn="auto" hangingPunct="1">
              <a:spcBef>
                <a:spcPts val="0"/>
              </a:spcBef>
              <a:spcAft>
                <a:spcPts val="0"/>
              </a:spcAft>
            </a:pPr>
            <a:r>
              <a:rPr kumimoji="1" lang="zh-CN" altLang="en-US" sz="2400" dirty="0">
                <a:solidFill>
                  <a:srgbClr val="FF0000"/>
                </a:solidFill>
                <a:effectLst>
                  <a:outerShdw blurRad="38100" dist="38100" dir="2700000" algn="tl">
                    <a:srgbClr val="C0C0C0"/>
                  </a:outerShdw>
                </a:effectLst>
                <a:latin typeface="等线" panose="02010600030101010101" charset="-122"/>
                <a:ea typeface="黑体" panose="02010609060101010101" pitchFamily="49" charset="-122"/>
              </a:rPr>
              <a:t>全概率公式和贝叶斯公式</a:t>
            </a:r>
            <a:endParaRPr lang="zh-CN" altLang="en-US" sz="2400" dirty="0">
              <a:solidFill>
                <a:srgbClr val="FF0000"/>
              </a:solidFill>
              <a:latin typeface="等线" panose="02010600030101010101" charset="-122"/>
              <a:ea typeface="等线" panose="02010600030101010101" charset="-122"/>
            </a:endParaRPr>
          </a:p>
        </p:txBody>
      </p:sp>
      <p:graphicFrame>
        <p:nvGraphicFramePr>
          <p:cNvPr id="7" name="Object 2"/>
          <p:cNvGraphicFramePr>
            <a:graphicFrameLocks noChangeAspect="1"/>
          </p:cNvGraphicFramePr>
          <p:nvPr>
            <p:extLst>
              <p:ext uri="{D42A27DB-BD31-4B8C-83A1-F6EECF244321}">
                <p14:modId xmlns:p14="http://schemas.microsoft.com/office/powerpoint/2010/main" val="309794820"/>
              </p:ext>
            </p:extLst>
          </p:nvPr>
        </p:nvGraphicFramePr>
        <p:xfrm>
          <a:off x="628744" y="1535491"/>
          <a:ext cx="1048822" cy="368182"/>
        </p:xfrm>
        <a:graphic>
          <a:graphicData uri="http://schemas.openxmlformats.org/presentationml/2006/ole">
            <mc:AlternateContent xmlns:mc="http://schemas.openxmlformats.org/markup-compatibility/2006">
              <mc:Choice xmlns:v="urn:schemas-microsoft-com:vml" Requires="v">
                <p:oleObj spid="_x0000_s146868" name="Equation" r:id="rId3" imgW="1032510" imgH="373380" progId="Equation.DSMT4">
                  <p:embed/>
                </p:oleObj>
              </mc:Choice>
              <mc:Fallback>
                <p:oleObj name="Equation" r:id="rId3" imgW="1032510" imgH="373380" progId="Equation.DSMT4">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744" y="1535491"/>
                        <a:ext cx="1048822" cy="368182"/>
                      </a:xfrm>
                      <a:prstGeom prst="rect">
                        <a:avLst/>
                      </a:prstGeom>
                      <a:noFill/>
                      <a:ln>
                        <a:noFill/>
                      </a:ln>
                      <a:effectLst/>
                    </p:spPr>
                  </p:pic>
                </p:oleObj>
              </mc:Fallback>
            </mc:AlternateContent>
          </a:graphicData>
        </a:graphic>
      </p:graphicFrame>
      <p:graphicFrame>
        <p:nvGraphicFramePr>
          <p:cNvPr id="8" name="Object 3"/>
          <p:cNvGraphicFramePr>
            <a:graphicFrameLocks noChangeAspect="1"/>
          </p:cNvGraphicFramePr>
          <p:nvPr>
            <p:extLst>
              <p:ext uri="{D42A27DB-BD31-4B8C-83A1-F6EECF244321}">
                <p14:modId xmlns:p14="http://schemas.microsoft.com/office/powerpoint/2010/main" val="617096224"/>
              </p:ext>
            </p:extLst>
          </p:nvPr>
        </p:nvGraphicFramePr>
        <p:xfrm>
          <a:off x="1805501" y="1535491"/>
          <a:ext cx="4195286" cy="380059"/>
        </p:xfrm>
        <a:graphic>
          <a:graphicData uri="http://schemas.openxmlformats.org/presentationml/2006/ole">
            <mc:AlternateContent xmlns:mc="http://schemas.openxmlformats.org/markup-compatibility/2006">
              <mc:Choice xmlns:v="urn:schemas-microsoft-com:vml" Requires="v">
                <p:oleObj spid="_x0000_s146869" name="Equation" r:id="rId5" imgW="4218305" imgH="403225" progId="Equation.3">
                  <p:embed/>
                </p:oleObj>
              </mc:Choice>
              <mc:Fallback>
                <p:oleObj name="Equation" r:id="rId5" imgW="4218305" imgH="403225"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05501" y="1535491"/>
                        <a:ext cx="4195286" cy="380059"/>
                      </a:xfrm>
                      <a:prstGeom prst="rect">
                        <a:avLst/>
                      </a:prstGeom>
                      <a:noFill/>
                      <a:ln>
                        <a:noFill/>
                      </a:ln>
                      <a:effectLst/>
                    </p:spPr>
                  </p:pic>
                </p:oleObj>
              </mc:Fallback>
            </mc:AlternateContent>
          </a:graphicData>
        </a:graphic>
      </p:graphicFrame>
      <p:graphicFrame>
        <p:nvGraphicFramePr>
          <p:cNvPr id="9" name="Object 4"/>
          <p:cNvGraphicFramePr>
            <a:graphicFrameLocks noChangeAspect="1"/>
          </p:cNvGraphicFramePr>
          <p:nvPr>
            <p:extLst>
              <p:ext uri="{D42A27DB-BD31-4B8C-83A1-F6EECF244321}">
                <p14:modId xmlns:p14="http://schemas.microsoft.com/office/powerpoint/2010/main" val="1063887269"/>
              </p:ext>
            </p:extLst>
          </p:nvPr>
        </p:nvGraphicFramePr>
        <p:xfrm>
          <a:off x="6128722" y="1555544"/>
          <a:ext cx="2071746" cy="403813"/>
        </p:xfrm>
        <a:graphic>
          <a:graphicData uri="http://schemas.openxmlformats.org/presentationml/2006/ole">
            <mc:AlternateContent xmlns:mc="http://schemas.openxmlformats.org/markup-compatibility/2006">
              <mc:Choice xmlns:v="urn:schemas-microsoft-com:vml" Requires="v">
                <p:oleObj spid="_x0000_s146870" name="Equation" r:id="rId7" imgW="2065020" imgH="412750" progId="Equation.3">
                  <p:embed/>
                </p:oleObj>
              </mc:Choice>
              <mc:Fallback>
                <p:oleObj name="Equation" r:id="rId7" imgW="2065020" imgH="412750" progId="Equation.3">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28722" y="1555544"/>
                        <a:ext cx="2071746" cy="403813"/>
                      </a:xfrm>
                      <a:prstGeom prst="rect">
                        <a:avLst/>
                      </a:prstGeom>
                      <a:noFill/>
                      <a:ln>
                        <a:noFill/>
                      </a:ln>
                      <a:effectLst/>
                    </p:spPr>
                  </p:pic>
                </p:oleObj>
              </mc:Fallback>
            </mc:AlternateContent>
          </a:graphicData>
        </a:graphic>
      </p:graphicFrame>
      <p:graphicFrame>
        <p:nvGraphicFramePr>
          <p:cNvPr id="10" name="Object 5"/>
          <p:cNvGraphicFramePr>
            <a:graphicFrameLocks noChangeAspect="1"/>
          </p:cNvGraphicFramePr>
          <p:nvPr>
            <p:extLst>
              <p:ext uri="{D42A27DB-BD31-4B8C-83A1-F6EECF244321}">
                <p14:modId xmlns:p14="http://schemas.microsoft.com/office/powerpoint/2010/main" val="1351141184"/>
              </p:ext>
            </p:extLst>
          </p:nvPr>
        </p:nvGraphicFramePr>
        <p:xfrm>
          <a:off x="718755" y="2067931"/>
          <a:ext cx="7756100" cy="427567"/>
        </p:xfrm>
        <a:graphic>
          <a:graphicData uri="http://schemas.openxmlformats.org/presentationml/2006/ole">
            <mc:AlternateContent xmlns:mc="http://schemas.openxmlformats.org/markup-compatibility/2006">
              <mc:Choice xmlns:v="urn:schemas-microsoft-com:vml" Requires="v">
                <p:oleObj spid="_x0000_s146871" name="Equation" r:id="rId9" imgW="7836535" imgH="442595" progId="Equation.3">
                  <p:embed/>
                </p:oleObj>
              </mc:Choice>
              <mc:Fallback>
                <p:oleObj name="Equation" r:id="rId9" imgW="7836535" imgH="442595" progId="Equation.3">
                  <p:embed/>
                  <p:pic>
                    <p:nvPicPr>
                      <p:cNvPr id="0"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18755" y="2067931"/>
                        <a:ext cx="7756100" cy="427567"/>
                      </a:xfrm>
                      <a:prstGeom prst="rect">
                        <a:avLst/>
                      </a:prstGeom>
                      <a:noFill/>
                      <a:ln>
                        <a:noFill/>
                      </a:ln>
                      <a:effectLst/>
                    </p:spPr>
                  </p:pic>
                </p:oleObj>
              </mc:Fallback>
            </mc:AlternateContent>
          </a:graphicData>
        </a:graphic>
      </p:graphicFrame>
      <p:graphicFrame>
        <p:nvGraphicFramePr>
          <p:cNvPr id="11" name="Object 6"/>
          <p:cNvGraphicFramePr>
            <a:graphicFrameLocks noChangeAspect="1"/>
          </p:cNvGraphicFramePr>
          <p:nvPr>
            <p:extLst>
              <p:ext uri="{D42A27DB-BD31-4B8C-83A1-F6EECF244321}">
                <p14:modId xmlns:p14="http://schemas.microsoft.com/office/powerpoint/2010/main" val="4088749651"/>
              </p:ext>
            </p:extLst>
          </p:nvPr>
        </p:nvGraphicFramePr>
        <p:xfrm>
          <a:off x="586301" y="2792445"/>
          <a:ext cx="5075779" cy="380059"/>
        </p:xfrm>
        <a:graphic>
          <a:graphicData uri="http://schemas.openxmlformats.org/presentationml/2006/ole">
            <mc:AlternateContent xmlns:mc="http://schemas.openxmlformats.org/markup-compatibility/2006">
              <mc:Choice xmlns:v="urn:schemas-microsoft-com:vml" Requires="v">
                <p:oleObj spid="_x0000_s146872" name="Equation" r:id="rId11" imgW="5113020" imgH="403225" progId="Equation.3">
                  <p:embed/>
                </p:oleObj>
              </mc:Choice>
              <mc:Fallback>
                <p:oleObj name="Equation" r:id="rId11" imgW="5113020" imgH="403225" progId="Equation.3">
                  <p:embed/>
                  <p:pic>
                    <p:nvPicPr>
                      <p:cNvPr id="0" name="Object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6301" y="2792445"/>
                        <a:ext cx="5075779" cy="380059"/>
                      </a:xfrm>
                      <a:prstGeom prst="rect">
                        <a:avLst/>
                      </a:prstGeom>
                      <a:noFill/>
                      <a:ln>
                        <a:noFill/>
                      </a:ln>
                      <a:effectLst/>
                    </p:spPr>
                  </p:pic>
                </p:oleObj>
              </mc:Fallback>
            </mc:AlternateContent>
          </a:graphicData>
        </a:graphic>
      </p:graphicFrame>
      <p:graphicFrame>
        <p:nvGraphicFramePr>
          <p:cNvPr id="12" name="Object 7"/>
          <p:cNvGraphicFramePr>
            <a:graphicFrameLocks noChangeAspect="1"/>
          </p:cNvGraphicFramePr>
          <p:nvPr>
            <p:extLst>
              <p:ext uri="{D42A27DB-BD31-4B8C-83A1-F6EECF244321}">
                <p14:modId xmlns:p14="http://schemas.microsoft.com/office/powerpoint/2010/main" val="2581344785"/>
              </p:ext>
            </p:extLst>
          </p:nvPr>
        </p:nvGraphicFramePr>
        <p:xfrm>
          <a:off x="2409043" y="3363350"/>
          <a:ext cx="3870001" cy="954770"/>
        </p:xfrm>
        <a:graphic>
          <a:graphicData uri="http://schemas.openxmlformats.org/presentationml/2006/ole">
            <mc:AlternateContent xmlns:mc="http://schemas.openxmlformats.org/markup-compatibility/2006">
              <mc:Choice xmlns:v="urn:schemas-microsoft-com:vml" Requires="v">
                <p:oleObj spid="_x0000_s146873" name="Equation" r:id="rId13" imgW="3952875" imgH="953770" progId="Equation.3">
                  <p:embed/>
                </p:oleObj>
              </mc:Choice>
              <mc:Fallback>
                <p:oleObj name="Equation" r:id="rId13" imgW="3952875" imgH="953770" progId="Equation.3">
                  <p:embed/>
                  <p:pic>
                    <p:nvPicPr>
                      <p:cNvPr id="0" name="Object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409043" y="3363350"/>
                        <a:ext cx="3870001" cy="954770"/>
                      </a:xfrm>
                      <a:prstGeom prst="rect">
                        <a:avLst/>
                      </a:prstGeom>
                      <a:noFill/>
                      <a:ln>
                        <a:noFill/>
                      </a:ln>
                      <a:effectLst/>
                    </p:spPr>
                  </p:pic>
                </p:oleObj>
              </mc:Fallback>
            </mc:AlternateContent>
          </a:graphicData>
        </a:graphic>
      </p:graphicFrame>
      <p:sp>
        <p:nvSpPr>
          <p:cNvPr id="17" name="Text Box 18"/>
          <p:cNvSpPr txBox="1">
            <a:spLocks noChangeArrowheads="1"/>
          </p:cNvSpPr>
          <p:nvPr/>
        </p:nvSpPr>
        <p:spPr bwMode="auto">
          <a:xfrm>
            <a:off x="205301" y="3573094"/>
            <a:ext cx="2563786"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800" b="1">
                <a:solidFill>
                  <a:schemeClr val="hlink"/>
                </a:solidFill>
                <a:latin typeface="Times New Roman" panose="02020603050405020304" pitchFamily="18" charset="0"/>
                <a:ea typeface="宋体" panose="02010600030101010101" pitchFamily="2" charset="-122"/>
              </a:defRPr>
            </a:lvl1pPr>
            <a:lvl2pPr marL="742950" indent="-285750">
              <a:defRPr sz="2800" b="1">
                <a:solidFill>
                  <a:schemeClr val="hlink"/>
                </a:solidFill>
                <a:latin typeface="Times New Roman" panose="02020603050405020304" pitchFamily="18" charset="0"/>
                <a:ea typeface="宋体" panose="02010600030101010101" pitchFamily="2" charset="-122"/>
              </a:defRPr>
            </a:lvl2pPr>
            <a:lvl3pPr marL="1143000" indent="-228600">
              <a:defRPr sz="2800" b="1">
                <a:solidFill>
                  <a:schemeClr val="hlink"/>
                </a:solidFill>
                <a:latin typeface="Times New Roman" panose="02020603050405020304" pitchFamily="18" charset="0"/>
                <a:ea typeface="宋体" panose="02010600030101010101" pitchFamily="2" charset="-122"/>
              </a:defRPr>
            </a:lvl3pPr>
            <a:lvl4pPr marL="1600200" indent="-228600">
              <a:defRPr sz="2800" b="1">
                <a:solidFill>
                  <a:schemeClr val="hlink"/>
                </a:solidFill>
                <a:latin typeface="Times New Roman" panose="02020603050405020304" pitchFamily="18" charset="0"/>
                <a:ea typeface="宋体" panose="02010600030101010101" pitchFamily="2" charset="-122"/>
              </a:defRPr>
            </a:lvl4pPr>
            <a:lvl5pPr marL="2057400" indent="-228600">
              <a:defRPr sz="2800" b="1">
                <a:solidFill>
                  <a:schemeClr val="hlink"/>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800" b="1">
                <a:solidFill>
                  <a:schemeClr val="hlink"/>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800" b="1">
                <a:solidFill>
                  <a:schemeClr val="hlink"/>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800" b="1">
                <a:solidFill>
                  <a:schemeClr val="hlink"/>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800" b="1">
                <a:solidFill>
                  <a:schemeClr val="hlink"/>
                </a:solidFill>
                <a:latin typeface="Times New Roman" panose="02020603050405020304" pitchFamily="18" charset="0"/>
                <a:ea typeface="宋体" panose="02010600030101010101" pitchFamily="2" charset="-122"/>
              </a:defRPr>
            </a:lvl9pPr>
          </a:lstStyle>
          <a:p>
            <a:pPr defTabSz="685800" eaLnBrk="1" fontAlgn="auto" hangingPunct="1">
              <a:spcBef>
                <a:spcPct val="50000"/>
              </a:spcBef>
              <a:spcAft>
                <a:spcPts val="0"/>
              </a:spcAft>
            </a:pPr>
            <a:r>
              <a:rPr kumimoji="1" lang="zh-CN" altLang="en-US" dirty="0">
                <a:solidFill>
                  <a:srgbClr val="FF0000"/>
                </a:solidFill>
                <a:sym typeface="Symbol" panose="05050102010706020507" pitchFamily="18" charset="2"/>
              </a:rPr>
              <a:t>全概率公式：</a:t>
            </a:r>
          </a:p>
        </p:txBody>
      </p:sp>
      <p:graphicFrame>
        <p:nvGraphicFramePr>
          <p:cNvPr id="13" name="Object 5"/>
          <p:cNvGraphicFramePr>
            <a:graphicFrameLocks noChangeAspect="1"/>
          </p:cNvGraphicFramePr>
          <p:nvPr>
            <p:extLst>
              <p:ext uri="{D42A27DB-BD31-4B8C-83A1-F6EECF244321}">
                <p14:modId xmlns:p14="http://schemas.microsoft.com/office/powerpoint/2010/main" val="3985981255"/>
              </p:ext>
            </p:extLst>
          </p:nvPr>
        </p:nvGraphicFramePr>
        <p:xfrm>
          <a:off x="2209800" y="4648200"/>
          <a:ext cx="5400675" cy="1288256"/>
        </p:xfrm>
        <a:graphic>
          <a:graphicData uri="http://schemas.openxmlformats.org/presentationml/2006/ole">
            <mc:AlternateContent xmlns:mc="http://schemas.openxmlformats.org/markup-compatibility/2006">
              <mc:Choice xmlns:v="urn:schemas-microsoft-com:vml" Requires="v">
                <p:oleObj spid="_x0000_s146874" name="Equation" r:id="rId15" imgW="2841625" imgH="648970" progId="Equation.DSMT4">
                  <p:embed/>
                </p:oleObj>
              </mc:Choice>
              <mc:Fallback>
                <p:oleObj name="Equation" r:id="rId15" imgW="2841625" imgH="648970" progId="Equation.DSMT4">
                  <p:embed/>
                  <p:pic>
                    <p:nvPicPr>
                      <p:cNvPr id="5" name="Object 5"/>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209800" y="4648200"/>
                        <a:ext cx="5400675" cy="1288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矩形 1"/>
          <p:cNvSpPr/>
          <p:nvPr/>
        </p:nvSpPr>
        <p:spPr>
          <a:xfrm>
            <a:off x="159132" y="4756530"/>
            <a:ext cx="1988045" cy="523220"/>
          </a:xfrm>
          <a:prstGeom prst="rect">
            <a:avLst/>
          </a:prstGeom>
        </p:spPr>
        <p:txBody>
          <a:bodyPr wrap="none">
            <a:spAutoFit/>
          </a:bodyPr>
          <a:lstStyle/>
          <a:p>
            <a:r>
              <a:rPr lang="zh-CN" altLang="en-US" dirty="0">
                <a:solidFill>
                  <a:srgbClr val="0563C1"/>
                </a:solidFill>
              </a:rPr>
              <a:t>贝叶斯公式</a:t>
            </a:r>
            <a:endParaRPr lang="zh-CN" alt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8050" name="Object 2"/>
          <p:cNvGraphicFramePr>
            <a:graphicFrameLocks noChangeAspect="1"/>
          </p:cNvGraphicFramePr>
          <p:nvPr/>
        </p:nvGraphicFramePr>
        <p:xfrm>
          <a:off x="928688" y="1117600"/>
          <a:ext cx="7681912" cy="3136900"/>
        </p:xfrm>
        <a:graphic>
          <a:graphicData uri="http://schemas.openxmlformats.org/presentationml/2006/ole">
            <mc:AlternateContent xmlns:mc="http://schemas.openxmlformats.org/markup-compatibility/2006">
              <mc:Choice xmlns:v="urn:schemas-microsoft-com:vml" Requires="v">
                <p:oleObj spid="_x0000_s275548" name="Equation" r:id="rId4" imgW="7467600" imgH="3136900" progId="Equation.3">
                  <p:embed/>
                </p:oleObj>
              </mc:Choice>
              <mc:Fallback>
                <p:oleObj name="Equation" r:id="rId4" imgW="7467600" imgH="3136900" progId="Equation.3">
                  <p:embed/>
                  <p:pic>
                    <p:nvPicPr>
                      <p:cNvPr id="25805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8688" y="1117600"/>
                        <a:ext cx="7681912" cy="3136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58051" name="Rectangle 3"/>
          <p:cNvSpPr>
            <a:spLocks noChangeArrowheads="1"/>
          </p:cNvSpPr>
          <p:nvPr/>
        </p:nvSpPr>
        <p:spPr bwMode="auto">
          <a:xfrm>
            <a:off x="914400" y="4419600"/>
            <a:ext cx="5413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20000"/>
              </a:spcBef>
            </a:pPr>
            <a:r>
              <a:rPr kumimoji="1" lang="zh-CN" altLang="en-US">
                <a:latin typeface="Times New Roman" panose="02020603050405020304" pitchFamily="18" charset="0"/>
                <a:ea typeface="黑体" panose="02010609060101010101" pitchFamily="49" charset="-122"/>
              </a:rPr>
              <a:t>解</a:t>
            </a:r>
          </a:p>
        </p:txBody>
      </p:sp>
      <p:graphicFrame>
        <p:nvGraphicFramePr>
          <p:cNvPr id="258052" name="Object 4"/>
          <p:cNvGraphicFramePr>
            <a:graphicFrameLocks noChangeAspect="1"/>
          </p:cNvGraphicFramePr>
          <p:nvPr/>
        </p:nvGraphicFramePr>
        <p:xfrm>
          <a:off x="1574800" y="4495800"/>
          <a:ext cx="4140200" cy="431800"/>
        </p:xfrm>
        <a:graphic>
          <a:graphicData uri="http://schemas.openxmlformats.org/presentationml/2006/ole">
            <mc:AlternateContent xmlns:mc="http://schemas.openxmlformats.org/markup-compatibility/2006">
              <mc:Choice xmlns:v="urn:schemas-microsoft-com:vml" Requires="v">
                <p:oleObj spid="_x0000_s275549" name="Equation" r:id="rId6" imgW="4140200" imgH="431800" progId="Equation.3">
                  <p:embed/>
                </p:oleObj>
              </mc:Choice>
              <mc:Fallback>
                <p:oleObj name="Equation" r:id="rId6" imgW="4140200" imgH="431800" progId="Equation.3">
                  <p:embed/>
                  <p:pic>
                    <p:nvPicPr>
                      <p:cNvPr id="25805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74800" y="4495800"/>
                        <a:ext cx="4140200" cy="43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8053" name="Object 5"/>
          <p:cNvGraphicFramePr>
            <a:graphicFrameLocks noChangeAspect="1"/>
          </p:cNvGraphicFramePr>
          <p:nvPr/>
        </p:nvGraphicFramePr>
        <p:xfrm>
          <a:off x="1600200" y="5105400"/>
          <a:ext cx="4191000" cy="444500"/>
        </p:xfrm>
        <a:graphic>
          <a:graphicData uri="http://schemas.openxmlformats.org/presentationml/2006/ole">
            <mc:AlternateContent xmlns:mc="http://schemas.openxmlformats.org/markup-compatibility/2006">
              <mc:Choice xmlns:v="urn:schemas-microsoft-com:vml" Requires="v">
                <p:oleObj spid="_x0000_s275550" name="Equation" r:id="rId8" imgW="4191000" imgH="444500" progId="Equation.3">
                  <p:embed/>
                </p:oleObj>
              </mc:Choice>
              <mc:Fallback>
                <p:oleObj name="Equation" r:id="rId8" imgW="4191000" imgH="444500" progId="Equation.3">
                  <p:embed/>
                  <p:pic>
                    <p:nvPicPr>
                      <p:cNvPr id="258053"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00200" y="5105400"/>
                        <a:ext cx="4191000" cy="444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8054" name="Object 6"/>
          <p:cNvGraphicFramePr>
            <a:graphicFrameLocks noChangeAspect="1"/>
          </p:cNvGraphicFramePr>
          <p:nvPr/>
        </p:nvGraphicFramePr>
        <p:xfrm>
          <a:off x="914400" y="5562600"/>
          <a:ext cx="736600" cy="381000"/>
        </p:xfrm>
        <a:graphic>
          <a:graphicData uri="http://schemas.openxmlformats.org/presentationml/2006/ole">
            <mc:AlternateContent xmlns:mc="http://schemas.openxmlformats.org/markup-compatibility/2006">
              <mc:Choice xmlns:v="urn:schemas-microsoft-com:vml" Requires="v">
                <p:oleObj spid="_x0000_s275551" name="Equation" r:id="rId10" imgW="736600" imgH="381000" progId="Equation.3">
                  <p:embed/>
                </p:oleObj>
              </mc:Choice>
              <mc:Fallback>
                <p:oleObj name="Equation" r:id="rId10" imgW="736600" imgH="381000" progId="Equation.3">
                  <p:embed/>
                  <p:pic>
                    <p:nvPicPr>
                      <p:cNvPr id="258054"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14400" y="5562600"/>
                        <a:ext cx="736600"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8055" name="Object 7"/>
          <p:cNvGraphicFramePr>
            <a:graphicFrameLocks noChangeAspect="1"/>
          </p:cNvGraphicFramePr>
          <p:nvPr/>
        </p:nvGraphicFramePr>
        <p:xfrm>
          <a:off x="1676400" y="5943600"/>
          <a:ext cx="4800600" cy="457200"/>
        </p:xfrm>
        <a:graphic>
          <a:graphicData uri="http://schemas.openxmlformats.org/presentationml/2006/ole">
            <mc:AlternateContent xmlns:mc="http://schemas.openxmlformats.org/markup-compatibility/2006">
              <mc:Choice xmlns:v="urn:schemas-microsoft-com:vml" Requires="v">
                <p:oleObj spid="_x0000_s275552" name="Equation" r:id="rId12" imgW="4800600" imgH="469900" progId="Equation.3">
                  <p:embed/>
                </p:oleObj>
              </mc:Choice>
              <mc:Fallback>
                <p:oleObj name="Equation" r:id="rId12" imgW="4800600" imgH="469900" progId="Equation.3">
                  <p:embed/>
                  <p:pic>
                    <p:nvPicPr>
                      <p:cNvPr id="258055"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676400" y="5943600"/>
                        <a:ext cx="4800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58057" name="Rectangle 9"/>
          <p:cNvSpPr>
            <a:spLocks noChangeArrowheads="1"/>
          </p:cNvSpPr>
          <p:nvPr/>
        </p:nvSpPr>
        <p:spPr bwMode="auto">
          <a:xfrm>
            <a:off x="838200" y="1089025"/>
            <a:ext cx="54534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20000"/>
              </a:spcBef>
            </a:pPr>
            <a:r>
              <a:rPr kumimoji="1" lang="zh-CN" altLang="en-US" dirty="0" smtClean="0">
                <a:latin typeface="黑体" panose="02010609060101010101" pitchFamily="49" charset="-122"/>
                <a:ea typeface="黑体" panose="02010609060101010101" pitchFamily="49" charset="-122"/>
              </a:rPr>
              <a:t>例</a:t>
            </a:r>
            <a:endParaRPr kumimoji="1" lang="en-US" altLang="zh-CN" dirty="0">
              <a:latin typeface="Times New Roman" panose="02020603050405020304" pitchFamily="18" charset="0"/>
              <a:ea typeface="黑体" panose="02010609060101010101" pitchFamily="49" charset="-122"/>
            </a:endParaRPr>
          </a:p>
        </p:txBody>
      </p:sp>
    </p:spTree>
    <p:extLst>
      <p:ext uri="{BB962C8B-B14F-4D97-AF65-F5344CB8AC3E}">
        <p14:creationId xmlns:p14="http://schemas.microsoft.com/office/powerpoint/2010/main" val="227117520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58051"/>
                                        </p:tgtEl>
                                        <p:attrNameLst>
                                          <p:attrName>style.visibility</p:attrName>
                                        </p:attrNameLst>
                                      </p:cBhvr>
                                      <p:to>
                                        <p:strVal val="visible"/>
                                      </p:to>
                                    </p:set>
                                    <p:animEffect transition="in" filter="wipe(left)">
                                      <p:cBhvr>
                                        <p:cTn id="7" dur="500"/>
                                        <p:tgtEl>
                                          <p:spTgt spid="25805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58052"/>
                                        </p:tgtEl>
                                        <p:attrNameLst>
                                          <p:attrName>style.visibility</p:attrName>
                                        </p:attrNameLst>
                                      </p:cBhvr>
                                      <p:to>
                                        <p:strVal val="visible"/>
                                      </p:to>
                                    </p:set>
                                    <p:animEffect transition="in" filter="wipe(left)">
                                      <p:cBhvr>
                                        <p:cTn id="12" dur="500"/>
                                        <p:tgtEl>
                                          <p:spTgt spid="25805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58053"/>
                                        </p:tgtEl>
                                        <p:attrNameLst>
                                          <p:attrName>style.visibility</p:attrName>
                                        </p:attrNameLst>
                                      </p:cBhvr>
                                      <p:to>
                                        <p:strVal val="visible"/>
                                      </p:to>
                                    </p:set>
                                    <p:animEffect transition="in" filter="wipe(left)">
                                      <p:cBhvr>
                                        <p:cTn id="17" dur="500"/>
                                        <p:tgtEl>
                                          <p:spTgt spid="25805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58054"/>
                                        </p:tgtEl>
                                        <p:attrNameLst>
                                          <p:attrName>style.visibility</p:attrName>
                                        </p:attrNameLst>
                                      </p:cBhvr>
                                      <p:to>
                                        <p:strVal val="visible"/>
                                      </p:to>
                                    </p:set>
                                    <p:animEffect transition="in" filter="wipe(left)">
                                      <p:cBhvr>
                                        <p:cTn id="22" dur="500"/>
                                        <p:tgtEl>
                                          <p:spTgt spid="25805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58055"/>
                                        </p:tgtEl>
                                        <p:attrNameLst>
                                          <p:attrName>style.visibility</p:attrName>
                                        </p:attrNameLst>
                                      </p:cBhvr>
                                      <p:to>
                                        <p:strVal val="visible"/>
                                      </p:to>
                                    </p:set>
                                    <p:animEffect transition="in" filter="wipe(left)">
                                      <p:cBhvr>
                                        <p:cTn id="27" dur="500"/>
                                        <p:tgtEl>
                                          <p:spTgt spid="2580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8051"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9074" name="Object 2"/>
          <p:cNvGraphicFramePr>
            <a:graphicFrameLocks noChangeAspect="1"/>
          </p:cNvGraphicFramePr>
          <p:nvPr/>
        </p:nvGraphicFramePr>
        <p:xfrm>
          <a:off x="914400" y="914400"/>
          <a:ext cx="4191000" cy="457200"/>
        </p:xfrm>
        <a:graphic>
          <a:graphicData uri="http://schemas.openxmlformats.org/presentationml/2006/ole">
            <mc:AlternateContent xmlns:mc="http://schemas.openxmlformats.org/markup-compatibility/2006">
              <mc:Choice xmlns:v="urn:schemas-microsoft-com:vml" Requires="v">
                <p:oleObj spid="_x0000_s276572" name="Equation" r:id="rId4" imgW="4191000" imgH="457200" progId="Equation.3">
                  <p:embed/>
                </p:oleObj>
              </mc:Choice>
              <mc:Fallback>
                <p:oleObj name="Equation" r:id="rId4" imgW="4191000" imgH="457200" progId="Equation.3">
                  <p:embed/>
                  <p:pic>
                    <p:nvPicPr>
                      <p:cNvPr id="259074"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914400"/>
                        <a:ext cx="4191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59075" name="Rectangle 3"/>
          <p:cNvSpPr>
            <a:spLocks noChangeArrowheads="1"/>
          </p:cNvSpPr>
          <p:nvPr/>
        </p:nvSpPr>
        <p:spPr bwMode="auto">
          <a:xfrm>
            <a:off x="685800" y="1524000"/>
            <a:ext cx="45593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20000"/>
              </a:spcBef>
            </a:pPr>
            <a:r>
              <a:rPr kumimoji="1" lang="en-US" altLang="zh-CN">
                <a:latin typeface="Times New Roman" panose="02020603050405020304" pitchFamily="18" charset="0"/>
                <a:ea typeface="宋体" panose="02010600030101010101" pitchFamily="2" charset="-122"/>
              </a:rPr>
              <a:t> </a:t>
            </a:r>
            <a:r>
              <a:rPr kumimoji="1" lang="zh-CN" altLang="en-US">
                <a:latin typeface="Times New Roman" panose="02020603050405020304" pitchFamily="18" charset="0"/>
                <a:ea typeface="宋体" panose="02010600030101010101" pitchFamily="2" charset="-122"/>
              </a:rPr>
              <a:t>由</a:t>
            </a:r>
            <a:r>
              <a:rPr kumimoji="1" lang="zh-CN" altLang="en-US">
                <a:latin typeface="黑体" panose="02010609060101010101" pitchFamily="49" charset="-122"/>
                <a:ea typeface="宋体" panose="02010600030101010101" pitchFamily="2" charset="-122"/>
              </a:rPr>
              <a:t>贝叶斯公式得所求概率为</a:t>
            </a:r>
          </a:p>
        </p:txBody>
      </p:sp>
      <p:graphicFrame>
        <p:nvGraphicFramePr>
          <p:cNvPr id="259076" name="Object 4"/>
          <p:cNvGraphicFramePr>
            <a:graphicFrameLocks noChangeAspect="1"/>
          </p:cNvGraphicFramePr>
          <p:nvPr/>
        </p:nvGraphicFramePr>
        <p:xfrm>
          <a:off x="914400" y="2286000"/>
          <a:ext cx="5575300" cy="939800"/>
        </p:xfrm>
        <a:graphic>
          <a:graphicData uri="http://schemas.openxmlformats.org/presentationml/2006/ole">
            <mc:AlternateContent xmlns:mc="http://schemas.openxmlformats.org/markup-compatibility/2006">
              <mc:Choice xmlns:v="urn:schemas-microsoft-com:vml" Requires="v">
                <p:oleObj spid="_x0000_s276573" name="Equation" r:id="rId6" imgW="5575300" imgH="939800" progId="Equation.3">
                  <p:embed/>
                </p:oleObj>
              </mc:Choice>
              <mc:Fallback>
                <p:oleObj name="Equation" r:id="rId6" imgW="5575300" imgH="939800" progId="Equation.3">
                  <p:embed/>
                  <p:pic>
                    <p:nvPicPr>
                      <p:cNvPr id="25907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4400" y="2286000"/>
                        <a:ext cx="5575300" cy="939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9077" name="Object 5"/>
          <p:cNvGraphicFramePr>
            <a:graphicFrameLocks noChangeAspect="1"/>
          </p:cNvGraphicFramePr>
          <p:nvPr/>
        </p:nvGraphicFramePr>
        <p:xfrm>
          <a:off x="2057400" y="3581400"/>
          <a:ext cx="3759200" cy="838200"/>
        </p:xfrm>
        <a:graphic>
          <a:graphicData uri="http://schemas.openxmlformats.org/presentationml/2006/ole">
            <mc:AlternateContent xmlns:mc="http://schemas.openxmlformats.org/markup-compatibility/2006">
              <mc:Choice xmlns:v="urn:schemas-microsoft-com:vml" Requires="v">
                <p:oleObj spid="_x0000_s276574" name="Equation" r:id="rId8" imgW="3759200" imgH="838200" progId="Equation.3">
                  <p:embed/>
                </p:oleObj>
              </mc:Choice>
              <mc:Fallback>
                <p:oleObj name="Equation" r:id="rId8" imgW="3759200" imgH="838200" progId="Equation.3">
                  <p:embed/>
                  <p:pic>
                    <p:nvPicPr>
                      <p:cNvPr id="259077"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57400" y="3581400"/>
                        <a:ext cx="3759200" cy="83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9078" name="Object 6"/>
          <p:cNvGraphicFramePr>
            <a:graphicFrameLocks noChangeAspect="1"/>
          </p:cNvGraphicFramePr>
          <p:nvPr/>
        </p:nvGraphicFramePr>
        <p:xfrm>
          <a:off x="5943600" y="3810000"/>
          <a:ext cx="1028700" cy="317500"/>
        </p:xfrm>
        <a:graphic>
          <a:graphicData uri="http://schemas.openxmlformats.org/presentationml/2006/ole">
            <mc:AlternateContent xmlns:mc="http://schemas.openxmlformats.org/markup-compatibility/2006">
              <mc:Choice xmlns:v="urn:schemas-microsoft-com:vml" Requires="v">
                <p:oleObj spid="_x0000_s276575" name="Equation" r:id="rId10" imgW="1028065" imgH="317500" progId="Equation.3">
                  <p:embed/>
                </p:oleObj>
              </mc:Choice>
              <mc:Fallback>
                <p:oleObj name="Equation" r:id="rId10" imgW="1028065" imgH="317500" progId="Equation.3">
                  <p:embed/>
                  <p:pic>
                    <p:nvPicPr>
                      <p:cNvPr id="259078"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43600" y="3810000"/>
                        <a:ext cx="1028700" cy="317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9079" name="Object 7"/>
          <p:cNvGraphicFramePr>
            <a:graphicFrameLocks noChangeAspect="1"/>
          </p:cNvGraphicFramePr>
          <p:nvPr/>
        </p:nvGraphicFramePr>
        <p:xfrm>
          <a:off x="914400" y="4800600"/>
          <a:ext cx="7315200" cy="977900"/>
        </p:xfrm>
        <a:graphic>
          <a:graphicData uri="http://schemas.openxmlformats.org/presentationml/2006/ole">
            <mc:AlternateContent xmlns:mc="http://schemas.openxmlformats.org/markup-compatibility/2006">
              <mc:Choice xmlns:v="urn:schemas-microsoft-com:vml" Requires="v">
                <p:oleObj spid="_x0000_s276576" name="Equation" r:id="rId12" imgW="7315200" imgH="977900" progId="Equation.3">
                  <p:embed/>
                </p:oleObj>
              </mc:Choice>
              <mc:Fallback>
                <p:oleObj name="Equation" r:id="rId12" imgW="7315200" imgH="977900" progId="Equation.3">
                  <p:embed/>
                  <p:pic>
                    <p:nvPicPr>
                      <p:cNvPr id="259079"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14400" y="4800600"/>
                        <a:ext cx="7315200" cy="977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53701791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59075"/>
                                        </p:tgtEl>
                                        <p:attrNameLst>
                                          <p:attrName>style.visibility</p:attrName>
                                        </p:attrNameLst>
                                      </p:cBhvr>
                                      <p:to>
                                        <p:strVal val="visible"/>
                                      </p:to>
                                    </p:set>
                                    <p:animEffect transition="in" filter="wipe(left)">
                                      <p:cBhvr>
                                        <p:cTn id="7" dur="500"/>
                                        <p:tgtEl>
                                          <p:spTgt spid="25907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59076"/>
                                        </p:tgtEl>
                                        <p:attrNameLst>
                                          <p:attrName>style.visibility</p:attrName>
                                        </p:attrNameLst>
                                      </p:cBhvr>
                                      <p:to>
                                        <p:strVal val="visible"/>
                                      </p:to>
                                    </p:set>
                                    <p:animEffect transition="in" filter="wipe(left)">
                                      <p:cBhvr>
                                        <p:cTn id="12" dur="500"/>
                                        <p:tgtEl>
                                          <p:spTgt spid="25907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59077"/>
                                        </p:tgtEl>
                                        <p:attrNameLst>
                                          <p:attrName>style.visibility</p:attrName>
                                        </p:attrNameLst>
                                      </p:cBhvr>
                                      <p:to>
                                        <p:strVal val="visible"/>
                                      </p:to>
                                    </p:set>
                                    <p:animEffect transition="in" filter="wipe(left)">
                                      <p:cBhvr>
                                        <p:cTn id="17" dur="500"/>
                                        <p:tgtEl>
                                          <p:spTgt spid="25907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59078"/>
                                        </p:tgtEl>
                                        <p:attrNameLst>
                                          <p:attrName>style.visibility</p:attrName>
                                        </p:attrNameLst>
                                      </p:cBhvr>
                                      <p:to>
                                        <p:strVal val="visible"/>
                                      </p:to>
                                    </p:set>
                                    <p:animEffect transition="in" filter="wipe(left)">
                                      <p:cBhvr>
                                        <p:cTn id="22" dur="500"/>
                                        <p:tgtEl>
                                          <p:spTgt spid="25907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59079"/>
                                        </p:tgtEl>
                                        <p:attrNameLst>
                                          <p:attrName>style.visibility</p:attrName>
                                        </p:attrNameLst>
                                      </p:cBhvr>
                                      <p:to>
                                        <p:strVal val="visible"/>
                                      </p:to>
                                    </p:set>
                                    <p:animEffect transition="in" filter="wipe(left)">
                                      <p:cBhvr>
                                        <p:cTn id="27" dur="500"/>
                                        <p:tgtEl>
                                          <p:spTgt spid="2590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9075"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133600" y="1428378"/>
            <a:ext cx="5619750" cy="4968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defRPr sz="2800" b="1">
                <a:solidFill>
                  <a:schemeClr val="hlink"/>
                </a:solidFill>
                <a:latin typeface="Times New Roman" panose="02020603050405020304" pitchFamily="18" charset="0"/>
                <a:ea typeface="宋体" panose="02010600030101010101" pitchFamily="2" charset="-122"/>
              </a:defRPr>
            </a:lvl1pPr>
            <a:lvl2pPr marL="742950" indent="-285750">
              <a:defRPr sz="2800" b="1">
                <a:solidFill>
                  <a:schemeClr val="hlink"/>
                </a:solidFill>
                <a:latin typeface="Times New Roman" panose="02020603050405020304" pitchFamily="18" charset="0"/>
                <a:ea typeface="宋体" panose="02010600030101010101" pitchFamily="2" charset="-122"/>
              </a:defRPr>
            </a:lvl2pPr>
            <a:lvl3pPr marL="1143000" indent="-228600">
              <a:defRPr sz="2800" b="1">
                <a:solidFill>
                  <a:schemeClr val="hlink"/>
                </a:solidFill>
                <a:latin typeface="Times New Roman" panose="02020603050405020304" pitchFamily="18" charset="0"/>
                <a:ea typeface="宋体" panose="02010600030101010101" pitchFamily="2" charset="-122"/>
              </a:defRPr>
            </a:lvl3pPr>
            <a:lvl4pPr marL="1600200" indent="-228600">
              <a:defRPr sz="2800" b="1">
                <a:solidFill>
                  <a:schemeClr val="hlink"/>
                </a:solidFill>
                <a:latin typeface="Times New Roman" panose="02020603050405020304" pitchFamily="18" charset="0"/>
                <a:ea typeface="宋体" panose="02010600030101010101" pitchFamily="2" charset="-122"/>
              </a:defRPr>
            </a:lvl4pPr>
            <a:lvl5pPr marL="2057400" indent="-228600">
              <a:defRPr sz="2800" b="1">
                <a:solidFill>
                  <a:schemeClr val="hlink"/>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800" b="1">
                <a:solidFill>
                  <a:schemeClr val="hlink"/>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800" b="1">
                <a:solidFill>
                  <a:schemeClr val="hlink"/>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800" b="1">
                <a:solidFill>
                  <a:schemeClr val="hlink"/>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800" b="1">
                <a:solidFill>
                  <a:schemeClr val="hlink"/>
                </a:solidFill>
                <a:latin typeface="Times New Roman" panose="02020603050405020304" pitchFamily="18" charset="0"/>
                <a:ea typeface="宋体" panose="02010600030101010101" pitchFamily="2" charset="-122"/>
              </a:defRPr>
            </a:lvl9pPr>
          </a:lstStyle>
          <a:p>
            <a:pPr defTabSz="685800" eaLnBrk="1" fontAlgn="auto" hangingPunct="1">
              <a:lnSpc>
                <a:spcPct val="120000"/>
              </a:lnSpc>
              <a:spcBef>
                <a:spcPct val="50000"/>
              </a:spcBef>
              <a:spcAft>
                <a:spcPts val="0"/>
              </a:spcAft>
            </a:pPr>
            <a:r>
              <a:rPr kumimoji="1" lang="en-US" altLang="zh-CN" sz="2400" i="1" dirty="0" smtClean="0">
                <a:solidFill>
                  <a:prstClr val="black"/>
                </a:solidFill>
              </a:rPr>
              <a:t>P</a:t>
            </a:r>
            <a:r>
              <a:rPr kumimoji="1" lang="en-US" altLang="zh-CN" sz="2400" dirty="0" smtClean="0">
                <a:solidFill>
                  <a:prstClr val="black"/>
                </a:solidFill>
              </a:rPr>
              <a:t>(</a:t>
            </a:r>
            <a:r>
              <a:rPr kumimoji="1" lang="en-US" altLang="zh-CN" sz="2400" i="1" dirty="0" smtClean="0">
                <a:solidFill>
                  <a:prstClr val="black"/>
                </a:solidFill>
              </a:rPr>
              <a:t>AB</a:t>
            </a:r>
            <a:r>
              <a:rPr kumimoji="1" lang="en-US" altLang="zh-CN" sz="2400" dirty="0">
                <a:solidFill>
                  <a:prstClr val="black"/>
                </a:solidFill>
              </a:rPr>
              <a:t>)= </a:t>
            </a:r>
            <a:r>
              <a:rPr kumimoji="1" lang="en-US" altLang="zh-CN" sz="2400" i="1" dirty="0">
                <a:solidFill>
                  <a:prstClr val="black"/>
                </a:solidFill>
              </a:rPr>
              <a:t>P</a:t>
            </a:r>
            <a:r>
              <a:rPr kumimoji="1" lang="en-US" altLang="zh-CN" sz="2400" dirty="0">
                <a:solidFill>
                  <a:prstClr val="black"/>
                </a:solidFill>
              </a:rPr>
              <a:t>(</a:t>
            </a:r>
            <a:r>
              <a:rPr kumimoji="1" lang="en-US" altLang="zh-CN" sz="2400" i="1" dirty="0">
                <a:solidFill>
                  <a:prstClr val="black"/>
                </a:solidFill>
              </a:rPr>
              <a:t>A</a:t>
            </a:r>
            <a:r>
              <a:rPr kumimoji="1" lang="en-US" altLang="zh-CN" sz="2400" dirty="0">
                <a:solidFill>
                  <a:prstClr val="black"/>
                </a:solidFill>
              </a:rPr>
              <a:t>) </a:t>
            </a:r>
            <a:r>
              <a:rPr kumimoji="1" lang="en-US" altLang="zh-CN" sz="2400" i="1" dirty="0">
                <a:solidFill>
                  <a:prstClr val="black"/>
                </a:solidFill>
              </a:rPr>
              <a:t>P</a:t>
            </a:r>
            <a:r>
              <a:rPr kumimoji="1" lang="en-US" altLang="zh-CN" sz="2400" dirty="0">
                <a:solidFill>
                  <a:prstClr val="black"/>
                </a:solidFill>
              </a:rPr>
              <a:t>(</a:t>
            </a:r>
            <a:r>
              <a:rPr kumimoji="1" lang="en-US" altLang="zh-CN" sz="2400" i="1" dirty="0">
                <a:solidFill>
                  <a:prstClr val="black"/>
                </a:solidFill>
              </a:rPr>
              <a:t>B</a:t>
            </a:r>
            <a:r>
              <a:rPr kumimoji="1" lang="en-US" altLang="zh-CN" sz="2400" dirty="0" smtClean="0">
                <a:solidFill>
                  <a:prstClr val="black"/>
                </a:solidFill>
              </a:rPr>
              <a:t>)</a:t>
            </a:r>
            <a:endParaRPr kumimoji="1" lang="en-US" altLang="zh-CN" sz="2400" dirty="0">
              <a:solidFill>
                <a:srgbClr val="44546A"/>
              </a:solidFill>
            </a:endParaRPr>
          </a:p>
        </p:txBody>
      </p:sp>
      <p:sp>
        <p:nvSpPr>
          <p:cNvPr id="3" name="Rectangle 10"/>
          <p:cNvSpPr>
            <a:spLocks noChangeArrowheads="1"/>
          </p:cNvSpPr>
          <p:nvPr/>
        </p:nvSpPr>
        <p:spPr bwMode="auto">
          <a:xfrm>
            <a:off x="1226813" y="713482"/>
            <a:ext cx="2077812" cy="523220"/>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lvl1pPr>
              <a:defRPr sz="2800" b="1">
                <a:solidFill>
                  <a:schemeClr val="hlink"/>
                </a:solidFill>
                <a:latin typeface="Times New Roman" panose="02020603050405020304" pitchFamily="18" charset="0"/>
                <a:ea typeface="宋体" panose="02010600030101010101" pitchFamily="2" charset="-122"/>
              </a:defRPr>
            </a:lvl1pPr>
            <a:lvl2pPr marL="742950" indent="-285750">
              <a:defRPr sz="2800" b="1">
                <a:solidFill>
                  <a:schemeClr val="hlink"/>
                </a:solidFill>
                <a:latin typeface="Times New Roman" panose="02020603050405020304" pitchFamily="18" charset="0"/>
                <a:ea typeface="宋体" panose="02010600030101010101" pitchFamily="2" charset="-122"/>
              </a:defRPr>
            </a:lvl2pPr>
            <a:lvl3pPr marL="1143000" indent="-228600">
              <a:defRPr sz="2800" b="1">
                <a:solidFill>
                  <a:schemeClr val="hlink"/>
                </a:solidFill>
                <a:latin typeface="Times New Roman" panose="02020603050405020304" pitchFamily="18" charset="0"/>
                <a:ea typeface="宋体" panose="02010600030101010101" pitchFamily="2" charset="-122"/>
              </a:defRPr>
            </a:lvl3pPr>
            <a:lvl4pPr marL="1600200" indent="-228600">
              <a:defRPr sz="2800" b="1">
                <a:solidFill>
                  <a:schemeClr val="hlink"/>
                </a:solidFill>
                <a:latin typeface="Times New Roman" panose="02020603050405020304" pitchFamily="18" charset="0"/>
                <a:ea typeface="宋体" panose="02010600030101010101" pitchFamily="2" charset="-122"/>
              </a:defRPr>
            </a:lvl4pPr>
            <a:lvl5pPr marL="2057400" indent="-228600">
              <a:defRPr sz="2800" b="1">
                <a:solidFill>
                  <a:schemeClr val="hlink"/>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800" b="1">
                <a:solidFill>
                  <a:schemeClr val="hlink"/>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800" b="1">
                <a:solidFill>
                  <a:schemeClr val="hlink"/>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800" b="1">
                <a:solidFill>
                  <a:schemeClr val="hlink"/>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800" b="1">
                <a:solidFill>
                  <a:schemeClr val="hlink"/>
                </a:solidFill>
                <a:latin typeface="Times New Roman" panose="02020603050405020304" pitchFamily="18" charset="0"/>
                <a:ea typeface="宋体" panose="02010600030101010101" pitchFamily="2" charset="-122"/>
              </a:defRPr>
            </a:lvl9pPr>
          </a:lstStyle>
          <a:p>
            <a:pPr algn="ctr" defTabSz="685800" eaLnBrk="1" fontAlgn="auto" hangingPunct="1">
              <a:spcBef>
                <a:spcPts val="0"/>
              </a:spcBef>
              <a:spcAft>
                <a:spcPts val="0"/>
              </a:spcAft>
            </a:pPr>
            <a:r>
              <a:rPr kumimoji="1" lang="zh-CN" altLang="en-US" dirty="0">
                <a:solidFill>
                  <a:srgbClr val="FF0000"/>
                </a:solidFill>
                <a:ea typeface="黑体" panose="02010609060101010101" pitchFamily="49" charset="-122"/>
              </a:rPr>
              <a:t>两</a:t>
            </a:r>
            <a:r>
              <a:rPr kumimoji="1" lang="zh-CN" altLang="en-US" dirty="0" smtClean="0">
                <a:solidFill>
                  <a:srgbClr val="FF0000"/>
                </a:solidFill>
                <a:ea typeface="黑体" panose="02010609060101010101" pitchFamily="49" charset="-122"/>
              </a:rPr>
              <a:t>事件独立 </a:t>
            </a:r>
            <a:endParaRPr kumimoji="1" lang="zh-CN" altLang="en-US" dirty="0">
              <a:solidFill>
                <a:srgbClr val="FF0000"/>
              </a:solidFill>
              <a:ea typeface="黑体" panose="02010609060101010101" pitchFamily="49" charset="-122"/>
            </a:endParaRPr>
          </a:p>
        </p:txBody>
      </p:sp>
      <p:grpSp>
        <p:nvGrpSpPr>
          <p:cNvPr id="4" name="Group 13"/>
          <p:cNvGrpSpPr/>
          <p:nvPr/>
        </p:nvGrpSpPr>
        <p:grpSpPr bwMode="auto">
          <a:xfrm>
            <a:off x="1356513" y="2926800"/>
            <a:ext cx="4181475" cy="714375"/>
            <a:chOff x="336" y="1296"/>
            <a:chExt cx="3512" cy="600"/>
          </a:xfrm>
        </p:grpSpPr>
        <p:graphicFrame>
          <p:nvGraphicFramePr>
            <p:cNvPr id="5" name="Object 14"/>
            <p:cNvGraphicFramePr>
              <a:graphicFrameLocks noChangeAspect="1"/>
            </p:cNvGraphicFramePr>
            <p:nvPr/>
          </p:nvGraphicFramePr>
          <p:xfrm>
            <a:off x="1392" y="1296"/>
            <a:ext cx="2456" cy="600"/>
          </p:xfrm>
          <a:graphic>
            <a:graphicData uri="http://schemas.openxmlformats.org/presentationml/2006/ole">
              <mc:AlternateContent xmlns:mc="http://schemas.openxmlformats.org/markup-compatibility/2006">
                <mc:Choice xmlns:v="urn:schemas-microsoft-com:vml" Requires="v">
                  <p:oleObj spid="_x0000_s148764" name="Equation" r:id="rId3" imgW="3991610" imgH="953770" progId="Equation.3">
                    <p:embed/>
                  </p:oleObj>
                </mc:Choice>
                <mc:Fallback>
                  <p:oleObj name="Equation" r:id="rId3" imgW="3991610" imgH="953770" progId="Equation.3">
                    <p:embed/>
                    <p:pic>
                      <p:nvPicPr>
                        <p:cNvPr id="0" name="Object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92" y="1296"/>
                          <a:ext cx="2456" cy="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 name="Object 15"/>
            <p:cNvGraphicFramePr>
              <a:graphicFrameLocks noChangeAspect="1"/>
            </p:cNvGraphicFramePr>
            <p:nvPr/>
          </p:nvGraphicFramePr>
          <p:xfrm>
            <a:off x="336" y="1632"/>
            <a:ext cx="296" cy="240"/>
          </p:xfrm>
          <a:graphic>
            <a:graphicData uri="http://schemas.openxmlformats.org/presentationml/2006/ole">
              <mc:AlternateContent xmlns:mc="http://schemas.openxmlformats.org/markup-compatibility/2006">
                <mc:Choice xmlns:v="urn:schemas-microsoft-com:vml" Requires="v">
                  <p:oleObj spid="_x0000_s148765" name="Equation" r:id="rId5" imgW="452120" imgH="363855" progId="Equation.3">
                    <p:embed/>
                  </p:oleObj>
                </mc:Choice>
                <mc:Fallback>
                  <p:oleObj name="Equation" r:id="rId5" imgW="452120" imgH="363855" progId="Equation.3">
                    <p:embed/>
                    <p:pic>
                      <p:nvPicPr>
                        <p:cNvPr id="0" name="Object 1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6" y="1632"/>
                          <a:ext cx="296" cy="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7" name="Object 16"/>
          <p:cNvGraphicFramePr>
            <a:graphicFrameLocks noChangeAspect="1"/>
          </p:cNvGraphicFramePr>
          <p:nvPr>
            <p:extLst>
              <p:ext uri="{D42A27DB-BD31-4B8C-83A1-F6EECF244321}">
                <p14:modId xmlns:p14="http://schemas.microsoft.com/office/powerpoint/2010/main" val="186544891"/>
              </p:ext>
            </p:extLst>
          </p:nvPr>
        </p:nvGraphicFramePr>
        <p:xfrm>
          <a:off x="1155694" y="2358369"/>
          <a:ext cx="754062" cy="466983"/>
        </p:xfrm>
        <a:graphic>
          <a:graphicData uri="http://schemas.openxmlformats.org/presentationml/2006/ole">
            <mc:AlternateContent xmlns:mc="http://schemas.openxmlformats.org/markup-compatibility/2006">
              <mc:Choice xmlns:v="urn:schemas-microsoft-com:vml" Requires="v">
                <p:oleObj spid="_x0000_s148766" name="Equation" r:id="rId7" imgW="342720" imgH="203040" progId="Equation.DSMT4">
                  <p:embed/>
                </p:oleObj>
              </mc:Choice>
              <mc:Fallback>
                <p:oleObj name="Equation" r:id="rId7" imgW="342720" imgH="203040" progId="Equation.DSMT4">
                  <p:embed/>
                  <p:pic>
                    <p:nvPicPr>
                      <p:cNvPr id="0" name="Object 16"/>
                      <p:cNvPicPr>
                        <a:picLocks noChangeAspect="1" noChangeArrowheads="1"/>
                      </p:cNvPicPr>
                      <p:nvPr/>
                    </p:nvPicPr>
                    <p:blipFill>
                      <a:blip r:embed="rId8"/>
                      <a:srcRect/>
                      <a:stretch>
                        <a:fillRect/>
                      </a:stretch>
                    </p:blipFill>
                    <p:spPr bwMode="auto">
                      <a:xfrm>
                        <a:off x="1155694" y="2358369"/>
                        <a:ext cx="754062" cy="466983"/>
                      </a:xfrm>
                      <a:prstGeom prst="rect">
                        <a:avLst/>
                      </a:prstGeom>
                      <a:noFill/>
                      <a:ln>
                        <a:noFill/>
                      </a:ln>
                      <a:effectLst/>
                    </p:spPr>
                  </p:pic>
                </p:oleObj>
              </mc:Fallback>
            </mc:AlternateContent>
          </a:graphicData>
        </a:graphic>
      </p:graphicFrame>
      <p:graphicFrame>
        <p:nvGraphicFramePr>
          <p:cNvPr id="8" name="Object 17"/>
          <p:cNvGraphicFramePr>
            <a:graphicFrameLocks noChangeAspect="1"/>
          </p:cNvGraphicFramePr>
          <p:nvPr>
            <p:extLst>
              <p:ext uri="{D42A27DB-BD31-4B8C-83A1-F6EECF244321}">
                <p14:modId xmlns:p14="http://schemas.microsoft.com/office/powerpoint/2010/main" val="2937774717"/>
              </p:ext>
            </p:extLst>
          </p:nvPr>
        </p:nvGraphicFramePr>
        <p:xfrm>
          <a:off x="2276475" y="2490581"/>
          <a:ext cx="3810000" cy="329514"/>
        </p:xfrm>
        <a:graphic>
          <a:graphicData uri="http://schemas.openxmlformats.org/presentationml/2006/ole">
            <mc:AlternateContent xmlns:mc="http://schemas.openxmlformats.org/markup-compatibility/2006">
              <mc:Choice xmlns:v="urn:schemas-microsoft-com:vml" Requires="v">
                <p:oleObj spid="_x0000_s148767" name="Equation" r:id="rId9" imgW="4817745" imgH="403225" progId="Equation.3">
                  <p:embed/>
                </p:oleObj>
              </mc:Choice>
              <mc:Fallback>
                <p:oleObj name="Equation" r:id="rId9" imgW="4817745" imgH="403225" progId="Equation.3">
                  <p:embed/>
                  <p:pic>
                    <p:nvPicPr>
                      <p:cNvPr id="0" name="Object 1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76475" y="2490581"/>
                        <a:ext cx="3810000" cy="329514"/>
                      </a:xfrm>
                      <a:prstGeom prst="rect">
                        <a:avLst/>
                      </a:prstGeom>
                      <a:noFill/>
                      <a:ln>
                        <a:noFill/>
                      </a:ln>
                      <a:effectLst/>
                    </p:spPr>
                  </p:pic>
                </p:oleObj>
              </mc:Fallback>
            </mc:AlternateContent>
          </a:graphicData>
        </a:graphic>
      </p:graphicFrame>
      <p:sp>
        <p:nvSpPr>
          <p:cNvPr id="9" name="Text Box 15"/>
          <p:cNvSpPr txBox="1">
            <a:spLocks noChangeArrowheads="1"/>
          </p:cNvSpPr>
          <p:nvPr/>
        </p:nvSpPr>
        <p:spPr bwMode="auto">
          <a:xfrm>
            <a:off x="457200" y="4603842"/>
            <a:ext cx="4114800" cy="4616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a:defRPr sz="2800" b="1">
                <a:solidFill>
                  <a:schemeClr val="hlink"/>
                </a:solidFill>
                <a:latin typeface="Times New Roman" panose="02020603050405020304" pitchFamily="18" charset="0"/>
                <a:ea typeface="宋体" panose="02010600030101010101" pitchFamily="2" charset="-122"/>
              </a:defRPr>
            </a:lvl1pPr>
            <a:lvl2pPr marL="742950" indent="-285750">
              <a:defRPr sz="2800" b="1">
                <a:solidFill>
                  <a:schemeClr val="hlink"/>
                </a:solidFill>
                <a:latin typeface="Times New Roman" panose="02020603050405020304" pitchFamily="18" charset="0"/>
                <a:ea typeface="宋体" panose="02010600030101010101" pitchFamily="2" charset="-122"/>
              </a:defRPr>
            </a:lvl2pPr>
            <a:lvl3pPr marL="1143000" indent="-228600">
              <a:defRPr sz="2800" b="1">
                <a:solidFill>
                  <a:schemeClr val="hlink"/>
                </a:solidFill>
                <a:latin typeface="Times New Roman" panose="02020603050405020304" pitchFamily="18" charset="0"/>
                <a:ea typeface="宋体" panose="02010600030101010101" pitchFamily="2" charset="-122"/>
              </a:defRPr>
            </a:lvl3pPr>
            <a:lvl4pPr marL="1600200" indent="-228600">
              <a:defRPr sz="2800" b="1">
                <a:solidFill>
                  <a:schemeClr val="hlink"/>
                </a:solidFill>
                <a:latin typeface="Times New Roman" panose="02020603050405020304" pitchFamily="18" charset="0"/>
                <a:ea typeface="宋体" panose="02010600030101010101" pitchFamily="2" charset="-122"/>
              </a:defRPr>
            </a:lvl4pPr>
            <a:lvl5pPr marL="2057400" indent="-228600">
              <a:defRPr sz="2800" b="1">
                <a:solidFill>
                  <a:schemeClr val="hlink"/>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800" b="1">
                <a:solidFill>
                  <a:schemeClr val="hlink"/>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800" b="1">
                <a:solidFill>
                  <a:schemeClr val="hlink"/>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800" b="1">
                <a:solidFill>
                  <a:schemeClr val="hlink"/>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800" b="1">
                <a:solidFill>
                  <a:schemeClr val="hlink"/>
                </a:solidFill>
                <a:latin typeface="Times New Roman" panose="02020603050405020304" pitchFamily="18" charset="0"/>
                <a:ea typeface="宋体" panose="02010600030101010101" pitchFamily="2" charset="-122"/>
              </a:defRPr>
            </a:lvl9pPr>
          </a:lstStyle>
          <a:p>
            <a:pPr defTabSz="685800" eaLnBrk="1" fontAlgn="auto" hangingPunct="1">
              <a:spcBef>
                <a:spcPct val="50000"/>
              </a:spcBef>
              <a:spcAft>
                <a:spcPts val="0"/>
              </a:spcAft>
            </a:pPr>
            <a:r>
              <a:rPr kumimoji="1" lang="zh-CN" altLang="en-US" sz="2400" dirty="0">
                <a:solidFill>
                  <a:srgbClr val="0563C1"/>
                </a:solidFill>
              </a:rPr>
              <a:t>定理：</a:t>
            </a:r>
            <a:r>
              <a:rPr kumimoji="1" lang="zh-CN" altLang="en-US" sz="2400" dirty="0">
                <a:solidFill>
                  <a:prstClr val="black"/>
                </a:solidFill>
              </a:rPr>
              <a:t>若两事件</a:t>
            </a:r>
            <a:r>
              <a:rPr kumimoji="1" lang="en-US" altLang="zh-CN" sz="2400" i="1" dirty="0">
                <a:solidFill>
                  <a:prstClr val="black"/>
                </a:solidFill>
              </a:rPr>
              <a:t>A</a:t>
            </a:r>
            <a:r>
              <a:rPr kumimoji="1" lang="zh-CN" altLang="en-US" sz="2400" i="1" dirty="0">
                <a:solidFill>
                  <a:prstClr val="black"/>
                </a:solidFill>
              </a:rPr>
              <a:t>、</a:t>
            </a:r>
            <a:r>
              <a:rPr kumimoji="1" lang="en-US" altLang="zh-CN" sz="2400" i="1" dirty="0">
                <a:solidFill>
                  <a:prstClr val="black"/>
                </a:solidFill>
              </a:rPr>
              <a:t>B</a:t>
            </a:r>
            <a:r>
              <a:rPr kumimoji="1" lang="zh-CN" altLang="en-US" sz="2400" dirty="0">
                <a:solidFill>
                  <a:prstClr val="black"/>
                </a:solidFill>
              </a:rPr>
              <a:t>独立</a:t>
            </a:r>
            <a:r>
              <a:rPr kumimoji="1" lang="en-US" altLang="zh-CN" sz="2400" dirty="0">
                <a:solidFill>
                  <a:prstClr val="black"/>
                </a:solidFill>
              </a:rPr>
              <a:t>,</a:t>
            </a:r>
            <a:r>
              <a:rPr kumimoji="1" lang="zh-CN" altLang="en-US" sz="2400" dirty="0">
                <a:solidFill>
                  <a:prstClr val="black"/>
                </a:solidFill>
              </a:rPr>
              <a:t>则</a:t>
            </a:r>
            <a:r>
              <a:rPr kumimoji="1" lang="en-US" altLang="zh-CN" sz="2400" dirty="0">
                <a:solidFill>
                  <a:prstClr val="black"/>
                </a:solidFill>
              </a:rPr>
              <a:t> </a:t>
            </a:r>
            <a:endParaRPr kumimoji="1" lang="zh-CN" altLang="en-US" sz="2400" dirty="0">
              <a:solidFill>
                <a:srgbClr val="44546A"/>
              </a:solidFill>
            </a:endParaRPr>
          </a:p>
        </p:txBody>
      </p:sp>
      <p:graphicFrame>
        <p:nvGraphicFramePr>
          <p:cNvPr id="10" name="Object 16"/>
          <p:cNvGraphicFramePr>
            <a:graphicFrameLocks noChangeAspect="1"/>
          </p:cNvGraphicFramePr>
          <p:nvPr>
            <p:extLst>
              <p:ext uri="{D42A27DB-BD31-4B8C-83A1-F6EECF244321}">
                <p14:modId xmlns:p14="http://schemas.microsoft.com/office/powerpoint/2010/main" val="2048058763"/>
              </p:ext>
            </p:extLst>
          </p:nvPr>
        </p:nvGraphicFramePr>
        <p:xfrm>
          <a:off x="4535781" y="4588514"/>
          <a:ext cx="3348723" cy="492323"/>
        </p:xfrm>
        <a:graphic>
          <a:graphicData uri="http://schemas.openxmlformats.org/presentationml/2006/ole">
            <mc:AlternateContent xmlns:mc="http://schemas.openxmlformats.org/markup-compatibility/2006">
              <mc:Choice xmlns:v="urn:schemas-microsoft-com:vml" Requires="v">
                <p:oleObj spid="_x0000_s148768" name="公式" r:id="rId11" imgW="1356995" imgH="206375" progId="Equation.3">
                  <p:embed/>
                </p:oleObj>
              </mc:Choice>
              <mc:Fallback>
                <p:oleObj name="公式" r:id="rId11" imgW="1356995" imgH="206375" progId="Equation.3">
                  <p:embed/>
                  <p:pic>
                    <p:nvPicPr>
                      <p:cNvPr id="0" name="Object 1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535781" y="4588514"/>
                        <a:ext cx="3348723" cy="492323"/>
                      </a:xfrm>
                      <a:prstGeom prst="rect">
                        <a:avLst/>
                      </a:prstGeom>
                      <a:noFill/>
                      <a:ln>
                        <a:noFill/>
                      </a:ln>
                      <a:effectLst/>
                    </p:spPr>
                  </p:pic>
                </p:oleObj>
              </mc:Fallback>
            </mc:AlternateContent>
          </a:graphicData>
        </a:graphic>
      </p:graphicFrame>
      <p:sp>
        <p:nvSpPr>
          <p:cNvPr id="11" name="Rectangle 17"/>
          <p:cNvSpPr>
            <a:spLocks noChangeArrowheads="1"/>
          </p:cNvSpPr>
          <p:nvPr/>
        </p:nvSpPr>
        <p:spPr bwMode="auto">
          <a:xfrm>
            <a:off x="485274" y="5100935"/>
            <a:ext cx="202049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spAutoFit/>
          </a:bodyPr>
          <a:lstStyle>
            <a:lvl1pPr>
              <a:defRPr sz="2800" b="1">
                <a:solidFill>
                  <a:schemeClr val="hlink"/>
                </a:solidFill>
                <a:latin typeface="Times New Roman" panose="02020603050405020304" pitchFamily="18" charset="0"/>
                <a:ea typeface="宋体" panose="02010600030101010101" pitchFamily="2" charset="-122"/>
              </a:defRPr>
            </a:lvl1pPr>
            <a:lvl2pPr marL="742950" indent="-285750">
              <a:defRPr sz="2800" b="1">
                <a:solidFill>
                  <a:schemeClr val="hlink"/>
                </a:solidFill>
                <a:latin typeface="Times New Roman" panose="02020603050405020304" pitchFamily="18" charset="0"/>
                <a:ea typeface="宋体" panose="02010600030101010101" pitchFamily="2" charset="-122"/>
              </a:defRPr>
            </a:lvl2pPr>
            <a:lvl3pPr marL="1143000" indent="-228600">
              <a:defRPr sz="2800" b="1">
                <a:solidFill>
                  <a:schemeClr val="hlink"/>
                </a:solidFill>
                <a:latin typeface="Times New Roman" panose="02020603050405020304" pitchFamily="18" charset="0"/>
                <a:ea typeface="宋体" panose="02010600030101010101" pitchFamily="2" charset="-122"/>
              </a:defRPr>
            </a:lvl3pPr>
            <a:lvl4pPr marL="1600200" indent="-228600">
              <a:defRPr sz="2800" b="1">
                <a:solidFill>
                  <a:schemeClr val="hlink"/>
                </a:solidFill>
                <a:latin typeface="Times New Roman" panose="02020603050405020304" pitchFamily="18" charset="0"/>
                <a:ea typeface="宋体" panose="02010600030101010101" pitchFamily="2" charset="-122"/>
              </a:defRPr>
            </a:lvl4pPr>
            <a:lvl5pPr marL="2057400" indent="-228600">
              <a:defRPr sz="2800" b="1">
                <a:solidFill>
                  <a:schemeClr val="hlink"/>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2800" b="1">
                <a:solidFill>
                  <a:schemeClr val="hlink"/>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2800" b="1">
                <a:solidFill>
                  <a:schemeClr val="hlink"/>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2800" b="1">
                <a:solidFill>
                  <a:schemeClr val="hlink"/>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2800" b="1">
                <a:solidFill>
                  <a:schemeClr val="hlink"/>
                </a:solidFill>
                <a:latin typeface="Times New Roman" panose="02020603050405020304" pitchFamily="18" charset="0"/>
                <a:ea typeface="宋体" panose="02010600030101010101" pitchFamily="2" charset="-122"/>
              </a:defRPr>
            </a:lvl9pPr>
          </a:lstStyle>
          <a:p>
            <a:pPr algn="ctr" defTabSz="685800" eaLnBrk="1" fontAlgn="auto" hangingPunct="1">
              <a:spcBef>
                <a:spcPts val="0"/>
              </a:spcBef>
              <a:spcAft>
                <a:spcPts val="0"/>
              </a:spcAft>
            </a:pPr>
            <a:r>
              <a:rPr kumimoji="1" lang="zh-CN" altLang="en-US" sz="2400" dirty="0">
                <a:solidFill>
                  <a:srgbClr val="44546A"/>
                </a:solidFill>
              </a:rPr>
              <a:t>也相互独立</a:t>
            </a:r>
            <a:r>
              <a:rPr kumimoji="1" lang="en-US" altLang="zh-CN" sz="2400" dirty="0">
                <a:solidFill>
                  <a:srgbClr val="44546A"/>
                </a:solidFill>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762000" y="250555"/>
            <a:ext cx="4572000" cy="523220"/>
          </a:xfrm>
          <a:prstGeom prst="rect">
            <a:avLst/>
          </a:prstGeom>
        </p:spPr>
        <p:txBody>
          <a:bodyPr>
            <a:spAutoFit/>
          </a:bodyPr>
          <a:lstStyle/>
          <a:p>
            <a:pPr defTabSz="685800" eaLnBrk="1" fontAlgn="auto" hangingPunct="1">
              <a:spcBef>
                <a:spcPts val="0"/>
              </a:spcBef>
              <a:spcAft>
                <a:spcPts val="0"/>
              </a:spcAft>
            </a:pPr>
            <a:r>
              <a:rPr lang="zh-CN" altLang="en-US" dirty="0">
                <a:solidFill>
                  <a:srgbClr val="FF0000"/>
                </a:solidFill>
                <a:latin typeface="等线" panose="02010600030101010101" charset="-122"/>
                <a:ea typeface="等线" panose="02010600030101010101" charset="-122"/>
              </a:rPr>
              <a:t>离散型随机变量的概率分布</a:t>
            </a:r>
            <a:r>
              <a:rPr lang="en-US" altLang="zh-CN" sz="2100" b="0" dirty="0">
                <a:solidFill>
                  <a:srgbClr val="FF0000"/>
                </a:solidFill>
                <a:latin typeface="等线" panose="02010600030101010101" charset="-122"/>
                <a:ea typeface="等线" panose="02010600030101010101" charset="-122"/>
              </a:rPr>
              <a:t>:</a:t>
            </a:r>
            <a:endParaRPr lang="zh-CN" altLang="en-US" sz="2100" b="0" dirty="0">
              <a:solidFill>
                <a:srgbClr val="FF0000"/>
              </a:solidFill>
              <a:latin typeface="等线" panose="02010600030101010101" charset="-122"/>
              <a:ea typeface="等线" panose="02010600030101010101" charset="-122"/>
            </a:endParaRPr>
          </a:p>
        </p:txBody>
      </p:sp>
      <mc:AlternateContent xmlns:mc="http://schemas.openxmlformats.org/markup-compatibility/2006">
        <mc:Choice xmlns:a14="http://schemas.microsoft.com/office/drawing/2010/main" Requires="a14">
          <p:sp>
            <p:nvSpPr>
              <p:cNvPr id="6" name="矩形 5"/>
              <p:cNvSpPr/>
              <p:nvPr/>
            </p:nvSpPr>
            <p:spPr>
              <a:xfrm>
                <a:off x="1227069" y="1202912"/>
                <a:ext cx="5829300" cy="1569660"/>
              </a:xfrm>
              <a:prstGeom prst="rect">
                <a:avLst/>
              </a:prstGeom>
            </p:spPr>
            <p:txBody>
              <a:bodyPr wrap="square">
                <a:spAutoFit/>
              </a:bodyPr>
              <a:lstStyle/>
              <a:p>
                <a:pPr defTabSz="685800" eaLnBrk="1" fontAlgn="auto" hangingPunct="1">
                  <a:spcBef>
                    <a:spcPts val="0"/>
                  </a:spcBef>
                  <a:spcAft>
                    <a:spcPts val="0"/>
                  </a:spcAft>
                </a:pPr>
                <a:r>
                  <a:rPr lang="zh-CN" altLang="en-US" sz="2400" b="0" dirty="0">
                    <a:solidFill>
                      <a:prstClr val="black"/>
                    </a:solidFill>
                    <a:latin typeface="等线" panose="02010600030101010101" charset="-122"/>
                    <a:ea typeface="等线" panose="02010600030101010101" charset="-122"/>
                  </a:rPr>
                  <a:t>设</a:t>
                </a:r>
                <a14:m>
                  <m:oMath xmlns:m="http://schemas.openxmlformats.org/officeDocument/2006/math">
                    <m:r>
                      <a:rPr lang="en-US" altLang="zh-CN" sz="2400" b="0" i="1" dirty="0" smtClean="0">
                        <a:solidFill>
                          <a:prstClr val="black"/>
                        </a:solidFill>
                        <a:latin typeface="Cambria Math" panose="02040503050406030204" pitchFamily="18" charset="0"/>
                        <a:ea typeface="等线" panose="02010600030101010101" charset="-122"/>
                      </a:rPr>
                      <m:t>𝑋</m:t>
                    </m:r>
                  </m:oMath>
                </a14:m>
                <a:r>
                  <a:rPr lang="zh-CN" altLang="en-US" sz="2400" b="0" dirty="0">
                    <a:solidFill>
                      <a:prstClr val="black"/>
                    </a:solidFill>
                    <a:latin typeface="等线" panose="02010600030101010101" charset="-122"/>
                    <a:ea typeface="等线" panose="02010600030101010101" charset="-122"/>
                  </a:rPr>
                  <a:t>所有可能取的值为</a:t>
                </a:r>
                <a14:m>
                  <m:oMath xmlns:m="http://schemas.openxmlformats.org/officeDocument/2006/math">
                    <m:r>
                      <a:rPr lang="en-US" altLang="zh-CN" sz="2400" b="0" i="1" dirty="0" smtClean="0">
                        <a:solidFill>
                          <a:prstClr val="black"/>
                        </a:solidFill>
                        <a:latin typeface="Cambria Math" panose="02040503050406030204" pitchFamily="18" charset="0"/>
                        <a:ea typeface="等线" panose="02010600030101010101" charset="-122"/>
                      </a:rPr>
                      <m:t>𝑥</m:t>
                    </m:r>
                    <m:r>
                      <a:rPr lang="en-US" altLang="zh-CN" sz="2400" b="0" i="1" baseline="-25000" dirty="0" err="1">
                        <a:solidFill>
                          <a:prstClr val="black"/>
                        </a:solidFill>
                        <a:latin typeface="Cambria Math" panose="02040503050406030204" pitchFamily="18" charset="0"/>
                        <a:ea typeface="等线" panose="02010600030101010101" charset="-122"/>
                      </a:rPr>
                      <m:t>𝑘</m:t>
                    </m:r>
                    <m:r>
                      <a:rPr lang="en-US" altLang="zh-CN" sz="2400" b="0" i="1" dirty="0">
                        <a:solidFill>
                          <a:prstClr val="black"/>
                        </a:solidFill>
                        <a:latin typeface="Cambria Math" panose="02040503050406030204" pitchFamily="18" charset="0"/>
                        <a:ea typeface="等线" panose="02010600030101010101" charset="-122"/>
                      </a:rPr>
                      <m:t>(</m:t>
                    </m:r>
                    <m:r>
                      <a:rPr lang="en-US" altLang="zh-CN" sz="2400" b="0" i="1" dirty="0">
                        <a:solidFill>
                          <a:prstClr val="black"/>
                        </a:solidFill>
                        <a:latin typeface="Cambria Math" panose="02040503050406030204" pitchFamily="18" charset="0"/>
                        <a:ea typeface="等线" panose="02010600030101010101" charset="-122"/>
                      </a:rPr>
                      <m:t>𝑘</m:t>
                    </m:r>
                    <m:r>
                      <a:rPr lang="en-US" altLang="zh-CN" sz="2400" b="0" i="1" dirty="0">
                        <a:solidFill>
                          <a:prstClr val="black"/>
                        </a:solidFill>
                        <a:latin typeface="Cambria Math" panose="02040503050406030204" pitchFamily="18" charset="0"/>
                        <a:ea typeface="等线" panose="02010600030101010101" charset="-122"/>
                      </a:rPr>
                      <m:t>=1,2,…), </m:t>
                    </m:r>
                  </m:oMath>
                </a14:m>
                <a:r>
                  <a:rPr lang="zh-CN" altLang="en-US" sz="2400" b="0" dirty="0">
                    <a:solidFill>
                      <a:prstClr val="black"/>
                    </a:solidFill>
                    <a:latin typeface="等线" panose="02010600030101010101" charset="-122"/>
                    <a:ea typeface="等线" panose="02010600030101010101" charset="-122"/>
                  </a:rPr>
                  <a:t>称</a:t>
                </a:r>
                <a:br>
                  <a:rPr lang="zh-CN" altLang="en-US" sz="2400" b="0" dirty="0">
                    <a:solidFill>
                      <a:prstClr val="black"/>
                    </a:solidFill>
                    <a:latin typeface="等线" panose="02010600030101010101" charset="-122"/>
                    <a:ea typeface="等线" panose="02010600030101010101" charset="-122"/>
                  </a:rPr>
                </a:br>
                <a:r>
                  <a:rPr lang="zh-CN" altLang="en-US" sz="2400" b="0" dirty="0">
                    <a:solidFill>
                      <a:prstClr val="black"/>
                    </a:solidFill>
                    <a:latin typeface="等线" panose="02010600030101010101" charset="-122"/>
                    <a:ea typeface="等线" panose="02010600030101010101" charset="-122"/>
                  </a:rPr>
                  <a:t>	</a:t>
                </a:r>
                <a14:m>
                  <m:oMath xmlns:m="http://schemas.openxmlformats.org/officeDocument/2006/math">
                    <m:r>
                      <a:rPr lang="en-US" altLang="zh-CN" sz="2400" b="0" i="1" dirty="0" smtClean="0">
                        <a:solidFill>
                          <a:prstClr val="black"/>
                        </a:solidFill>
                        <a:latin typeface="Cambria Math" panose="02040503050406030204" pitchFamily="18" charset="0"/>
                        <a:ea typeface="等线" panose="02010600030101010101" charset="-122"/>
                      </a:rPr>
                      <m:t>𝑃</m:t>
                    </m:r>
                    <m:r>
                      <a:rPr lang="en-US" altLang="zh-CN" sz="2400" b="0" i="1" dirty="0" smtClean="0">
                        <a:solidFill>
                          <a:prstClr val="black"/>
                        </a:solidFill>
                        <a:latin typeface="Cambria Math" panose="02040503050406030204" pitchFamily="18" charset="0"/>
                        <a:ea typeface="等线" panose="02010600030101010101" charset="-122"/>
                      </a:rPr>
                      <m:t>{</m:t>
                    </m:r>
                    <m:r>
                      <a:rPr lang="en-US" altLang="zh-CN" sz="2400" b="0" i="1" dirty="0" smtClean="0">
                        <a:solidFill>
                          <a:prstClr val="black"/>
                        </a:solidFill>
                        <a:latin typeface="Cambria Math" panose="02040503050406030204" pitchFamily="18" charset="0"/>
                        <a:ea typeface="等线" panose="02010600030101010101" charset="-122"/>
                      </a:rPr>
                      <m:t>𝑋</m:t>
                    </m:r>
                    <m:r>
                      <a:rPr lang="en-US" altLang="zh-CN" sz="2400" b="0" i="1" dirty="0" smtClean="0">
                        <a:solidFill>
                          <a:prstClr val="black"/>
                        </a:solidFill>
                        <a:latin typeface="Cambria Math" panose="02040503050406030204" pitchFamily="18" charset="0"/>
                        <a:ea typeface="等线" panose="02010600030101010101" charset="-122"/>
                      </a:rPr>
                      <m:t>=</m:t>
                    </m:r>
                    <m:r>
                      <a:rPr lang="en-US" altLang="zh-CN" sz="2400" b="0" i="1" dirty="0" err="1">
                        <a:solidFill>
                          <a:prstClr val="black"/>
                        </a:solidFill>
                        <a:latin typeface="Cambria Math" panose="02040503050406030204" pitchFamily="18" charset="0"/>
                        <a:ea typeface="等线" panose="02010600030101010101" charset="-122"/>
                      </a:rPr>
                      <m:t>𝑥</m:t>
                    </m:r>
                    <m:r>
                      <a:rPr lang="en-US" altLang="zh-CN" sz="2400" b="0" i="1" baseline="-25000" dirty="0" err="1">
                        <a:solidFill>
                          <a:prstClr val="black"/>
                        </a:solidFill>
                        <a:latin typeface="Cambria Math" panose="02040503050406030204" pitchFamily="18" charset="0"/>
                        <a:ea typeface="等线" panose="02010600030101010101" charset="-122"/>
                      </a:rPr>
                      <m:t>𝑘</m:t>
                    </m:r>
                    <m:r>
                      <a:rPr lang="en-US" altLang="zh-CN" sz="2400" b="0" i="1" dirty="0">
                        <a:solidFill>
                          <a:prstClr val="black"/>
                        </a:solidFill>
                        <a:latin typeface="Cambria Math" panose="02040503050406030204" pitchFamily="18" charset="0"/>
                        <a:ea typeface="等线" panose="02010600030101010101" charset="-122"/>
                      </a:rPr>
                      <m:t>}=</m:t>
                    </m:r>
                    <m:r>
                      <a:rPr lang="en-US" altLang="zh-CN" sz="2400" b="0" i="1" dirty="0" err="1">
                        <a:solidFill>
                          <a:prstClr val="black"/>
                        </a:solidFill>
                        <a:latin typeface="Cambria Math" panose="02040503050406030204" pitchFamily="18" charset="0"/>
                        <a:ea typeface="等线" panose="02010600030101010101" charset="-122"/>
                      </a:rPr>
                      <m:t>𝑝</m:t>
                    </m:r>
                    <m:r>
                      <a:rPr lang="en-US" altLang="zh-CN" sz="2400" b="0" i="1" baseline="-25000" dirty="0" err="1">
                        <a:solidFill>
                          <a:prstClr val="black"/>
                        </a:solidFill>
                        <a:latin typeface="Cambria Math" panose="02040503050406030204" pitchFamily="18" charset="0"/>
                        <a:ea typeface="等线" panose="02010600030101010101" charset="-122"/>
                      </a:rPr>
                      <m:t>𝑘</m:t>
                    </m:r>
                    <m:r>
                      <a:rPr lang="en-US" altLang="zh-CN" sz="2400" b="0" i="1" dirty="0">
                        <a:solidFill>
                          <a:prstClr val="black"/>
                        </a:solidFill>
                        <a:latin typeface="Cambria Math" panose="02040503050406030204" pitchFamily="18" charset="0"/>
                        <a:ea typeface="等线" panose="02010600030101010101" charset="-122"/>
                      </a:rPr>
                      <m:t>, </m:t>
                    </m:r>
                    <m:r>
                      <a:rPr lang="en-US" altLang="zh-CN" sz="2400" b="0" i="1" dirty="0">
                        <a:solidFill>
                          <a:prstClr val="black"/>
                        </a:solidFill>
                        <a:latin typeface="Cambria Math" panose="02040503050406030204" pitchFamily="18" charset="0"/>
                        <a:ea typeface="等线" panose="02010600030101010101" charset="-122"/>
                      </a:rPr>
                      <m:t>𝑘</m:t>
                    </m:r>
                    <m:r>
                      <a:rPr lang="en-US" altLang="zh-CN" sz="2400" b="0" i="1" dirty="0">
                        <a:solidFill>
                          <a:prstClr val="black"/>
                        </a:solidFill>
                        <a:latin typeface="Cambria Math" panose="02040503050406030204" pitchFamily="18" charset="0"/>
                        <a:ea typeface="等线" panose="02010600030101010101" charset="-122"/>
                      </a:rPr>
                      <m:t>=1,2,….</m:t>
                    </m:r>
                  </m:oMath>
                </a14:m>
                <a:r>
                  <a:rPr lang="en-US" altLang="zh-CN" sz="2400" b="0" dirty="0">
                    <a:solidFill>
                      <a:prstClr val="black"/>
                    </a:solidFill>
                    <a:latin typeface="等线" panose="02010600030101010101" charset="-122"/>
                    <a:ea typeface="等线" panose="02010600030101010101" charset="-122"/>
                  </a:rPr>
                  <a:t>	</a:t>
                </a:r>
                <a:br>
                  <a:rPr lang="en-US" altLang="zh-CN" sz="2400" b="0" dirty="0">
                    <a:solidFill>
                      <a:prstClr val="black"/>
                    </a:solidFill>
                    <a:latin typeface="等线" panose="02010600030101010101" charset="-122"/>
                    <a:ea typeface="等线" panose="02010600030101010101" charset="-122"/>
                  </a:rPr>
                </a:br>
                <a:r>
                  <a:rPr lang="zh-CN" altLang="en-US" sz="2400" b="0" dirty="0">
                    <a:solidFill>
                      <a:prstClr val="black"/>
                    </a:solidFill>
                    <a:latin typeface="等线" panose="02010600030101010101" charset="-122"/>
                    <a:ea typeface="等线" panose="02010600030101010101" charset="-122"/>
                  </a:rPr>
                  <a:t>为</a:t>
                </a:r>
                <a:r>
                  <a:rPr lang="zh-CN" altLang="en-US" sz="2400" b="0" dirty="0">
                    <a:solidFill>
                      <a:srgbClr val="0563C1"/>
                    </a:solidFill>
                    <a:latin typeface="等线" panose="02010600030101010101" charset="-122"/>
                    <a:ea typeface="等线" panose="02010600030101010101" charset="-122"/>
                  </a:rPr>
                  <a:t>离散型随机变量</a:t>
                </a:r>
                <a:r>
                  <a:rPr lang="en-US" altLang="zh-CN" sz="2400" b="0" i="1" dirty="0">
                    <a:solidFill>
                      <a:srgbClr val="0563C1"/>
                    </a:solidFill>
                    <a:latin typeface="等线" panose="02010600030101010101" charset="-122"/>
                    <a:ea typeface="等线" panose="02010600030101010101" charset="-122"/>
                  </a:rPr>
                  <a:t>X</a:t>
                </a:r>
                <a:r>
                  <a:rPr lang="zh-CN" altLang="en-US" sz="2400" b="0" dirty="0">
                    <a:solidFill>
                      <a:srgbClr val="0563C1"/>
                    </a:solidFill>
                    <a:latin typeface="等线" panose="02010600030101010101" charset="-122"/>
                    <a:ea typeface="等线" panose="02010600030101010101" charset="-122"/>
                  </a:rPr>
                  <a:t>的分布律</a:t>
                </a:r>
                <a:r>
                  <a:rPr lang="zh-CN" altLang="en-US" sz="2400" b="0" dirty="0">
                    <a:solidFill>
                      <a:prstClr val="black"/>
                    </a:solidFill>
                    <a:latin typeface="等线" panose="02010600030101010101" charset="-122"/>
                    <a:ea typeface="等线" panose="02010600030101010101" charset="-122"/>
                  </a:rPr>
                  <a:t>。</a:t>
                </a:r>
                <a:br>
                  <a:rPr lang="zh-CN" altLang="en-US" sz="2400" b="0" dirty="0">
                    <a:solidFill>
                      <a:prstClr val="black"/>
                    </a:solidFill>
                    <a:latin typeface="等线" panose="02010600030101010101" charset="-122"/>
                    <a:ea typeface="等线" panose="02010600030101010101" charset="-122"/>
                  </a:rPr>
                </a:br>
                <a:endParaRPr lang="zh-CN" altLang="en-US" sz="2400" b="0" dirty="0">
                  <a:solidFill>
                    <a:prstClr val="black"/>
                  </a:solidFill>
                  <a:latin typeface="等线" panose="02010600030101010101" charset="-122"/>
                  <a:ea typeface="等线" panose="02010600030101010101" charset="-122"/>
                </a:endParaRPr>
              </a:p>
            </p:txBody>
          </p:sp>
        </mc:Choice>
        <mc:Fallback>
          <p:sp>
            <p:nvSpPr>
              <p:cNvPr id="6" name="矩形 5"/>
              <p:cNvSpPr>
                <a:spLocks noRot="1" noChangeAspect="1" noMove="1" noResize="1" noEditPoints="1" noAdjustHandles="1" noChangeArrowheads="1" noChangeShapeType="1" noTextEdit="1"/>
              </p:cNvSpPr>
              <p:nvPr/>
            </p:nvSpPr>
            <p:spPr>
              <a:xfrm>
                <a:off x="1227069" y="1202912"/>
                <a:ext cx="5829300" cy="1569660"/>
              </a:xfrm>
              <a:prstGeom prst="rect">
                <a:avLst/>
              </a:prstGeom>
              <a:blipFill>
                <a:blip r:embed="rId3"/>
                <a:stretch>
                  <a:fillRect l="-1567" t="-2713"/>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9" name="矩形 8"/>
              <p:cNvSpPr/>
              <p:nvPr/>
            </p:nvSpPr>
            <p:spPr>
              <a:xfrm>
                <a:off x="998053" y="2768090"/>
                <a:ext cx="2941254" cy="461665"/>
              </a:xfrm>
              <a:prstGeom prst="rect">
                <a:avLst/>
              </a:prstGeom>
            </p:spPr>
            <p:txBody>
              <a:bodyPr wrap="none">
                <a:spAutoFit/>
              </a:bodyPr>
              <a:lstStyle/>
              <a:p>
                <a:pPr defTabSz="685800" eaLnBrk="1" fontAlgn="auto" hangingPunct="1">
                  <a:spcBef>
                    <a:spcPts val="0"/>
                  </a:spcBef>
                  <a:spcAft>
                    <a:spcPts val="0"/>
                  </a:spcAft>
                </a:pPr>
                <a14:m>
                  <m:oMath xmlns:m="http://schemas.openxmlformats.org/officeDocument/2006/math">
                    <m:r>
                      <a:rPr lang="en-US" altLang="zh-CN" sz="2400" b="0" i="1" dirty="0" smtClean="0">
                        <a:solidFill>
                          <a:prstClr val="black"/>
                        </a:solidFill>
                        <a:latin typeface="Cambria Math" panose="02040503050406030204" pitchFamily="18" charset="0"/>
                        <a:ea typeface="等线" panose="02010600030101010101" charset="-122"/>
                      </a:rPr>
                      <m:t>𝑝</m:t>
                    </m:r>
                    <m:r>
                      <a:rPr lang="en-US" altLang="zh-CN" sz="2400" b="0" i="1" baseline="-25000" dirty="0" err="1">
                        <a:solidFill>
                          <a:prstClr val="black"/>
                        </a:solidFill>
                        <a:latin typeface="Cambria Math" panose="02040503050406030204" pitchFamily="18" charset="0"/>
                        <a:ea typeface="等线" panose="02010600030101010101" charset="-122"/>
                      </a:rPr>
                      <m:t>𝑘</m:t>
                    </m:r>
                  </m:oMath>
                </a14:m>
                <a:r>
                  <a:rPr lang="zh-CN" altLang="en-US" sz="2400" b="0" dirty="0">
                    <a:solidFill>
                      <a:prstClr val="black"/>
                    </a:solidFill>
                    <a:latin typeface="等线" panose="02010600030101010101" charset="-122"/>
                    <a:ea typeface="等线" panose="02010600030101010101" charset="-122"/>
                  </a:rPr>
                  <a:t>满足如下两个条件</a:t>
                </a:r>
              </a:p>
            </p:txBody>
          </p:sp>
        </mc:Choice>
        <mc:Fallback>
          <p:sp>
            <p:nvSpPr>
              <p:cNvPr id="9" name="矩形 8"/>
              <p:cNvSpPr>
                <a:spLocks noRot="1" noChangeAspect="1" noMove="1" noResize="1" noEditPoints="1" noAdjustHandles="1" noChangeArrowheads="1" noChangeShapeType="1" noTextEdit="1"/>
              </p:cNvSpPr>
              <p:nvPr/>
            </p:nvSpPr>
            <p:spPr>
              <a:xfrm>
                <a:off x="998053" y="2768090"/>
                <a:ext cx="2941254" cy="461665"/>
              </a:xfrm>
              <a:prstGeom prst="rect">
                <a:avLst/>
              </a:prstGeom>
              <a:blipFill>
                <a:blip r:embed="rId4"/>
                <a:stretch>
                  <a:fillRect l="-622" t="-9211" r="-2282" b="-30263"/>
                </a:stretch>
              </a:blipFill>
            </p:spPr>
            <p:txBody>
              <a:bodyPr/>
              <a:lstStyle/>
              <a:p>
                <a:r>
                  <a:rPr lang="zh-CN" altLang="en-US">
                    <a:noFill/>
                  </a:rPr>
                  <a:t> </a:t>
                </a:r>
              </a:p>
            </p:txBody>
          </p:sp>
        </mc:Fallback>
      </mc:AlternateContent>
      <p:graphicFrame>
        <p:nvGraphicFramePr>
          <p:cNvPr id="10" name="Object 3"/>
          <p:cNvGraphicFramePr>
            <a:graphicFrameLocks noGrp="1" noChangeAspect="1"/>
          </p:cNvGraphicFramePr>
          <p:nvPr>
            <p:ph idx="1"/>
            <p:extLst>
              <p:ext uri="{D42A27DB-BD31-4B8C-83A1-F6EECF244321}">
                <p14:modId xmlns:p14="http://schemas.microsoft.com/office/powerpoint/2010/main" val="2867152546"/>
              </p:ext>
            </p:extLst>
          </p:nvPr>
        </p:nvGraphicFramePr>
        <p:xfrm>
          <a:off x="1524000" y="3506787"/>
          <a:ext cx="4249737" cy="1217613"/>
        </p:xfrm>
        <a:graphic>
          <a:graphicData uri="http://schemas.openxmlformats.org/presentationml/2006/ole">
            <mc:AlternateContent xmlns:mc="http://schemas.openxmlformats.org/markup-compatibility/2006">
              <mc:Choice xmlns:v="urn:schemas-microsoft-com:vml" Requires="v">
                <p:oleObj spid="_x0000_s149565" name="Equation" r:id="rId5" imgW="56388000" imgH="16154400" progId="Equation.DSMT4">
                  <p:embed/>
                </p:oleObj>
              </mc:Choice>
              <mc:Fallback>
                <p:oleObj name="Equation" r:id="rId5" imgW="56388000" imgH="16154400" progId="Equation.DSMT4">
                  <p:embed/>
                  <p:pic>
                    <p:nvPicPr>
                      <p:cNvPr id="3" name="Object 3"/>
                      <p:cNvPicPr>
                        <a:picLocks noChangeAspect="1" noChangeArrowheads="1"/>
                      </p:cNvPicPr>
                      <p:nvPr/>
                    </p:nvPicPr>
                    <p:blipFill>
                      <a:blip r:embed="rId6"/>
                      <a:srcRect/>
                      <a:stretch>
                        <a:fillRect/>
                      </a:stretch>
                    </p:blipFill>
                    <p:spPr bwMode="auto">
                      <a:xfrm>
                        <a:off x="1524000" y="3506787"/>
                        <a:ext cx="4249737" cy="1217613"/>
                      </a:xfrm>
                      <a:prstGeom prst="rect">
                        <a:avLst/>
                      </a:prstGeom>
                      <a:noFill/>
                      <a:ln>
                        <a:noFill/>
                      </a:ln>
                      <a:extLst>
                        <a:ext uri="{909E8E84-426E-40DD-AFC4-6F175D3DCCD1}">
                          <a14:hiddenFill xmlns:a14="http://schemas.microsoft.com/office/drawing/2010/main">
                            <a:solidFill>
                              <a:srgbClr val="99CCFF"/>
                            </a:solidFill>
                          </a14:hiddenFill>
                        </a:ext>
                        <a:ext uri="{91240B29-F687-4F45-9708-019B960494DF}">
                          <a14:hiddenLine xmlns:a14="http://schemas.microsoft.com/office/drawing/2010/main" w="9525">
                            <a:solidFill>
                              <a:srgbClr val="FFFF00"/>
                            </a:solidFill>
                            <a:miter lim="800000"/>
                            <a:headEnd/>
                            <a:tailEnd/>
                          </a14:hiddenLine>
                        </a:ext>
                      </a:extLst>
                    </p:spPr>
                  </p:pic>
                </p:oleObj>
              </mc:Fallback>
            </mc:AlternateContent>
          </a:graphicData>
        </a:graphic>
      </p:graphicFrame>
      <p:graphicFrame>
        <p:nvGraphicFramePr>
          <p:cNvPr id="11" name="Group 38"/>
          <p:cNvGraphicFramePr>
            <a:graphicFrameLocks noGrp="1"/>
          </p:cNvGraphicFramePr>
          <p:nvPr>
            <p:extLst>
              <p:ext uri="{D42A27DB-BD31-4B8C-83A1-F6EECF244321}">
                <p14:modId xmlns:p14="http://schemas.microsoft.com/office/powerpoint/2010/main" val="3651010221"/>
              </p:ext>
            </p:extLst>
          </p:nvPr>
        </p:nvGraphicFramePr>
        <p:xfrm>
          <a:off x="2066390" y="5263440"/>
          <a:ext cx="4638675" cy="908496"/>
        </p:xfrm>
        <a:graphic>
          <a:graphicData uri="http://schemas.openxmlformats.org/drawingml/2006/table">
            <a:tbl>
              <a:tblPr/>
              <a:tblGrid>
                <a:gridCol w="738188">
                  <a:extLst>
                    <a:ext uri="{9D8B030D-6E8A-4147-A177-3AD203B41FA5}">
                      <a16:colId xmlns:a16="http://schemas.microsoft.com/office/drawing/2014/main" val="20000"/>
                    </a:ext>
                  </a:extLst>
                </a:gridCol>
                <a:gridCol w="807244">
                  <a:extLst>
                    <a:ext uri="{9D8B030D-6E8A-4147-A177-3AD203B41FA5}">
                      <a16:colId xmlns:a16="http://schemas.microsoft.com/office/drawing/2014/main" val="20001"/>
                    </a:ext>
                  </a:extLst>
                </a:gridCol>
                <a:gridCol w="773906">
                  <a:extLst>
                    <a:ext uri="{9D8B030D-6E8A-4147-A177-3AD203B41FA5}">
                      <a16:colId xmlns:a16="http://schemas.microsoft.com/office/drawing/2014/main" val="20002"/>
                    </a:ext>
                  </a:extLst>
                </a:gridCol>
                <a:gridCol w="773906">
                  <a:extLst>
                    <a:ext uri="{9D8B030D-6E8A-4147-A177-3AD203B41FA5}">
                      <a16:colId xmlns:a16="http://schemas.microsoft.com/office/drawing/2014/main" val="20003"/>
                    </a:ext>
                  </a:extLst>
                </a:gridCol>
                <a:gridCol w="771525">
                  <a:extLst>
                    <a:ext uri="{9D8B030D-6E8A-4147-A177-3AD203B41FA5}">
                      <a16:colId xmlns:a16="http://schemas.microsoft.com/office/drawing/2014/main" val="20004"/>
                    </a:ext>
                  </a:extLst>
                </a:gridCol>
                <a:gridCol w="773906">
                  <a:extLst>
                    <a:ext uri="{9D8B030D-6E8A-4147-A177-3AD203B41FA5}">
                      <a16:colId xmlns:a16="http://schemas.microsoft.com/office/drawing/2014/main" val="20005"/>
                    </a:ext>
                  </a:extLst>
                </a:gridCol>
              </a:tblGrid>
              <a:tr h="454248">
                <a:tc>
                  <a:txBody>
                    <a:bodyPr/>
                    <a:lstStyle>
                      <a:lvl1pPr>
                        <a:lnSpc>
                          <a:spcPct val="120000"/>
                        </a:lnSpc>
                        <a:spcBef>
                          <a:spcPct val="20000"/>
                        </a:spcBef>
                        <a:defRPr sz="2400" b="1">
                          <a:solidFill>
                            <a:schemeClr val="tx1"/>
                          </a:solidFill>
                          <a:latin typeface="Times New Roman" panose="02020603050405020304" pitchFamily="18" charset="0"/>
                          <a:ea typeface="宋体" panose="02010600030101010101" pitchFamily="2" charset="-122"/>
                        </a:defRPr>
                      </a:lvl1pPr>
                      <a:lvl2pPr indent="119380">
                        <a:lnSpc>
                          <a:spcPct val="120000"/>
                        </a:lnSpc>
                        <a:spcBef>
                          <a:spcPct val="20000"/>
                        </a:spcBef>
                        <a:buFont typeface="Wingdings" panose="05000000000000000000" pitchFamily="2" charset="2"/>
                        <a:defRPr sz="2000" b="1">
                          <a:solidFill>
                            <a:schemeClr val="tx1"/>
                          </a:solidFill>
                          <a:latin typeface="Times New Roman" panose="02020603050405020304" pitchFamily="18" charset="0"/>
                          <a:ea typeface="宋体" panose="02010600030101010101" pitchFamily="2" charset="-122"/>
                        </a:defRPr>
                      </a:lvl2pPr>
                      <a:lvl3pPr marL="1151255">
                        <a:lnSpc>
                          <a:spcPct val="120000"/>
                        </a:lnSpc>
                        <a:spcBef>
                          <a:spcPct val="20000"/>
                        </a:spcBef>
                        <a:defRPr sz="2000" b="1">
                          <a:solidFill>
                            <a:schemeClr val="tx1"/>
                          </a:solidFill>
                          <a:latin typeface="Times New Roman" panose="02020603050405020304" pitchFamily="18" charset="0"/>
                          <a:ea typeface="宋体" panose="02010600030101010101" pitchFamily="2" charset="-122"/>
                        </a:defRPr>
                      </a:lvl3pPr>
                      <a:lvl4pPr marL="1570355">
                        <a:lnSpc>
                          <a:spcPct val="120000"/>
                        </a:lnSpc>
                        <a:spcBef>
                          <a:spcPct val="20000"/>
                        </a:spcBef>
                        <a:defRPr b="1">
                          <a:solidFill>
                            <a:schemeClr val="tx1"/>
                          </a:solidFill>
                          <a:latin typeface="Times New Roman" panose="02020603050405020304" pitchFamily="18" charset="0"/>
                          <a:ea typeface="宋体" panose="02010600030101010101" pitchFamily="2" charset="-122"/>
                        </a:defRPr>
                      </a:lvl4pPr>
                      <a:lvl5pPr marL="1989455">
                        <a:lnSpc>
                          <a:spcPct val="120000"/>
                        </a:lnSpc>
                        <a:spcBef>
                          <a:spcPct val="20000"/>
                        </a:spcBef>
                        <a:defRPr b="1">
                          <a:solidFill>
                            <a:schemeClr val="tx1"/>
                          </a:solidFill>
                          <a:latin typeface="Times New Roman" panose="02020603050405020304" pitchFamily="18" charset="0"/>
                          <a:ea typeface="宋体" panose="02010600030101010101" pitchFamily="2" charset="-122"/>
                        </a:defRPr>
                      </a:lvl5pPr>
                      <a:lvl6pPr marL="2446655" fontAlgn="base">
                        <a:lnSpc>
                          <a:spcPct val="120000"/>
                        </a:lnSpc>
                        <a:spcBef>
                          <a:spcPct val="20000"/>
                        </a:spcBef>
                        <a:spcAft>
                          <a:spcPct val="0"/>
                        </a:spcAft>
                        <a:defRPr b="1">
                          <a:solidFill>
                            <a:schemeClr val="tx1"/>
                          </a:solidFill>
                          <a:latin typeface="Times New Roman" panose="02020603050405020304" pitchFamily="18" charset="0"/>
                          <a:ea typeface="宋体" panose="02010600030101010101" pitchFamily="2" charset="-122"/>
                        </a:defRPr>
                      </a:lvl6pPr>
                      <a:lvl7pPr marL="2903855" fontAlgn="base">
                        <a:lnSpc>
                          <a:spcPct val="120000"/>
                        </a:lnSpc>
                        <a:spcBef>
                          <a:spcPct val="20000"/>
                        </a:spcBef>
                        <a:spcAft>
                          <a:spcPct val="0"/>
                        </a:spcAft>
                        <a:defRPr b="1">
                          <a:solidFill>
                            <a:schemeClr val="tx1"/>
                          </a:solidFill>
                          <a:latin typeface="Times New Roman" panose="02020603050405020304" pitchFamily="18" charset="0"/>
                          <a:ea typeface="宋体" panose="02010600030101010101" pitchFamily="2" charset="-122"/>
                        </a:defRPr>
                      </a:lvl7pPr>
                      <a:lvl8pPr marL="3361055" fontAlgn="base">
                        <a:lnSpc>
                          <a:spcPct val="120000"/>
                        </a:lnSpc>
                        <a:spcBef>
                          <a:spcPct val="20000"/>
                        </a:spcBef>
                        <a:spcAft>
                          <a:spcPct val="0"/>
                        </a:spcAft>
                        <a:defRPr b="1">
                          <a:solidFill>
                            <a:schemeClr val="tx1"/>
                          </a:solidFill>
                          <a:latin typeface="Times New Roman" panose="02020603050405020304" pitchFamily="18" charset="0"/>
                          <a:ea typeface="宋体" panose="02010600030101010101" pitchFamily="2" charset="-122"/>
                        </a:defRPr>
                      </a:lvl8pPr>
                      <a:lvl9pPr marL="3818255" fontAlgn="base">
                        <a:lnSpc>
                          <a:spcPct val="120000"/>
                        </a:lnSpc>
                        <a:spcBef>
                          <a:spcPct val="20000"/>
                        </a:spcBef>
                        <a:spcAft>
                          <a:spcPct val="0"/>
                        </a:spcAft>
                        <a:defRPr b="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20000"/>
                        </a:lnSpc>
                        <a:spcBef>
                          <a:spcPct val="20000"/>
                        </a:spcBef>
                        <a:spcAft>
                          <a:spcPct val="0"/>
                        </a:spcAft>
                        <a:buClr>
                          <a:schemeClr val="tx1"/>
                        </a:buClr>
                        <a:buSzTx/>
                        <a:buFontTx/>
                        <a:buNone/>
                      </a:pPr>
                      <a:r>
                        <a:rPr kumimoji="0" lang="en-US" altLang="zh-CN" sz="2100" b="1" i="1" u="none" strike="noStrike" cap="none" normalizeH="0" baseline="0">
                          <a:ln>
                            <a:noFill/>
                          </a:ln>
                          <a:solidFill>
                            <a:schemeClr val="tx1"/>
                          </a:solidFill>
                          <a:effectLst/>
                          <a:latin typeface="Times New Roman" panose="02020603050405020304" pitchFamily="18" charset="0"/>
                          <a:ea typeface="宋体" panose="02010600030101010101" pitchFamily="2" charset="-122"/>
                        </a:rPr>
                        <a:t>X</a:t>
                      </a:r>
                    </a:p>
                  </a:txBody>
                  <a:tcPr marL="67500" marR="67500" marT="35100" marB="35100" anchor="ctr" horzOverflow="overflow">
                    <a:lnL cap="flat">
                      <a:noFill/>
                    </a:lnL>
                    <a:lnR w="12700" cap="flat" cmpd="sng" algn="ctr">
                      <a:solidFill>
                        <a:schemeClr val="tx1"/>
                      </a:solidFill>
                      <a:prstDash val="solid"/>
                      <a:round/>
                      <a:headEnd type="none" w="med" len="med"/>
                      <a:tailEnd type="none" w="med" len="med"/>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defRPr sz="2400" b="1">
                          <a:solidFill>
                            <a:schemeClr val="tx1"/>
                          </a:solidFill>
                          <a:latin typeface="Times New Roman" panose="02020603050405020304" pitchFamily="18" charset="0"/>
                          <a:ea typeface="宋体" panose="02010600030101010101" pitchFamily="2" charset="-122"/>
                        </a:defRPr>
                      </a:lvl1pPr>
                      <a:lvl2pPr indent="119380">
                        <a:lnSpc>
                          <a:spcPct val="120000"/>
                        </a:lnSpc>
                        <a:spcBef>
                          <a:spcPct val="20000"/>
                        </a:spcBef>
                        <a:buFont typeface="Wingdings" panose="05000000000000000000" pitchFamily="2" charset="2"/>
                        <a:defRPr sz="2000" b="1">
                          <a:solidFill>
                            <a:schemeClr val="tx1"/>
                          </a:solidFill>
                          <a:latin typeface="Times New Roman" panose="02020603050405020304" pitchFamily="18" charset="0"/>
                          <a:ea typeface="宋体" panose="02010600030101010101" pitchFamily="2" charset="-122"/>
                        </a:defRPr>
                      </a:lvl2pPr>
                      <a:lvl3pPr marL="1151255">
                        <a:lnSpc>
                          <a:spcPct val="120000"/>
                        </a:lnSpc>
                        <a:spcBef>
                          <a:spcPct val="20000"/>
                        </a:spcBef>
                        <a:defRPr sz="2000" b="1">
                          <a:solidFill>
                            <a:schemeClr val="tx1"/>
                          </a:solidFill>
                          <a:latin typeface="Times New Roman" panose="02020603050405020304" pitchFamily="18" charset="0"/>
                          <a:ea typeface="宋体" panose="02010600030101010101" pitchFamily="2" charset="-122"/>
                        </a:defRPr>
                      </a:lvl3pPr>
                      <a:lvl4pPr marL="1570355">
                        <a:lnSpc>
                          <a:spcPct val="120000"/>
                        </a:lnSpc>
                        <a:spcBef>
                          <a:spcPct val="20000"/>
                        </a:spcBef>
                        <a:defRPr b="1">
                          <a:solidFill>
                            <a:schemeClr val="tx1"/>
                          </a:solidFill>
                          <a:latin typeface="Times New Roman" panose="02020603050405020304" pitchFamily="18" charset="0"/>
                          <a:ea typeface="宋体" panose="02010600030101010101" pitchFamily="2" charset="-122"/>
                        </a:defRPr>
                      </a:lvl4pPr>
                      <a:lvl5pPr marL="1989455">
                        <a:lnSpc>
                          <a:spcPct val="120000"/>
                        </a:lnSpc>
                        <a:spcBef>
                          <a:spcPct val="20000"/>
                        </a:spcBef>
                        <a:defRPr b="1">
                          <a:solidFill>
                            <a:schemeClr val="tx1"/>
                          </a:solidFill>
                          <a:latin typeface="Times New Roman" panose="02020603050405020304" pitchFamily="18" charset="0"/>
                          <a:ea typeface="宋体" panose="02010600030101010101" pitchFamily="2" charset="-122"/>
                        </a:defRPr>
                      </a:lvl5pPr>
                      <a:lvl6pPr marL="2446655" fontAlgn="base">
                        <a:lnSpc>
                          <a:spcPct val="120000"/>
                        </a:lnSpc>
                        <a:spcBef>
                          <a:spcPct val="20000"/>
                        </a:spcBef>
                        <a:spcAft>
                          <a:spcPct val="0"/>
                        </a:spcAft>
                        <a:defRPr b="1">
                          <a:solidFill>
                            <a:schemeClr val="tx1"/>
                          </a:solidFill>
                          <a:latin typeface="Times New Roman" panose="02020603050405020304" pitchFamily="18" charset="0"/>
                          <a:ea typeface="宋体" panose="02010600030101010101" pitchFamily="2" charset="-122"/>
                        </a:defRPr>
                      </a:lvl6pPr>
                      <a:lvl7pPr marL="2903855" fontAlgn="base">
                        <a:lnSpc>
                          <a:spcPct val="120000"/>
                        </a:lnSpc>
                        <a:spcBef>
                          <a:spcPct val="20000"/>
                        </a:spcBef>
                        <a:spcAft>
                          <a:spcPct val="0"/>
                        </a:spcAft>
                        <a:defRPr b="1">
                          <a:solidFill>
                            <a:schemeClr val="tx1"/>
                          </a:solidFill>
                          <a:latin typeface="Times New Roman" panose="02020603050405020304" pitchFamily="18" charset="0"/>
                          <a:ea typeface="宋体" panose="02010600030101010101" pitchFamily="2" charset="-122"/>
                        </a:defRPr>
                      </a:lvl7pPr>
                      <a:lvl8pPr marL="3361055" fontAlgn="base">
                        <a:lnSpc>
                          <a:spcPct val="120000"/>
                        </a:lnSpc>
                        <a:spcBef>
                          <a:spcPct val="20000"/>
                        </a:spcBef>
                        <a:spcAft>
                          <a:spcPct val="0"/>
                        </a:spcAft>
                        <a:defRPr b="1">
                          <a:solidFill>
                            <a:schemeClr val="tx1"/>
                          </a:solidFill>
                          <a:latin typeface="Times New Roman" panose="02020603050405020304" pitchFamily="18" charset="0"/>
                          <a:ea typeface="宋体" panose="02010600030101010101" pitchFamily="2" charset="-122"/>
                        </a:defRPr>
                      </a:lvl8pPr>
                      <a:lvl9pPr marL="3818255" fontAlgn="base">
                        <a:lnSpc>
                          <a:spcPct val="120000"/>
                        </a:lnSpc>
                        <a:spcBef>
                          <a:spcPct val="20000"/>
                        </a:spcBef>
                        <a:spcAft>
                          <a:spcPct val="0"/>
                        </a:spcAft>
                        <a:defRPr b="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20000"/>
                        </a:lnSpc>
                        <a:spcBef>
                          <a:spcPct val="20000"/>
                        </a:spcBef>
                        <a:spcAft>
                          <a:spcPct val="0"/>
                        </a:spcAft>
                        <a:buClr>
                          <a:schemeClr val="tx1"/>
                        </a:buClr>
                        <a:buSzTx/>
                        <a:buFontTx/>
                        <a:buNone/>
                      </a:pPr>
                      <a:r>
                        <a:rPr kumimoji="0" lang="en-US" altLang="zh-CN" sz="2100" b="1" i="1" u="none" strike="noStrike" cap="none" normalizeH="0" baseline="0">
                          <a:ln>
                            <a:noFill/>
                          </a:ln>
                          <a:solidFill>
                            <a:schemeClr val="tx1"/>
                          </a:solidFill>
                          <a:effectLst/>
                          <a:latin typeface="Times New Roman" panose="02020603050405020304" pitchFamily="18" charset="0"/>
                          <a:ea typeface="宋体" panose="02010600030101010101" pitchFamily="2" charset="-122"/>
                        </a:rPr>
                        <a:t>x</a:t>
                      </a:r>
                      <a:r>
                        <a:rPr kumimoji="0" lang="en-US" altLang="zh-CN" sz="2100" b="1" i="0" u="none" strike="noStrike" cap="none" normalizeH="0" baseline="-25000">
                          <a:ln>
                            <a:noFill/>
                          </a:ln>
                          <a:solidFill>
                            <a:schemeClr val="tx1"/>
                          </a:solidFill>
                          <a:effectLst/>
                          <a:latin typeface="Times New Roman" panose="02020603050405020304" pitchFamily="18" charset="0"/>
                          <a:ea typeface="宋体" panose="02010600030101010101" pitchFamily="2" charset="-122"/>
                        </a:rPr>
                        <a:t>1</a:t>
                      </a:r>
                    </a:p>
                  </a:txBody>
                  <a:tcPr marL="67500" marR="67500" marT="35100" marB="35100" anchor="ctr" horzOverflow="overflow">
                    <a:lnL w="12700" cap="flat" cmpd="sng" algn="ctr">
                      <a:solidFill>
                        <a:schemeClr val="tx1"/>
                      </a:solidFill>
                      <a:prstDash val="solid"/>
                      <a:round/>
                      <a:headEnd type="none" w="med" len="med"/>
                      <a:tailEnd type="none" w="med" len="med"/>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defRPr sz="2400" b="1">
                          <a:solidFill>
                            <a:schemeClr val="tx1"/>
                          </a:solidFill>
                          <a:latin typeface="Times New Roman" panose="02020603050405020304" pitchFamily="18" charset="0"/>
                          <a:ea typeface="宋体" panose="02010600030101010101" pitchFamily="2" charset="-122"/>
                        </a:defRPr>
                      </a:lvl1pPr>
                      <a:lvl2pPr indent="119380">
                        <a:lnSpc>
                          <a:spcPct val="120000"/>
                        </a:lnSpc>
                        <a:spcBef>
                          <a:spcPct val="20000"/>
                        </a:spcBef>
                        <a:buFont typeface="Wingdings" panose="05000000000000000000" pitchFamily="2" charset="2"/>
                        <a:defRPr sz="2000" b="1">
                          <a:solidFill>
                            <a:schemeClr val="tx1"/>
                          </a:solidFill>
                          <a:latin typeface="Times New Roman" panose="02020603050405020304" pitchFamily="18" charset="0"/>
                          <a:ea typeface="宋体" panose="02010600030101010101" pitchFamily="2" charset="-122"/>
                        </a:defRPr>
                      </a:lvl2pPr>
                      <a:lvl3pPr marL="1151255">
                        <a:lnSpc>
                          <a:spcPct val="120000"/>
                        </a:lnSpc>
                        <a:spcBef>
                          <a:spcPct val="20000"/>
                        </a:spcBef>
                        <a:defRPr sz="2000" b="1">
                          <a:solidFill>
                            <a:schemeClr val="tx1"/>
                          </a:solidFill>
                          <a:latin typeface="Times New Roman" panose="02020603050405020304" pitchFamily="18" charset="0"/>
                          <a:ea typeface="宋体" panose="02010600030101010101" pitchFamily="2" charset="-122"/>
                        </a:defRPr>
                      </a:lvl3pPr>
                      <a:lvl4pPr marL="1570355">
                        <a:lnSpc>
                          <a:spcPct val="120000"/>
                        </a:lnSpc>
                        <a:spcBef>
                          <a:spcPct val="20000"/>
                        </a:spcBef>
                        <a:defRPr b="1">
                          <a:solidFill>
                            <a:schemeClr val="tx1"/>
                          </a:solidFill>
                          <a:latin typeface="Times New Roman" panose="02020603050405020304" pitchFamily="18" charset="0"/>
                          <a:ea typeface="宋体" panose="02010600030101010101" pitchFamily="2" charset="-122"/>
                        </a:defRPr>
                      </a:lvl4pPr>
                      <a:lvl5pPr marL="1989455">
                        <a:lnSpc>
                          <a:spcPct val="120000"/>
                        </a:lnSpc>
                        <a:spcBef>
                          <a:spcPct val="20000"/>
                        </a:spcBef>
                        <a:defRPr b="1">
                          <a:solidFill>
                            <a:schemeClr val="tx1"/>
                          </a:solidFill>
                          <a:latin typeface="Times New Roman" panose="02020603050405020304" pitchFamily="18" charset="0"/>
                          <a:ea typeface="宋体" panose="02010600030101010101" pitchFamily="2" charset="-122"/>
                        </a:defRPr>
                      </a:lvl5pPr>
                      <a:lvl6pPr marL="2446655" fontAlgn="base">
                        <a:lnSpc>
                          <a:spcPct val="120000"/>
                        </a:lnSpc>
                        <a:spcBef>
                          <a:spcPct val="20000"/>
                        </a:spcBef>
                        <a:spcAft>
                          <a:spcPct val="0"/>
                        </a:spcAft>
                        <a:defRPr b="1">
                          <a:solidFill>
                            <a:schemeClr val="tx1"/>
                          </a:solidFill>
                          <a:latin typeface="Times New Roman" panose="02020603050405020304" pitchFamily="18" charset="0"/>
                          <a:ea typeface="宋体" panose="02010600030101010101" pitchFamily="2" charset="-122"/>
                        </a:defRPr>
                      </a:lvl6pPr>
                      <a:lvl7pPr marL="2903855" fontAlgn="base">
                        <a:lnSpc>
                          <a:spcPct val="120000"/>
                        </a:lnSpc>
                        <a:spcBef>
                          <a:spcPct val="20000"/>
                        </a:spcBef>
                        <a:spcAft>
                          <a:spcPct val="0"/>
                        </a:spcAft>
                        <a:defRPr b="1">
                          <a:solidFill>
                            <a:schemeClr val="tx1"/>
                          </a:solidFill>
                          <a:latin typeface="Times New Roman" panose="02020603050405020304" pitchFamily="18" charset="0"/>
                          <a:ea typeface="宋体" panose="02010600030101010101" pitchFamily="2" charset="-122"/>
                        </a:defRPr>
                      </a:lvl7pPr>
                      <a:lvl8pPr marL="3361055" fontAlgn="base">
                        <a:lnSpc>
                          <a:spcPct val="120000"/>
                        </a:lnSpc>
                        <a:spcBef>
                          <a:spcPct val="20000"/>
                        </a:spcBef>
                        <a:spcAft>
                          <a:spcPct val="0"/>
                        </a:spcAft>
                        <a:defRPr b="1">
                          <a:solidFill>
                            <a:schemeClr val="tx1"/>
                          </a:solidFill>
                          <a:latin typeface="Times New Roman" panose="02020603050405020304" pitchFamily="18" charset="0"/>
                          <a:ea typeface="宋体" panose="02010600030101010101" pitchFamily="2" charset="-122"/>
                        </a:defRPr>
                      </a:lvl8pPr>
                      <a:lvl9pPr marL="3818255" fontAlgn="base">
                        <a:lnSpc>
                          <a:spcPct val="120000"/>
                        </a:lnSpc>
                        <a:spcBef>
                          <a:spcPct val="20000"/>
                        </a:spcBef>
                        <a:spcAft>
                          <a:spcPct val="0"/>
                        </a:spcAft>
                        <a:defRPr b="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20000"/>
                        </a:lnSpc>
                        <a:spcBef>
                          <a:spcPct val="20000"/>
                        </a:spcBef>
                        <a:spcAft>
                          <a:spcPct val="0"/>
                        </a:spcAft>
                        <a:buClr>
                          <a:schemeClr val="tx1"/>
                        </a:buClr>
                        <a:buSzTx/>
                        <a:buFontTx/>
                        <a:buNone/>
                      </a:pPr>
                      <a:r>
                        <a:rPr kumimoji="0" lang="en-US" altLang="zh-CN" sz="2100" b="1" i="1" u="none" strike="noStrike" cap="none" normalizeH="0" baseline="0">
                          <a:ln>
                            <a:noFill/>
                          </a:ln>
                          <a:solidFill>
                            <a:schemeClr val="tx1"/>
                          </a:solidFill>
                          <a:effectLst/>
                          <a:latin typeface="Times New Roman" panose="02020603050405020304" pitchFamily="18" charset="0"/>
                          <a:ea typeface="宋体" panose="02010600030101010101" pitchFamily="2" charset="-122"/>
                        </a:rPr>
                        <a:t>x</a:t>
                      </a:r>
                      <a:r>
                        <a:rPr kumimoji="0" lang="en-US" altLang="zh-CN" sz="2100" b="1" i="0" u="none" strike="noStrike" cap="none" normalizeH="0" baseline="-25000">
                          <a:ln>
                            <a:noFill/>
                          </a:ln>
                          <a:solidFill>
                            <a:schemeClr val="tx1"/>
                          </a:solidFill>
                          <a:effectLst/>
                          <a:latin typeface="Times New Roman" panose="02020603050405020304" pitchFamily="18" charset="0"/>
                          <a:ea typeface="宋体" panose="02010600030101010101" pitchFamily="2" charset="-122"/>
                        </a:rPr>
                        <a:t>2</a:t>
                      </a:r>
                    </a:p>
                  </a:txBody>
                  <a:tcPr marL="67500" marR="67500" marT="35100" marB="35100" anchor="ctr"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defRPr sz="2400" b="1">
                          <a:solidFill>
                            <a:schemeClr val="tx1"/>
                          </a:solidFill>
                          <a:latin typeface="Times New Roman" panose="02020603050405020304" pitchFamily="18" charset="0"/>
                          <a:ea typeface="宋体" panose="02010600030101010101" pitchFamily="2" charset="-122"/>
                        </a:defRPr>
                      </a:lvl1pPr>
                      <a:lvl2pPr indent="119380">
                        <a:lnSpc>
                          <a:spcPct val="120000"/>
                        </a:lnSpc>
                        <a:spcBef>
                          <a:spcPct val="20000"/>
                        </a:spcBef>
                        <a:buFont typeface="Wingdings" panose="05000000000000000000" pitchFamily="2" charset="2"/>
                        <a:defRPr sz="2000" b="1">
                          <a:solidFill>
                            <a:schemeClr val="tx1"/>
                          </a:solidFill>
                          <a:latin typeface="Times New Roman" panose="02020603050405020304" pitchFamily="18" charset="0"/>
                          <a:ea typeface="宋体" panose="02010600030101010101" pitchFamily="2" charset="-122"/>
                        </a:defRPr>
                      </a:lvl2pPr>
                      <a:lvl3pPr marL="1151255">
                        <a:lnSpc>
                          <a:spcPct val="120000"/>
                        </a:lnSpc>
                        <a:spcBef>
                          <a:spcPct val="20000"/>
                        </a:spcBef>
                        <a:defRPr sz="2000" b="1">
                          <a:solidFill>
                            <a:schemeClr val="tx1"/>
                          </a:solidFill>
                          <a:latin typeface="Times New Roman" panose="02020603050405020304" pitchFamily="18" charset="0"/>
                          <a:ea typeface="宋体" panose="02010600030101010101" pitchFamily="2" charset="-122"/>
                        </a:defRPr>
                      </a:lvl3pPr>
                      <a:lvl4pPr marL="1570355">
                        <a:lnSpc>
                          <a:spcPct val="120000"/>
                        </a:lnSpc>
                        <a:spcBef>
                          <a:spcPct val="20000"/>
                        </a:spcBef>
                        <a:defRPr b="1">
                          <a:solidFill>
                            <a:schemeClr val="tx1"/>
                          </a:solidFill>
                          <a:latin typeface="Times New Roman" panose="02020603050405020304" pitchFamily="18" charset="0"/>
                          <a:ea typeface="宋体" panose="02010600030101010101" pitchFamily="2" charset="-122"/>
                        </a:defRPr>
                      </a:lvl4pPr>
                      <a:lvl5pPr marL="1989455">
                        <a:lnSpc>
                          <a:spcPct val="120000"/>
                        </a:lnSpc>
                        <a:spcBef>
                          <a:spcPct val="20000"/>
                        </a:spcBef>
                        <a:defRPr b="1">
                          <a:solidFill>
                            <a:schemeClr val="tx1"/>
                          </a:solidFill>
                          <a:latin typeface="Times New Roman" panose="02020603050405020304" pitchFamily="18" charset="0"/>
                          <a:ea typeface="宋体" panose="02010600030101010101" pitchFamily="2" charset="-122"/>
                        </a:defRPr>
                      </a:lvl5pPr>
                      <a:lvl6pPr marL="2446655" fontAlgn="base">
                        <a:lnSpc>
                          <a:spcPct val="120000"/>
                        </a:lnSpc>
                        <a:spcBef>
                          <a:spcPct val="20000"/>
                        </a:spcBef>
                        <a:spcAft>
                          <a:spcPct val="0"/>
                        </a:spcAft>
                        <a:defRPr b="1">
                          <a:solidFill>
                            <a:schemeClr val="tx1"/>
                          </a:solidFill>
                          <a:latin typeface="Times New Roman" panose="02020603050405020304" pitchFamily="18" charset="0"/>
                          <a:ea typeface="宋体" panose="02010600030101010101" pitchFamily="2" charset="-122"/>
                        </a:defRPr>
                      </a:lvl6pPr>
                      <a:lvl7pPr marL="2903855" fontAlgn="base">
                        <a:lnSpc>
                          <a:spcPct val="120000"/>
                        </a:lnSpc>
                        <a:spcBef>
                          <a:spcPct val="20000"/>
                        </a:spcBef>
                        <a:spcAft>
                          <a:spcPct val="0"/>
                        </a:spcAft>
                        <a:defRPr b="1">
                          <a:solidFill>
                            <a:schemeClr val="tx1"/>
                          </a:solidFill>
                          <a:latin typeface="Times New Roman" panose="02020603050405020304" pitchFamily="18" charset="0"/>
                          <a:ea typeface="宋体" panose="02010600030101010101" pitchFamily="2" charset="-122"/>
                        </a:defRPr>
                      </a:lvl7pPr>
                      <a:lvl8pPr marL="3361055" fontAlgn="base">
                        <a:lnSpc>
                          <a:spcPct val="120000"/>
                        </a:lnSpc>
                        <a:spcBef>
                          <a:spcPct val="20000"/>
                        </a:spcBef>
                        <a:spcAft>
                          <a:spcPct val="0"/>
                        </a:spcAft>
                        <a:defRPr b="1">
                          <a:solidFill>
                            <a:schemeClr val="tx1"/>
                          </a:solidFill>
                          <a:latin typeface="Times New Roman" panose="02020603050405020304" pitchFamily="18" charset="0"/>
                          <a:ea typeface="宋体" panose="02010600030101010101" pitchFamily="2" charset="-122"/>
                        </a:defRPr>
                      </a:lvl8pPr>
                      <a:lvl9pPr marL="3818255" fontAlgn="base">
                        <a:lnSpc>
                          <a:spcPct val="120000"/>
                        </a:lnSpc>
                        <a:spcBef>
                          <a:spcPct val="20000"/>
                        </a:spcBef>
                        <a:spcAft>
                          <a:spcPct val="0"/>
                        </a:spcAft>
                        <a:defRPr b="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20000"/>
                        </a:lnSpc>
                        <a:spcBef>
                          <a:spcPct val="20000"/>
                        </a:spcBef>
                        <a:spcAft>
                          <a:spcPct val="0"/>
                        </a:spcAft>
                        <a:buClr>
                          <a:schemeClr val="tx1"/>
                        </a:buClr>
                        <a:buSzTx/>
                        <a:buFontTx/>
                        <a:buNone/>
                      </a:pPr>
                      <a:r>
                        <a:rPr kumimoji="0" lang="en-US" altLang="zh-CN" sz="21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rPr>
                        <a:t>...</a:t>
                      </a:r>
                    </a:p>
                  </a:txBody>
                  <a:tcPr marL="67500" marR="67500" marT="35100" marB="35100" anchor="ctr"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defRPr sz="2400" b="1">
                          <a:solidFill>
                            <a:schemeClr val="tx1"/>
                          </a:solidFill>
                          <a:latin typeface="Times New Roman" panose="02020603050405020304" pitchFamily="18" charset="0"/>
                          <a:ea typeface="宋体" panose="02010600030101010101" pitchFamily="2" charset="-122"/>
                        </a:defRPr>
                      </a:lvl1pPr>
                      <a:lvl2pPr indent="119380">
                        <a:lnSpc>
                          <a:spcPct val="120000"/>
                        </a:lnSpc>
                        <a:spcBef>
                          <a:spcPct val="20000"/>
                        </a:spcBef>
                        <a:buFont typeface="Wingdings" panose="05000000000000000000" pitchFamily="2" charset="2"/>
                        <a:defRPr sz="2000" b="1">
                          <a:solidFill>
                            <a:schemeClr val="tx1"/>
                          </a:solidFill>
                          <a:latin typeface="Times New Roman" panose="02020603050405020304" pitchFamily="18" charset="0"/>
                          <a:ea typeface="宋体" panose="02010600030101010101" pitchFamily="2" charset="-122"/>
                        </a:defRPr>
                      </a:lvl2pPr>
                      <a:lvl3pPr marL="1151255">
                        <a:lnSpc>
                          <a:spcPct val="120000"/>
                        </a:lnSpc>
                        <a:spcBef>
                          <a:spcPct val="20000"/>
                        </a:spcBef>
                        <a:defRPr sz="2000" b="1">
                          <a:solidFill>
                            <a:schemeClr val="tx1"/>
                          </a:solidFill>
                          <a:latin typeface="Times New Roman" panose="02020603050405020304" pitchFamily="18" charset="0"/>
                          <a:ea typeface="宋体" panose="02010600030101010101" pitchFamily="2" charset="-122"/>
                        </a:defRPr>
                      </a:lvl3pPr>
                      <a:lvl4pPr marL="1570355">
                        <a:lnSpc>
                          <a:spcPct val="120000"/>
                        </a:lnSpc>
                        <a:spcBef>
                          <a:spcPct val="20000"/>
                        </a:spcBef>
                        <a:defRPr b="1">
                          <a:solidFill>
                            <a:schemeClr val="tx1"/>
                          </a:solidFill>
                          <a:latin typeface="Times New Roman" panose="02020603050405020304" pitchFamily="18" charset="0"/>
                          <a:ea typeface="宋体" panose="02010600030101010101" pitchFamily="2" charset="-122"/>
                        </a:defRPr>
                      </a:lvl4pPr>
                      <a:lvl5pPr marL="1989455">
                        <a:lnSpc>
                          <a:spcPct val="120000"/>
                        </a:lnSpc>
                        <a:spcBef>
                          <a:spcPct val="20000"/>
                        </a:spcBef>
                        <a:defRPr b="1">
                          <a:solidFill>
                            <a:schemeClr val="tx1"/>
                          </a:solidFill>
                          <a:latin typeface="Times New Roman" panose="02020603050405020304" pitchFamily="18" charset="0"/>
                          <a:ea typeface="宋体" panose="02010600030101010101" pitchFamily="2" charset="-122"/>
                        </a:defRPr>
                      </a:lvl5pPr>
                      <a:lvl6pPr marL="2446655" fontAlgn="base">
                        <a:lnSpc>
                          <a:spcPct val="120000"/>
                        </a:lnSpc>
                        <a:spcBef>
                          <a:spcPct val="20000"/>
                        </a:spcBef>
                        <a:spcAft>
                          <a:spcPct val="0"/>
                        </a:spcAft>
                        <a:defRPr b="1">
                          <a:solidFill>
                            <a:schemeClr val="tx1"/>
                          </a:solidFill>
                          <a:latin typeface="Times New Roman" panose="02020603050405020304" pitchFamily="18" charset="0"/>
                          <a:ea typeface="宋体" panose="02010600030101010101" pitchFamily="2" charset="-122"/>
                        </a:defRPr>
                      </a:lvl6pPr>
                      <a:lvl7pPr marL="2903855" fontAlgn="base">
                        <a:lnSpc>
                          <a:spcPct val="120000"/>
                        </a:lnSpc>
                        <a:spcBef>
                          <a:spcPct val="20000"/>
                        </a:spcBef>
                        <a:spcAft>
                          <a:spcPct val="0"/>
                        </a:spcAft>
                        <a:defRPr b="1">
                          <a:solidFill>
                            <a:schemeClr val="tx1"/>
                          </a:solidFill>
                          <a:latin typeface="Times New Roman" panose="02020603050405020304" pitchFamily="18" charset="0"/>
                          <a:ea typeface="宋体" panose="02010600030101010101" pitchFamily="2" charset="-122"/>
                        </a:defRPr>
                      </a:lvl7pPr>
                      <a:lvl8pPr marL="3361055" fontAlgn="base">
                        <a:lnSpc>
                          <a:spcPct val="120000"/>
                        </a:lnSpc>
                        <a:spcBef>
                          <a:spcPct val="20000"/>
                        </a:spcBef>
                        <a:spcAft>
                          <a:spcPct val="0"/>
                        </a:spcAft>
                        <a:defRPr b="1">
                          <a:solidFill>
                            <a:schemeClr val="tx1"/>
                          </a:solidFill>
                          <a:latin typeface="Times New Roman" panose="02020603050405020304" pitchFamily="18" charset="0"/>
                          <a:ea typeface="宋体" panose="02010600030101010101" pitchFamily="2" charset="-122"/>
                        </a:defRPr>
                      </a:lvl8pPr>
                      <a:lvl9pPr marL="3818255" fontAlgn="base">
                        <a:lnSpc>
                          <a:spcPct val="120000"/>
                        </a:lnSpc>
                        <a:spcBef>
                          <a:spcPct val="20000"/>
                        </a:spcBef>
                        <a:spcAft>
                          <a:spcPct val="0"/>
                        </a:spcAft>
                        <a:defRPr b="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20000"/>
                        </a:lnSpc>
                        <a:spcBef>
                          <a:spcPct val="20000"/>
                        </a:spcBef>
                        <a:spcAft>
                          <a:spcPct val="0"/>
                        </a:spcAft>
                        <a:buClr>
                          <a:schemeClr val="tx1"/>
                        </a:buClr>
                        <a:buSzTx/>
                        <a:buFontTx/>
                        <a:buNone/>
                      </a:pPr>
                      <a:r>
                        <a:rPr kumimoji="0" lang="en-US" altLang="zh-CN" sz="2100" b="1" i="1" u="none" strike="noStrike" cap="none" normalizeH="0" baseline="0">
                          <a:ln>
                            <a:noFill/>
                          </a:ln>
                          <a:solidFill>
                            <a:schemeClr val="tx1"/>
                          </a:solidFill>
                          <a:effectLst/>
                          <a:latin typeface="Times New Roman" panose="02020603050405020304" pitchFamily="18" charset="0"/>
                          <a:ea typeface="宋体" panose="02010600030101010101" pitchFamily="2" charset="-122"/>
                        </a:rPr>
                        <a:t>x</a:t>
                      </a:r>
                      <a:r>
                        <a:rPr kumimoji="0" lang="en-US" altLang="zh-CN" sz="2100" b="1" i="1" u="none" strike="noStrike" cap="none" normalizeH="0" baseline="-25000">
                          <a:ln>
                            <a:noFill/>
                          </a:ln>
                          <a:solidFill>
                            <a:schemeClr val="tx1"/>
                          </a:solidFill>
                          <a:effectLst/>
                          <a:latin typeface="Times New Roman" panose="02020603050405020304" pitchFamily="18" charset="0"/>
                          <a:ea typeface="宋体" panose="02010600030101010101" pitchFamily="2" charset="-122"/>
                        </a:rPr>
                        <a:t>n</a:t>
                      </a:r>
                    </a:p>
                  </a:txBody>
                  <a:tcPr marL="67500" marR="67500" marT="35100" marB="35100" anchor="ctr"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nSpc>
                          <a:spcPct val="120000"/>
                        </a:lnSpc>
                        <a:spcBef>
                          <a:spcPct val="20000"/>
                        </a:spcBef>
                        <a:defRPr sz="2400" b="1">
                          <a:solidFill>
                            <a:schemeClr val="tx1"/>
                          </a:solidFill>
                          <a:latin typeface="Times New Roman" panose="02020603050405020304" pitchFamily="18" charset="0"/>
                          <a:ea typeface="宋体" panose="02010600030101010101" pitchFamily="2" charset="-122"/>
                        </a:defRPr>
                      </a:lvl1pPr>
                      <a:lvl2pPr indent="119380">
                        <a:lnSpc>
                          <a:spcPct val="120000"/>
                        </a:lnSpc>
                        <a:spcBef>
                          <a:spcPct val="20000"/>
                        </a:spcBef>
                        <a:buFont typeface="Wingdings" panose="05000000000000000000" pitchFamily="2" charset="2"/>
                        <a:defRPr sz="2000" b="1">
                          <a:solidFill>
                            <a:schemeClr val="tx1"/>
                          </a:solidFill>
                          <a:latin typeface="Times New Roman" panose="02020603050405020304" pitchFamily="18" charset="0"/>
                          <a:ea typeface="宋体" panose="02010600030101010101" pitchFamily="2" charset="-122"/>
                        </a:defRPr>
                      </a:lvl2pPr>
                      <a:lvl3pPr marL="1151255">
                        <a:lnSpc>
                          <a:spcPct val="120000"/>
                        </a:lnSpc>
                        <a:spcBef>
                          <a:spcPct val="20000"/>
                        </a:spcBef>
                        <a:defRPr sz="2000" b="1">
                          <a:solidFill>
                            <a:schemeClr val="tx1"/>
                          </a:solidFill>
                          <a:latin typeface="Times New Roman" panose="02020603050405020304" pitchFamily="18" charset="0"/>
                          <a:ea typeface="宋体" panose="02010600030101010101" pitchFamily="2" charset="-122"/>
                        </a:defRPr>
                      </a:lvl3pPr>
                      <a:lvl4pPr marL="1570355">
                        <a:lnSpc>
                          <a:spcPct val="120000"/>
                        </a:lnSpc>
                        <a:spcBef>
                          <a:spcPct val="20000"/>
                        </a:spcBef>
                        <a:defRPr b="1">
                          <a:solidFill>
                            <a:schemeClr val="tx1"/>
                          </a:solidFill>
                          <a:latin typeface="Times New Roman" panose="02020603050405020304" pitchFamily="18" charset="0"/>
                          <a:ea typeface="宋体" panose="02010600030101010101" pitchFamily="2" charset="-122"/>
                        </a:defRPr>
                      </a:lvl4pPr>
                      <a:lvl5pPr marL="1989455">
                        <a:lnSpc>
                          <a:spcPct val="120000"/>
                        </a:lnSpc>
                        <a:spcBef>
                          <a:spcPct val="20000"/>
                        </a:spcBef>
                        <a:defRPr b="1">
                          <a:solidFill>
                            <a:schemeClr val="tx1"/>
                          </a:solidFill>
                          <a:latin typeface="Times New Roman" panose="02020603050405020304" pitchFamily="18" charset="0"/>
                          <a:ea typeface="宋体" panose="02010600030101010101" pitchFamily="2" charset="-122"/>
                        </a:defRPr>
                      </a:lvl5pPr>
                      <a:lvl6pPr marL="2446655" fontAlgn="base">
                        <a:lnSpc>
                          <a:spcPct val="120000"/>
                        </a:lnSpc>
                        <a:spcBef>
                          <a:spcPct val="20000"/>
                        </a:spcBef>
                        <a:spcAft>
                          <a:spcPct val="0"/>
                        </a:spcAft>
                        <a:defRPr b="1">
                          <a:solidFill>
                            <a:schemeClr val="tx1"/>
                          </a:solidFill>
                          <a:latin typeface="Times New Roman" panose="02020603050405020304" pitchFamily="18" charset="0"/>
                          <a:ea typeface="宋体" panose="02010600030101010101" pitchFamily="2" charset="-122"/>
                        </a:defRPr>
                      </a:lvl6pPr>
                      <a:lvl7pPr marL="2903855" fontAlgn="base">
                        <a:lnSpc>
                          <a:spcPct val="120000"/>
                        </a:lnSpc>
                        <a:spcBef>
                          <a:spcPct val="20000"/>
                        </a:spcBef>
                        <a:spcAft>
                          <a:spcPct val="0"/>
                        </a:spcAft>
                        <a:defRPr b="1">
                          <a:solidFill>
                            <a:schemeClr val="tx1"/>
                          </a:solidFill>
                          <a:latin typeface="Times New Roman" panose="02020603050405020304" pitchFamily="18" charset="0"/>
                          <a:ea typeface="宋体" panose="02010600030101010101" pitchFamily="2" charset="-122"/>
                        </a:defRPr>
                      </a:lvl7pPr>
                      <a:lvl8pPr marL="3361055" fontAlgn="base">
                        <a:lnSpc>
                          <a:spcPct val="120000"/>
                        </a:lnSpc>
                        <a:spcBef>
                          <a:spcPct val="20000"/>
                        </a:spcBef>
                        <a:spcAft>
                          <a:spcPct val="0"/>
                        </a:spcAft>
                        <a:defRPr b="1">
                          <a:solidFill>
                            <a:schemeClr val="tx1"/>
                          </a:solidFill>
                          <a:latin typeface="Times New Roman" panose="02020603050405020304" pitchFamily="18" charset="0"/>
                          <a:ea typeface="宋体" panose="02010600030101010101" pitchFamily="2" charset="-122"/>
                        </a:defRPr>
                      </a:lvl8pPr>
                      <a:lvl9pPr marL="3818255" fontAlgn="base">
                        <a:lnSpc>
                          <a:spcPct val="120000"/>
                        </a:lnSpc>
                        <a:spcBef>
                          <a:spcPct val="20000"/>
                        </a:spcBef>
                        <a:spcAft>
                          <a:spcPct val="0"/>
                        </a:spcAft>
                        <a:defRPr b="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20000"/>
                        </a:lnSpc>
                        <a:spcBef>
                          <a:spcPct val="20000"/>
                        </a:spcBef>
                        <a:spcAft>
                          <a:spcPct val="0"/>
                        </a:spcAft>
                        <a:buClr>
                          <a:schemeClr val="tx1"/>
                        </a:buClr>
                        <a:buSzTx/>
                        <a:buFontTx/>
                        <a:buNone/>
                      </a:pPr>
                      <a:r>
                        <a:rPr kumimoji="0" lang="en-US" altLang="zh-CN" sz="2100" b="1" i="0" u="none" strike="noStrike" cap="none" normalizeH="0" baseline="0">
                          <a:ln>
                            <a:noFill/>
                          </a:ln>
                          <a:solidFill>
                            <a:schemeClr val="tx1"/>
                          </a:solidFill>
                          <a:effectLst/>
                          <a:latin typeface="Times New Roman" panose="02020603050405020304" pitchFamily="18" charset="0"/>
                          <a:ea typeface="宋体" panose="02010600030101010101" pitchFamily="2" charset="-122"/>
                        </a:rPr>
                        <a:t>...</a:t>
                      </a:r>
                    </a:p>
                  </a:txBody>
                  <a:tcPr marL="67500" marR="67500" marT="35100" marB="35100" anchor="ctr" horzOverflow="overflow">
                    <a:lnL>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54248">
                <a:tc>
                  <a:txBody>
                    <a:bodyPr/>
                    <a:lstStyle>
                      <a:lvl1pPr>
                        <a:lnSpc>
                          <a:spcPct val="120000"/>
                        </a:lnSpc>
                        <a:spcBef>
                          <a:spcPct val="20000"/>
                        </a:spcBef>
                        <a:defRPr sz="2400" b="1">
                          <a:solidFill>
                            <a:schemeClr val="tx1"/>
                          </a:solidFill>
                          <a:latin typeface="Times New Roman" panose="02020603050405020304" pitchFamily="18" charset="0"/>
                          <a:ea typeface="宋体" panose="02010600030101010101" pitchFamily="2" charset="-122"/>
                        </a:defRPr>
                      </a:lvl1pPr>
                      <a:lvl2pPr indent="119380">
                        <a:lnSpc>
                          <a:spcPct val="120000"/>
                        </a:lnSpc>
                        <a:spcBef>
                          <a:spcPct val="20000"/>
                        </a:spcBef>
                        <a:buFont typeface="Wingdings" panose="05000000000000000000" pitchFamily="2" charset="2"/>
                        <a:defRPr sz="2000" b="1">
                          <a:solidFill>
                            <a:schemeClr val="tx1"/>
                          </a:solidFill>
                          <a:latin typeface="Times New Roman" panose="02020603050405020304" pitchFamily="18" charset="0"/>
                          <a:ea typeface="宋体" panose="02010600030101010101" pitchFamily="2" charset="-122"/>
                        </a:defRPr>
                      </a:lvl2pPr>
                      <a:lvl3pPr marL="1151255">
                        <a:lnSpc>
                          <a:spcPct val="120000"/>
                        </a:lnSpc>
                        <a:spcBef>
                          <a:spcPct val="20000"/>
                        </a:spcBef>
                        <a:defRPr sz="2000" b="1">
                          <a:solidFill>
                            <a:schemeClr val="tx1"/>
                          </a:solidFill>
                          <a:latin typeface="Times New Roman" panose="02020603050405020304" pitchFamily="18" charset="0"/>
                          <a:ea typeface="宋体" panose="02010600030101010101" pitchFamily="2" charset="-122"/>
                        </a:defRPr>
                      </a:lvl3pPr>
                      <a:lvl4pPr marL="1570355">
                        <a:lnSpc>
                          <a:spcPct val="120000"/>
                        </a:lnSpc>
                        <a:spcBef>
                          <a:spcPct val="20000"/>
                        </a:spcBef>
                        <a:defRPr b="1">
                          <a:solidFill>
                            <a:schemeClr val="tx1"/>
                          </a:solidFill>
                          <a:latin typeface="Times New Roman" panose="02020603050405020304" pitchFamily="18" charset="0"/>
                          <a:ea typeface="宋体" panose="02010600030101010101" pitchFamily="2" charset="-122"/>
                        </a:defRPr>
                      </a:lvl4pPr>
                      <a:lvl5pPr marL="1989455">
                        <a:lnSpc>
                          <a:spcPct val="120000"/>
                        </a:lnSpc>
                        <a:spcBef>
                          <a:spcPct val="20000"/>
                        </a:spcBef>
                        <a:defRPr b="1">
                          <a:solidFill>
                            <a:schemeClr val="tx1"/>
                          </a:solidFill>
                          <a:latin typeface="Times New Roman" panose="02020603050405020304" pitchFamily="18" charset="0"/>
                          <a:ea typeface="宋体" panose="02010600030101010101" pitchFamily="2" charset="-122"/>
                        </a:defRPr>
                      </a:lvl5pPr>
                      <a:lvl6pPr marL="2446655" fontAlgn="base">
                        <a:lnSpc>
                          <a:spcPct val="120000"/>
                        </a:lnSpc>
                        <a:spcBef>
                          <a:spcPct val="20000"/>
                        </a:spcBef>
                        <a:spcAft>
                          <a:spcPct val="0"/>
                        </a:spcAft>
                        <a:defRPr b="1">
                          <a:solidFill>
                            <a:schemeClr val="tx1"/>
                          </a:solidFill>
                          <a:latin typeface="Times New Roman" panose="02020603050405020304" pitchFamily="18" charset="0"/>
                          <a:ea typeface="宋体" panose="02010600030101010101" pitchFamily="2" charset="-122"/>
                        </a:defRPr>
                      </a:lvl6pPr>
                      <a:lvl7pPr marL="2903855" fontAlgn="base">
                        <a:lnSpc>
                          <a:spcPct val="120000"/>
                        </a:lnSpc>
                        <a:spcBef>
                          <a:spcPct val="20000"/>
                        </a:spcBef>
                        <a:spcAft>
                          <a:spcPct val="0"/>
                        </a:spcAft>
                        <a:defRPr b="1">
                          <a:solidFill>
                            <a:schemeClr val="tx1"/>
                          </a:solidFill>
                          <a:latin typeface="Times New Roman" panose="02020603050405020304" pitchFamily="18" charset="0"/>
                          <a:ea typeface="宋体" panose="02010600030101010101" pitchFamily="2" charset="-122"/>
                        </a:defRPr>
                      </a:lvl7pPr>
                      <a:lvl8pPr marL="3361055" fontAlgn="base">
                        <a:lnSpc>
                          <a:spcPct val="120000"/>
                        </a:lnSpc>
                        <a:spcBef>
                          <a:spcPct val="20000"/>
                        </a:spcBef>
                        <a:spcAft>
                          <a:spcPct val="0"/>
                        </a:spcAft>
                        <a:defRPr b="1">
                          <a:solidFill>
                            <a:schemeClr val="tx1"/>
                          </a:solidFill>
                          <a:latin typeface="Times New Roman" panose="02020603050405020304" pitchFamily="18" charset="0"/>
                          <a:ea typeface="宋体" panose="02010600030101010101" pitchFamily="2" charset="-122"/>
                        </a:defRPr>
                      </a:lvl8pPr>
                      <a:lvl9pPr marL="3818255" fontAlgn="base">
                        <a:lnSpc>
                          <a:spcPct val="120000"/>
                        </a:lnSpc>
                        <a:spcBef>
                          <a:spcPct val="20000"/>
                        </a:spcBef>
                        <a:spcAft>
                          <a:spcPct val="0"/>
                        </a:spcAft>
                        <a:defRPr b="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20000"/>
                        </a:lnSpc>
                        <a:spcBef>
                          <a:spcPct val="20000"/>
                        </a:spcBef>
                        <a:spcAft>
                          <a:spcPct val="0"/>
                        </a:spcAft>
                        <a:buClr>
                          <a:schemeClr val="tx1"/>
                        </a:buClr>
                        <a:buSzTx/>
                        <a:buFontTx/>
                        <a:buNone/>
                      </a:pPr>
                      <a:r>
                        <a:rPr kumimoji="0" lang="en-US" altLang="zh-CN" sz="2100" b="1" i="1" u="none" strike="noStrike" cap="none" normalizeH="0" baseline="0">
                          <a:ln>
                            <a:noFill/>
                          </a:ln>
                          <a:solidFill>
                            <a:schemeClr val="tx1"/>
                          </a:solidFill>
                          <a:effectLst/>
                          <a:latin typeface="Times New Roman" panose="02020603050405020304" pitchFamily="18" charset="0"/>
                          <a:ea typeface="宋体" panose="02010600030101010101" pitchFamily="2" charset="-122"/>
                        </a:rPr>
                        <a:t>p</a:t>
                      </a:r>
                      <a:r>
                        <a:rPr kumimoji="0" lang="en-US" altLang="zh-CN" sz="2100" b="1" i="1" u="none" strike="noStrike" cap="none" normalizeH="0" baseline="-25000">
                          <a:ln>
                            <a:noFill/>
                          </a:ln>
                          <a:solidFill>
                            <a:schemeClr val="tx1"/>
                          </a:solidFill>
                          <a:effectLst/>
                          <a:latin typeface="Times New Roman" panose="02020603050405020304" pitchFamily="18" charset="0"/>
                          <a:ea typeface="宋体" panose="02010600030101010101" pitchFamily="2" charset="-122"/>
                        </a:rPr>
                        <a:t>k</a:t>
                      </a:r>
                    </a:p>
                  </a:txBody>
                  <a:tcPr marL="67500" marR="67500" marT="35100" marB="35100" anchor="ctr" horzOverflow="overflow">
                    <a:lnL cap="flat">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lvl1pPr>
                        <a:lnSpc>
                          <a:spcPct val="120000"/>
                        </a:lnSpc>
                        <a:spcBef>
                          <a:spcPct val="20000"/>
                        </a:spcBef>
                        <a:defRPr sz="2400" b="1">
                          <a:solidFill>
                            <a:schemeClr val="tx1"/>
                          </a:solidFill>
                          <a:latin typeface="Times New Roman" panose="02020603050405020304" pitchFamily="18" charset="0"/>
                          <a:ea typeface="宋体" panose="02010600030101010101" pitchFamily="2" charset="-122"/>
                        </a:defRPr>
                      </a:lvl1pPr>
                      <a:lvl2pPr indent="119380">
                        <a:lnSpc>
                          <a:spcPct val="120000"/>
                        </a:lnSpc>
                        <a:spcBef>
                          <a:spcPct val="20000"/>
                        </a:spcBef>
                        <a:buFont typeface="Wingdings" panose="05000000000000000000" pitchFamily="2" charset="2"/>
                        <a:defRPr sz="2000" b="1">
                          <a:solidFill>
                            <a:schemeClr val="tx1"/>
                          </a:solidFill>
                          <a:latin typeface="Times New Roman" panose="02020603050405020304" pitchFamily="18" charset="0"/>
                          <a:ea typeface="宋体" panose="02010600030101010101" pitchFamily="2" charset="-122"/>
                        </a:defRPr>
                      </a:lvl2pPr>
                      <a:lvl3pPr marL="1151255">
                        <a:lnSpc>
                          <a:spcPct val="120000"/>
                        </a:lnSpc>
                        <a:spcBef>
                          <a:spcPct val="20000"/>
                        </a:spcBef>
                        <a:defRPr sz="2000" b="1">
                          <a:solidFill>
                            <a:schemeClr val="tx1"/>
                          </a:solidFill>
                          <a:latin typeface="Times New Roman" panose="02020603050405020304" pitchFamily="18" charset="0"/>
                          <a:ea typeface="宋体" panose="02010600030101010101" pitchFamily="2" charset="-122"/>
                        </a:defRPr>
                      </a:lvl3pPr>
                      <a:lvl4pPr marL="1570355">
                        <a:lnSpc>
                          <a:spcPct val="120000"/>
                        </a:lnSpc>
                        <a:spcBef>
                          <a:spcPct val="20000"/>
                        </a:spcBef>
                        <a:defRPr b="1">
                          <a:solidFill>
                            <a:schemeClr val="tx1"/>
                          </a:solidFill>
                          <a:latin typeface="Times New Roman" panose="02020603050405020304" pitchFamily="18" charset="0"/>
                          <a:ea typeface="宋体" panose="02010600030101010101" pitchFamily="2" charset="-122"/>
                        </a:defRPr>
                      </a:lvl4pPr>
                      <a:lvl5pPr marL="1989455">
                        <a:lnSpc>
                          <a:spcPct val="120000"/>
                        </a:lnSpc>
                        <a:spcBef>
                          <a:spcPct val="20000"/>
                        </a:spcBef>
                        <a:defRPr b="1">
                          <a:solidFill>
                            <a:schemeClr val="tx1"/>
                          </a:solidFill>
                          <a:latin typeface="Times New Roman" panose="02020603050405020304" pitchFamily="18" charset="0"/>
                          <a:ea typeface="宋体" panose="02010600030101010101" pitchFamily="2" charset="-122"/>
                        </a:defRPr>
                      </a:lvl5pPr>
                      <a:lvl6pPr marL="2446655" fontAlgn="base">
                        <a:lnSpc>
                          <a:spcPct val="120000"/>
                        </a:lnSpc>
                        <a:spcBef>
                          <a:spcPct val="20000"/>
                        </a:spcBef>
                        <a:spcAft>
                          <a:spcPct val="0"/>
                        </a:spcAft>
                        <a:defRPr b="1">
                          <a:solidFill>
                            <a:schemeClr val="tx1"/>
                          </a:solidFill>
                          <a:latin typeface="Times New Roman" panose="02020603050405020304" pitchFamily="18" charset="0"/>
                          <a:ea typeface="宋体" panose="02010600030101010101" pitchFamily="2" charset="-122"/>
                        </a:defRPr>
                      </a:lvl6pPr>
                      <a:lvl7pPr marL="2903855" fontAlgn="base">
                        <a:lnSpc>
                          <a:spcPct val="120000"/>
                        </a:lnSpc>
                        <a:spcBef>
                          <a:spcPct val="20000"/>
                        </a:spcBef>
                        <a:spcAft>
                          <a:spcPct val="0"/>
                        </a:spcAft>
                        <a:defRPr b="1">
                          <a:solidFill>
                            <a:schemeClr val="tx1"/>
                          </a:solidFill>
                          <a:latin typeface="Times New Roman" panose="02020603050405020304" pitchFamily="18" charset="0"/>
                          <a:ea typeface="宋体" panose="02010600030101010101" pitchFamily="2" charset="-122"/>
                        </a:defRPr>
                      </a:lvl7pPr>
                      <a:lvl8pPr marL="3361055" fontAlgn="base">
                        <a:lnSpc>
                          <a:spcPct val="120000"/>
                        </a:lnSpc>
                        <a:spcBef>
                          <a:spcPct val="20000"/>
                        </a:spcBef>
                        <a:spcAft>
                          <a:spcPct val="0"/>
                        </a:spcAft>
                        <a:defRPr b="1">
                          <a:solidFill>
                            <a:schemeClr val="tx1"/>
                          </a:solidFill>
                          <a:latin typeface="Times New Roman" panose="02020603050405020304" pitchFamily="18" charset="0"/>
                          <a:ea typeface="宋体" panose="02010600030101010101" pitchFamily="2" charset="-122"/>
                        </a:defRPr>
                      </a:lvl8pPr>
                      <a:lvl9pPr marL="3818255" fontAlgn="base">
                        <a:lnSpc>
                          <a:spcPct val="120000"/>
                        </a:lnSpc>
                        <a:spcBef>
                          <a:spcPct val="20000"/>
                        </a:spcBef>
                        <a:spcAft>
                          <a:spcPct val="0"/>
                        </a:spcAft>
                        <a:defRPr b="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20000"/>
                        </a:lnSpc>
                        <a:spcBef>
                          <a:spcPct val="20000"/>
                        </a:spcBef>
                        <a:spcAft>
                          <a:spcPct val="0"/>
                        </a:spcAft>
                        <a:buClr>
                          <a:schemeClr val="tx1"/>
                        </a:buClr>
                        <a:buSzTx/>
                        <a:buFontTx/>
                        <a:buNone/>
                      </a:pPr>
                      <a:r>
                        <a:rPr kumimoji="0" lang="en-US" altLang="zh-CN" sz="2100" b="1" i="1" u="none" strike="noStrike" cap="none" normalizeH="0" baseline="0">
                          <a:ln>
                            <a:noFill/>
                          </a:ln>
                          <a:solidFill>
                            <a:schemeClr val="tx1"/>
                          </a:solidFill>
                          <a:effectLst/>
                          <a:latin typeface="Times New Roman" panose="02020603050405020304" pitchFamily="18" charset="0"/>
                          <a:ea typeface="宋体" panose="02010600030101010101" pitchFamily="2" charset="-122"/>
                        </a:rPr>
                        <a:t>p</a:t>
                      </a:r>
                      <a:r>
                        <a:rPr kumimoji="0" lang="en-US" altLang="zh-CN" sz="2100" b="1" i="0" u="none" strike="noStrike" cap="none" normalizeH="0" baseline="-25000">
                          <a:ln>
                            <a:noFill/>
                          </a:ln>
                          <a:solidFill>
                            <a:schemeClr val="tx1"/>
                          </a:solidFill>
                          <a:effectLst/>
                          <a:latin typeface="Times New Roman" panose="02020603050405020304" pitchFamily="18" charset="0"/>
                          <a:ea typeface="宋体" panose="02010600030101010101" pitchFamily="2" charset="-122"/>
                        </a:rPr>
                        <a:t>1</a:t>
                      </a:r>
                    </a:p>
                  </a:txBody>
                  <a:tcPr marL="67500" marR="67500" marT="35100" marB="35100"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lvl1pPr>
                        <a:lnSpc>
                          <a:spcPct val="120000"/>
                        </a:lnSpc>
                        <a:spcBef>
                          <a:spcPct val="20000"/>
                        </a:spcBef>
                        <a:defRPr sz="2400" b="1">
                          <a:solidFill>
                            <a:schemeClr val="tx1"/>
                          </a:solidFill>
                          <a:latin typeface="Times New Roman" panose="02020603050405020304" pitchFamily="18" charset="0"/>
                          <a:ea typeface="宋体" panose="02010600030101010101" pitchFamily="2" charset="-122"/>
                        </a:defRPr>
                      </a:lvl1pPr>
                      <a:lvl2pPr indent="119380">
                        <a:lnSpc>
                          <a:spcPct val="120000"/>
                        </a:lnSpc>
                        <a:spcBef>
                          <a:spcPct val="20000"/>
                        </a:spcBef>
                        <a:buFont typeface="Wingdings" panose="05000000000000000000" pitchFamily="2" charset="2"/>
                        <a:defRPr sz="2000" b="1">
                          <a:solidFill>
                            <a:schemeClr val="tx1"/>
                          </a:solidFill>
                          <a:latin typeface="Times New Roman" panose="02020603050405020304" pitchFamily="18" charset="0"/>
                          <a:ea typeface="宋体" panose="02010600030101010101" pitchFamily="2" charset="-122"/>
                        </a:defRPr>
                      </a:lvl2pPr>
                      <a:lvl3pPr marL="1151255">
                        <a:lnSpc>
                          <a:spcPct val="120000"/>
                        </a:lnSpc>
                        <a:spcBef>
                          <a:spcPct val="20000"/>
                        </a:spcBef>
                        <a:defRPr sz="2000" b="1">
                          <a:solidFill>
                            <a:schemeClr val="tx1"/>
                          </a:solidFill>
                          <a:latin typeface="Times New Roman" panose="02020603050405020304" pitchFamily="18" charset="0"/>
                          <a:ea typeface="宋体" panose="02010600030101010101" pitchFamily="2" charset="-122"/>
                        </a:defRPr>
                      </a:lvl3pPr>
                      <a:lvl4pPr marL="1570355">
                        <a:lnSpc>
                          <a:spcPct val="120000"/>
                        </a:lnSpc>
                        <a:spcBef>
                          <a:spcPct val="20000"/>
                        </a:spcBef>
                        <a:defRPr b="1">
                          <a:solidFill>
                            <a:schemeClr val="tx1"/>
                          </a:solidFill>
                          <a:latin typeface="Times New Roman" panose="02020603050405020304" pitchFamily="18" charset="0"/>
                          <a:ea typeface="宋体" panose="02010600030101010101" pitchFamily="2" charset="-122"/>
                        </a:defRPr>
                      </a:lvl4pPr>
                      <a:lvl5pPr marL="1989455">
                        <a:lnSpc>
                          <a:spcPct val="120000"/>
                        </a:lnSpc>
                        <a:spcBef>
                          <a:spcPct val="20000"/>
                        </a:spcBef>
                        <a:defRPr b="1">
                          <a:solidFill>
                            <a:schemeClr val="tx1"/>
                          </a:solidFill>
                          <a:latin typeface="Times New Roman" panose="02020603050405020304" pitchFamily="18" charset="0"/>
                          <a:ea typeface="宋体" panose="02010600030101010101" pitchFamily="2" charset="-122"/>
                        </a:defRPr>
                      </a:lvl5pPr>
                      <a:lvl6pPr marL="2446655" fontAlgn="base">
                        <a:lnSpc>
                          <a:spcPct val="120000"/>
                        </a:lnSpc>
                        <a:spcBef>
                          <a:spcPct val="20000"/>
                        </a:spcBef>
                        <a:spcAft>
                          <a:spcPct val="0"/>
                        </a:spcAft>
                        <a:defRPr b="1">
                          <a:solidFill>
                            <a:schemeClr val="tx1"/>
                          </a:solidFill>
                          <a:latin typeface="Times New Roman" panose="02020603050405020304" pitchFamily="18" charset="0"/>
                          <a:ea typeface="宋体" panose="02010600030101010101" pitchFamily="2" charset="-122"/>
                        </a:defRPr>
                      </a:lvl6pPr>
                      <a:lvl7pPr marL="2903855" fontAlgn="base">
                        <a:lnSpc>
                          <a:spcPct val="120000"/>
                        </a:lnSpc>
                        <a:spcBef>
                          <a:spcPct val="20000"/>
                        </a:spcBef>
                        <a:spcAft>
                          <a:spcPct val="0"/>
                        </a:spcAft>
                        <a:defRPr b="1">
                          <a:solidFill>
                            <a:schemeClr val="tx1"/>
                          </a:solidFill>
                          <a:latin typeface="Times New Roman" panose="02020603050405020304" pitchFamily="18" charset="0"/>
                          <a:ea typeface="宋体" panose="02010600030101010101" pitchFamily="2" charset="-122"/>
                        </a:defRPr>
                      </a:lvl7pPr>
                      <a:lvl8pPr marL="3361055" fontAlgn="base">
                        <a:lnSpc>
                          <a:spcPct val="120000"/>
                        </a:lnSpc>
                        <a:spcBef>
                          <a:spcPct val="20000"/>
                        </a:spcBef>
                        <a:spcAft>
                          <a:spcPct val="0"/>
                        </a:spcAft>
                        <a:defRPr b="1">
                          <a:solidFill>
                            <a:schemeClr val="tx1"/>
                          </a:solidFill>
                          <a:latin typeface="Times New Roman" panose="02020603050405020304" pitchFamily="18" charset="0"/>
                          <a:ea typeface="宋体" panose="02010600030101010101" pitchFamily="2" charset="-122"/>
                        </a:defRPr>
                      </a:lvl8pPr>
                      <a:lvl9pPr marL="3818255" fontAlgn="base">
                        <a:lnSpc>
                          <a:spcPct val="120000"/>
                        </a:lnSpc>
                        <a:spcBef>
                          <a:spcPct val="20000"/>
                        </a:spcBef>
                        <a:spcAft>
                          <a:spcPct val="0"/>
                        </a:spcAft>
                        <a:defRPr b="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20000"/>
                        </a:lnSpc>
                        <a:spcBef>
                          <a:spcPct val="20000"/>
                        </a:spcBef>
                        <a:spcAft>
                          <a:spcPct val="0"/>
                        </a:spcAft>
                        <a:buClr>
                          <a:schemeClr val="tx1"/>
                        </a:buClr>
                        <a:buSzTx/>
                        <a:buFontTx/>
                        <a:buNone/>
                      </a:pPr>
                      <a:r>
                        <a:rPr kumimoji="0" lang="en-US" altLang="zh-CN" sz="2100" b="1" i="1" u="none" strike="noStrike" cap="none" normalizeH="0" baseline="0">
                          <a:ln>
                            <a:noFill/>
                          </a:ln>
                          <a:solidFill>
                            <a:schemeClr val="tx1"/>
                          </a:solidFill>
                          <a:effectLst/>
                          <a:latin typeface="Times New Roman" panose="02020603050405020304" pitchFamily="18" charset="0"/>
                          <a:ea typeface="宋体" panose="02010600030101010101" pitchFamily="2" charset="-122"/>
                        </a:rPr>
                        <a:t>p</a:t>
                      </a:r>
                      <a:r>
                        <a:rPr kumimoji="0" lang="en-US" altLang="zh-CN" sz="2100" b="1" i="0" u="none" strike="noStrike" cap="none" normalizeH="0" baseline="-25000">
                          <a:ln>
                            <a:noFill/>
                          </a:ln>
                          <a:solidFill>
                            <a:schemeClr val="tx1"/>
                          </a:solidFill>
                          <a:effectLst/>
                          <a:latin typeface="Times New Roman" panose="02020603050405020304" pitchFamily="18" charset="0"/>
                          <a:ea typeface="宋体" panose="02010600030101010101" pitchFamily="2" charset="-122"/>
                        </a:rPr>
                        <a:t>2</a:t>
                      </a:r>
                    </a:p>
                  </a:txBody>
                  <a:tcPr marL="67500" marR="67500" marT="35100" marB="35100" anchor="ctr"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lvl1pPr>
                        <a:lnSpc>
                          <a:spcPct val="120000"/>
                        </a:lnSpc>
                        <a:spcBef>
                          <a:spcPct val="20000"/>
                        </a:spcBef>
                        <a:defRPr sz="2400" b="1">
                          <a:solidFill>
                            <a:schemeClr val="tx1"/>
                          </a:solidFill>
                          <a:latin typeface="Times New Roman" panose="02020603050405020304" pitchFamily="18" charset="0"/>
                          <a:ea typeface="宋体" panose="02010600030101010101" pitchFamily="2" charset="-122"/>
                        </a:defRPr>
                      </a:lvl1pPr>
                      <a:lvl2pPr indent="119380">
                        <a:lnSpc>
                          <a:spcPct val="120000"/>
                        </a:lnSpc>
                        <a:spcBef>
                          <a:spcPct val="20000"/>
                        </a:spcBef>
                        <a:buFont typeface="Wingdings" panose="05000000000000000000" pitchFamily="2" charset="2"/>
                        <a:defRPr sz="2000" b="1">
                          <a:solidFill>
                            <a:schemeClr val="tx1"/>
                          </a:solidFill>
                          <a:latin typeface="Times New Roman" panose="02020603050405020304" pitchFamily="18" charset="0"/>
                          <a:ea typeface="宋体" panose="02010600030101010101" pitchFamily="2" charset="-122"/>
                        </a:defRPr>
                      </a:lvl2pPr>
                      <a:lvl3pPr marL="1151255">
                        <a:lnSpc>
                          <a:spcPct val="120000"/>
                        </a:lnSpc>
                        <a:spcBef>
                          <a:spcPct val="20000"/>
                        </a:spcBef>
                        <a:defRPr sz="2000" b="1">
                          <a:solidFill>
                            <a:schemeClr val="tx1"/>
                          </a:solidFill>
                          <a:latin typeface="Times New Roman" panose="02020603050405020304" pitchFamily="18" charset="0"/>
                          <a:ea typeface="宋体" panose="02010600030101010101" pitchFamily="2" charset="-122"/>
                        </a:defRPr>
                      </a:lvl3pPr>
                      <a:lvl4pPr marL="1570355">
                        <a:lnSpc>
                          <a:spcPct val="120000"/>
                        </a:lnSpc>
                        <a:spcBef>
                          <a:spcPct val="20000"/>
                        </a:spcBef>
                        <a:defRPr b="1">
                          <a:solidFill>
                            <a:schemeClr val="tx1"/>
                          </a:solidFill>
                          <a:latin typeface="Times New Roman" panose="02020603050405020304" pitchFamily="18" charset="0"/>
                          <a:ea typeface="宋体" panose="02010600030101010101" pitchFamily="2" charset="-122"/>
                        </a:defRPr>
                      </a:lvl4pPr>
                      <a:lvl5pPr marL="1989455">
                        <a:lnSpc>
                          <a:spcPct val="120000"/>
                        </a:lnSpc>
                        <a:spcBef>
                          <a:spcPct val="20000"/>
                        </a:spcBef>
                        <a:defRPr b="1">
                          <a:solidFill>
                            <a:schemeClr val="tx1"/>
                          </a:solidFill>
                          <a:latin typeface="Times New Roman" panose="02020603050405020304" pitchFamily="18" charset="0"/>
                          <a:ea typeface="宋体" panose="02010600030101010101" pitchFamily="2" charset="-122"/>
                        </a:defRPr>
                      </a:lvl5pPr>
                      <a:lvl6pPr marL="2446655" fontAlgn="base">
                        <a:lnSpc>
                          <a:spcPct val="120000"/>
                        </a:lnSpc>
                        <a:spcBef>
                          <a:spcPct val="20000"/>
                        </a:spcBef>
                        <a:spcAft>
                          <a:spcPct val="0"/>
                        </a:spcAft>
                        <a:defRPr b="1">
                          <a:solidFill>
                            <a:schemeClr val="tx1"/>
                          </a:solidFill>
                          <a:latin typeface="Times New Roman" panose="02020603050405020304" pitchFamily="18" charset="0"/>
                          <a:ea typeface="宋体" panose="02010600030101010101" pitchFamily="2" charset="-122"/>
                        </a:defRPr>
                      </a:lvl6pPr>
                      <a:lvl7pPr marL="2903855" fontAlgn="base">
                        <a:lnSpc>
                          <a:spcPct val="120000"/>
                        </a:lnSpc>
                        <a:spcBef>
                          <a:spcPct val="20000"/>
                        </a:spcBef>
                        <a:spcAft>
                          <a:spcPct val="0"/>
                        </a:spcAft>
                        <a:defRPr b="1">
                          <a:solidFill>
                            <a:schemeClr val="tx1"/>
                          </a:solidFill>
                          <a:latin typeface="Times New Roman" panose="02020603050405020304" pitchFamily="18" charset="0"/>
                          <a:ea typeface="宋体" panose="02010600030101010101" pitchFamily="2" charset="-122"/>
                        </a:defRPr>
                      </a:lvl7pPr>
                      <a:lvl8pPr marL="3361055" fontAlgn="base">
                        <a:lnSpc>
                          <a:spcPct val="120000"/>
                        </a:lnSpc>
                        <a:spcBef>
                          <a:spcPct val="20000"/>
                        </a:spcBef>
                        <a:spcAft>
                          <a:spcPct val="0"/>
                        </a:spcAft>
                        <a:defRPr b="1">
                          <a:solidFill>
                            <a:schemeClr val="tx1"/>
                          </a:solidFill>
                          <a:latin typeface="Times New Roman" panose="02020603050405020304" pitchFamily="18" charset="0"/>
                          <a:ea typeface="宋体" panose="02010600030101010101" pitchFamily="2" charset="-122"/>
                        </a:defRPr>
                      </a:lvl8pPr>
                      <a:lvl9pPr marL="3818255" fontAlgn="base">
                        <a:lnSpc>
                          <a:spcPct val="120000"/>
                        </a:lnSpc>
                        <a:spcBef>
                          <a:spcPct val="20000"/>
                        </a:spcBef>
                        <a:spcAft>
                          <a:spcPct val="0"/>
                        </a:spcAft>
                        <a:defRPr b="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20000"/>
                        </a:lnSpc>
                        <a:spcBef>
                          <a:spcPct val="20000"/>
                        </a:spcBef>
                        <a:spcAft>
                          <a:spcPct val="0"/>
                        </a:spcAft>
                        <a:buClr>
                          <a:schemeClr val="tx1"/>
                        </a:buClr>
                        <a:buSzTx/>
                        <a:buFontTx/>
                        <a:buNone/>
                      </a:pPr>
                      <a:r>
                        <a:rPr kumimoji="0" lang="en-US" altLang="zh-CN" sz="2100" b="1" i="0" u="none" strike="noStrike" cap="none" normalizeH="0" baseline="0">
                          <a:ln>
                            <a:noFill/>
                          </a:ln>
                          <a:solidFill>
                            <a:schemeClr val="tx1"/>
                          </a:solidFill>
                          <a:effectLst/>
                          <a:latin typeface="Times New Roman" panose="02020603050405020304" pitchFamily="18" charset="0"/>
                          <a:ea typeface="宋体" panose="02010600030101010101" pitchFamily="2" charset="-122"/>
                        </a:rPr>
                        <a:t>...</a:t>
                      </a:r>
                    </a:p>
                  </a:txBody>
                  <a:tcPr marL="67500" marR="67500" marT="35100" marB="35100" anchor="ctr"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lvl1pPr>
                        <a:lnSpc>
                          <a:spcPct val="120000"/>
                        </a:lnSpc>
                        <a:spcBef>
                          <a:spcPct val="20000"/>
                        </a:spcBef>
                        <a:defRPr sz="2400" b="1">
                          <a:solidFill>
                            <a:schemeClr val="tx1"/>
                          </a:solidFill>
                          <a:latin typeface="Times New Roman" panose="02020603050405020304" pitchFamily="18" charset="0"/>
                          <a:ea typeface="宋体" panose="02010600030101010101" pitchFamily="2" charset="-122"/>
                        </a:defRPr>
                      </a:lvl1pPr>
                      <a:lvl2pPr indent="119380">
                        <a:lnSpc>
                          <a:spcPct val="120000"/>
                        </a:lnSpc>
                        <a:spcBef>
                          <a:spcPct val="20000"/>
                        </a:spcBef>
                        <a:buFont typeface="Wingdings" panose="05000000000000000000" pitchFamily="2" charset="2"/>
                        <a:defRPr sz="2000" b="1">
                          <a:solidFill>
                            <a:schemeClr val="tx1"/>
                          </a:solidFill>
                          <a:latin typeface="Times New Roman" panose="02020603050405020304" pitchFamily="18" charset="0"/>
                          <a:ea typeface="宋体" panose="02010600030101010101" pitchFamily="2" charset="-122"/>
                        </a:defRPr>
                      </a:lvl2pPr>
                      <a:lvl3pPr marL="1151255">
                        <a:lnSpc>
                          <a:spcPct val="120000"/>
                        </a:lnSpc>
                        <a:spcBef>
                          <a:spcPct val="20000"/>
                        </a:spcBef>
                        <a:defRPr sz="2000" b="1">
                          <a:solidFill>
                            <a:schemeClr val="tx1"/>
                          </a:solidFill>
                          <a:latin typeface="Times New Roman" panose="02020603050405020304" pitchFamily="18" charset="0"/>
                          <a:ea typeface="宋体" panose="02010600030101010101" pitchFamily="2" charset="-122"/>
                        </a:defRPr>
                      </a:lvl3pPr>
                      <a:lvl4pPr marL="1570355">
                        <a:lnSpc>
                          <a:spcPct val="120000"/>
                        </a:lnSpc>
                        <a:spcBef>
                          <a:spcPct val="20000"/>
                        </a:spcBef>
                        <a:defRPr b="1">
                          <a:solidFill>
                            <a:schemeClr val="tx1"/>
                          </a:solidFill>
                          <a:latin typeface="Times New Roman" panose="02020603050405020304" pitchFamily="18" charset="0"/>
                          <a:ea typeface="宋体" panose="02010600030101010101" pitchFamily="2" charset="-122"/>
                        </a:defRPr>
                      </a:lvl4pPr>
                      <a:lvl5pPr marL="1989455">
                        <a:lnSpc>
                          <a:spcPct val="120000"/>
                        </a:lnSpc>
                        <a:spcBef>
                          <a:spcPct val="20000"/>
                        </a:spcBef>
                        <a:defRPr b="1">
                          <a:solidFill>
                            <a:schemeClr val="tx1"/>
                          </a:solidFill>
                          <a:latin typeface="Times New Roman" panose="02020603050405020304" pitchFamily="18" charset="0"/>
                          <a:ea typeface="宋体" panose="02010600030101010101" pitchFamily="2" charset="-122"/>
                        </a:defRPr>
                      </a:lvl5pPr>
                      <a:lvl6pPr marL="2446655" fontAlgn="base">
                        <a:lnSpc>
                          <a:spcPct val="120000"/>
                        </a:lnSpc>
                        <a:spcBef>
                          <a:spcPct val="20000"/>
                        </a:spcBef>
                        <a:spcAft>
                          <a:spcPct val="0"/>
                        </a:spcAft>
                        <a:defRPr b="1">
                          <a:solidFill>
                            <a:schemeClr val="tx1"/>
                          </a:solidFill>
                          <a:latin typeface="Times New Roman" panose="02020603050405020304" pitchFamily="18" charset="0"/>
                          <a:ea typeface="宋体" panose="02010600030101010101" pitchFamily="2" charset="-122"/>
                        </a:defRPr>
                      </a:lvl6pPr>
                      <a:lvl7pPr marL="2903855" fontAlgn="base">
                        <a:lnSpc>
                          <a:spcPct val="120000"/>
                        </a:lnSpc>
                        <a:spcBef>
                          <a:spcPct val="20000"/>
                        </a:spcBef>
                        <a:spcAft>
                          <a:spcPct val="0"/>
                        </a:spcAft>
                        <a:defRPr b="1">
                          <a:solidFill>
                            <a:schemeClr val="tx1"/>
                          </a:solidFill>
                          <a:latin typeface="Times New Roman" panose="02020603050405020304" pitchFamily="18" charset="0"/>
                          <a:ea typeface="宋体" panose="02010600030101010101" pitchFamily="2" charset="-122"/>
                        </a:defRPr>
                      </a:lvl7pPr>
                      <a:lvl8pPr marL="3361055" fontAlgn="base">
                        <a:lnSpc>
                          <a:spcPct val="120000"/>
                        </a:lnSpc>
                        <a:spcBef>
                          <a:spcPct val="20000"/>
                        </a:spcBef>
                        <a:spcAft>
                          <a:spcPct val="0"/>
                        </a:spcAft>
                        <a:defRPr b="1">
                          <a:solidFill>
                            <a:schemeClr val="tx1"/>
                          </a:solidFill>
                          <a:latin typeface="Times New Roman" panose="02020603050405020304" pitchFamily="18" charset="0"/>
                          <a:ea typeface="宋体" panose="02010600030101010101" pitchFamily="2" charset="-122"/>
                        </a:defRPr>
                      </a:lvl8pPr>
                      <a:lvl9pPr marL="3818255" fontAlgn="base">
                        <a:lnSpc>
                          <a:spcPct val="120000"/>
                        </a:lnSpc>
                        <a:spcBef>
                          <a:spcPct val="20000"/>
                        </a:spcBef>
                        <a:spcAft>
                          <a:spcPct val="0"/>
                        </a:spcAft>
                        <a:defRPr b="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20000"/>
                        </a:lnSpc>
                        <a:spcBef>
                          <a:spcPct val="20000"/>
                        </a:spcBef>
                        <a:spcAft>
                          <a:spcPct val="0"/>
                        </a:spcAft>
                        <a:buClr>
                          <a:schemeClr val="tx1"/>
                        </a:buClr>
                        <a:buSzTx/>
                        <a:buFontTx/>
                        <a:buNone/>
                      </a:pPr>
                      <a:r>
                        <a:rPr kumimoji="0" lang="en-US" altLang="zh-CN" sz="2100" b="1" i="1" u="none" strike="noStrike" cap="none" normalizeH="0" baseline="0">
                          <a:ln>
                            <a:noFill/>
                          </a:ln>
                          <a:solidFill>
                            <a:schemeClr val="tx1"/>
                          </a:solidFill>
                          <a:effectLst/>
                          <a:latin typeface="Times New Roman" panose="02020603050405020304" pitchFamily="18" charset="0"/>
                          <a:ea typeface="宋体" panose="02010600030101010101" pitchFamily="2" charset="-122"/>
                        </a:rPr>
                        <a:t>p</a:t>
                      </a:r>
                      <a:r>
                        <a:rPr kumimoji="0" lang="en-US" altLang="zh-CN" sz="2100" b="1" i="1" u="none" strike="noStrike" cap="none" normalizeH="0" baseline="-25000">
                          <a:ln>
                            <a:noFill/>
                          </a:ln>
                          <a:solidFill>
                            <a:schemeClr val="tx1"/>
                          </a:solidFill>
                          <a:effectLst/>
                          <a:latin typeface="Times New Roman" panose="02020603050405020304" pitchFamily="18" charset="0"/>
                          <a:ea typeface="宋体" panose="02010600030101010101" pitchFamily="2" charset="-122"/>
                        </a:rPr>
                        <a:t>n</a:t>
                      </a:r>
                    </a:p>
                  </a:txBody>
                  <a:tcPr marL="67500" marR="67500" marT="35100" marB="35100" anchor="ctr"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lvl1pPr>
                        <a:lnSpc>
                          <a:spcPct val="120000"/>
                        </a:lnSpc>
                        <a:spcBef>
                          <a:spcPct val="20000"/>
                        </a:spcBef>
                        <a:defRPr sz="2400" b="1">
                          <a:solidFill>
                            <a:schemeClr val="tx1"/>
                          </a:solidFill>
                          <a:latin typeface="Times New Roman" panose="02020603050405020304" pitchFamily="18" charset="0"/>
                          <a:ea typeface="宋体" panose="02010600030101010101" pitchFamily="2" charset="-122"/>
                        </a:defRPr>
                      </a:lvl1pPr>
                      <a:lvl2pPr indent="119380">
                        <a:lnSpc>
                          <a:spcPct val="120000"/>
                        </a:lnSpc>
                        <a:spcBef>
                          <a:spcPct val="20000"/>
                        </a:spcBef>
                        <a:buFont typeface="Wingdings" panose="05000000000000000000" pitchFamily="2" charset="2"/>
                        <a:defRPr sz="2000" b="1">
                          <a:solidFill>
                            <a:schemeClr val="tx1"/>
                          </a:solidFill>
                          <a:latin typeface="Times New Roman" panose="02020603050405020304" pitchFamily="18" charset="0"/>
                          <a:ea typeface="宋体" panose="02010600030101010101" pitchFamily="2" charset="-122"/>
                        </a:defRPr>
                      </a:lvl2pPr>
                      <a:lvl3pPr marL="1151255">
                        <a:lnSpc>
                          <a:spcPct val="120000"/>
                        </a:lnSpc>
                        <a:spcBef>
                          <a:spcPct val="20000"/>
                        </a:spcBef>
                        <a:defRPr sz="2000" b="1">
                          <a:solidFill>
                            <a:schemeClr val="tx1"/>
                          </a:solidFill>
                          <a:latin typeface="Times New Roman" panose="02020603050405020304" pitchFamily="18" charset="0"/>
                          <a:ea typeface="宋体" panose="02010600030101010101" pitchFamily="2" charset="-122"/>
                        </a:defRPr>
                      </a:lvl3pPr>
                      <a:lvl4pPr marL="1570355">
                        <a:lnSpc>
                          <a:spcPct val="120000"/>
                        </a:lnSpc>
                        <a:spcBef>
                          <a:spcPct val="20000"/>
                        </a:spcBef>
                        <a:defRPr b="1">
                          <a:solidFill>
                            <a:schemeClr val="tx1"/>
                          </a:solidFill>
                          <a:latin typeface="Times New Roman" panose="02020603050405020304" pitchFamily="18" charset="0"/>
                          <a:ea typeface="宋体" panose="02010600030101010101" pitchFamily="2" charset="-122"/>
                        </a:defRPr>
                      </a:lvl4pPr>
                      <a:lvl5pPr marL="1989455">
                        <a:lnSpc>
                          <a:spcPct val="120000"/>
                        </a:lnSpc>
                        <a:spcBef>
                          <a:spcPct val="20000"/>
                        </a:spcBef>
                        <a:defRPr b="1">
                          <a:solidFill>
                            <a:schemeClr val="tx1"/>
                          </a:solidFill>
                          <a:latin typeface="Times New Roman" panose="02020603050405020304" pitchFamily="18" charset="0"/>
                          <a:ea typeface="宋体" panose="02010600030101010101" pitchFamily="2" charset="-122"/>
                        </a:defRPr>
                      </a:lvl5pPr>
                      <a:lvl6pPr marL="2446655" fontAlgn="base">
                        <a:lnSpc>
                          <a:spcPct val="120000"/>
                        </a:lnSpc>
                        <a:spcBef>
                          <a:spcPct val="20000"/>
                        </a:spcBef>
                        <a:spcAft>
                          <a:spcPct val="0"/>
                        </a:spcAft>
                        <a:defRPr b="1">
                          <a:solidFill>
                            <a:schemeClr val="tx1"/>
                          </a:solidFill>
                          <a:latin typeface="Times New Roman" panose="02020603050405020304" pitchFamily="18" charset="0"/>
                          <a:ea typeface="宋体" panose="02010600030101010101" pitchFamily="2" charset="-122"/>
                        </a:defRPr>
                      </a:lvl6pPr>
                      <a:lvl7pPr marL="2903855" fontAlgn="base">
                        <a:lnSpc>
                          <a:spcPct val="120000"/>
                        </a:lnSpc>
                        <a:spcBef>
                          <a:spcPct val="20000"/>
                        </a:spcBef>
                        <a:spcAft>
                          <a:spcPct val="0"/>
                        </a:spcAft>
                        <a:defRPr b="1">
                          <a:solidFill>
                            <a:schemeClr val="tx1"/>
                          </a:solidFill>
                          <a:latin typeface="Times New Roman" panose="02020603050405020304" pitchFamily="18" charset="0"/>
                          <a:ea typeface="宋体" panose="02010600030101010101" pitchFamily="2" charset="-122"/>
                        </a:defRPr>
                      </a:lvl7pPr>
                      <a:lvl8pPr marL="3361055" fontAlgn="base">
                        <a:lnSpc>
                          <a:spcPct val="120000"/>
                        </a:lnSpc>
                        <a:spcBef>
                          <a:spcPct val="20000"/>
                        </a:spcBef>
                        <a:spcAft>
                          <a:spcPct val="0"/>
                        </a:spcAft>
                        <a:defRPr b="1">
                          <a:solidFill>
                            <a:schemeClr val="tx1"/>
                          </a:solidFill>
                          <a:latin typeface="Times New Roman" panose="02020603050405020304" pitchFamily="18" charset="0"/>
                          <a:ea typeface="宋体" panose="02010600030101010101" pitchFamily="2" charset="-122"/>
                        </a:defRPr>
                      </a:lvl8pPr>
                      <a:lvl9pPr marL="3818255" fontAlgn="base">
                        <a:lnSpc>
                          <a:spcPct val="120000"/>
                        </a:lnSpc>
                        <a:spcBef>
                          <a:spcPct val="20000"/>
                        </a:spcBef>
                        <a:spcAft>
                          <a:spcPct val="0"/>
                        </a:spcAft>
                        <a:defRPr b="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20000"/>
                        </a:lnSpc>
                        <a:spcBef>
                          <a:spcPct val="20000"/>
                        </a:spcBef>
                        <a:spcAft>
                          <a:spcPct val="0"/>
                        </a:spcAft>
                        <a:buClr>
                          <a:schemeClr val="tx1"/>
                        </a:buClr>
                        <a:buSzTx/>
                        <a:buFontTx/>
                        <a:buNone/>
                      </a:pPr>
                      <a:r>
                        <a:rPr kumimoji="0" lang="en-US" altLang="zh-CN" sz="21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rPr>
                        <a:t>...</a:t>
                      </a:r>
                    </a:p>
                  </a:txBody>
                  <a:tcPr marL="67500" marR="67500" marT="35100" marB="35100" anchor="ctr" horzOverflow="overflow">
                    <a:lnL>
                      <a:noFill/>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2" name="Text Box 36"/>
          <p:cNvSpPr txBox="1">
            <a:spLocks noChangeArrowheads="1"/>
          </p:cNvSpPr>
          <p:nvPr/>
        </p:nvSpPr>
        <p:spPr bwMode="auto">
          <a:xfrm>
            <a:off x="1894940" y="4920540"/>
            <a:ext cx="5143500"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609600" indent="-609600">
              <a:spcBef>
                <a:spcPct val="0"/>
              </a:spcBef>
              <a:defRPr>
                <a:solidFill>
                  <a:schemeClr val="tx1"/>
                </a:solidFill>
                <a:latin typeface="Arial" panose="020B0604020202020204" pitchFamily="34" charset="0"/>
                <a:ea typeface="宋体" panose="02010600030101010101" pitchFamily="2" charset="-122"/>
              </a:defRPr>
            </a:lvl1pPr>
            <a:lvl2pPr>
              <a:spcBef>
                <a:spcPct val="0"/>
              </a:spcBef>
              <a:defRPr>
                <a:solidFill>
                  <a:schemeClr val="tx1"/>
                </a:solidFill>
                <a:latin typeface="Arial" panose="020B0604020202020204" pitchFamily="34" charset="0"/>
                <a:ea typeface="宋体" panose="02010600030101010101" pitchFamily="2" charset="-122"/>
              </a:defRPr>
            </a:lvl2pPr>
            <a:lvl3pPr>
              <a:spcBef>
                <a:spcPct val="0"/>
              </a:spcBef>
              <a:defRPr>
                <a:solidFill>
                  <a:schemeClr val="tx1"/>
                </a:solidFill>
                <a:latin typeface="Arial" panose="020B0604020202020204" pitchFamily="34" charset="0"/>
                <a:ea typeface="宋体" panose="02010600030101010101" pitchFamily="2" charset="-122"/>
              </a:defRPr>
            </a:lvl3pPr>
            <a:lvl4pPr>
              <a:spcBef>
                <a:spcPct val="0"/>
              </a:spcBef>
              <a:defRPr>
                <a:solidFill>
                  <a:schemeClr val="tx1"/>
                </a:solidFill>
                <a:latin typeface="Arial" panose="020B0604020202020204" pitchFamily="34" charset="0"/>
                <a:ea typeface="宋体" panose="02010600030101010101" pitchFamily="2" charset="-122"/>
              </a:defRPr>
            </a:lvl4pPr>
            <a:lvl5pPr>
              <a:spcBef>
                <a:spcPct val="0"/>
              </a:spcBef>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457200" indent="-457200" defTabSz="685800" eaLnBrk="1" fontAlgn="auto" hangingPunct="1">
              <a:spcBef>
                <a:spcPct val="50000"/>
              </a:spcBef>
              <a:spcAft>
                <a:spcPts val="0"/>
              </a:spcAft>
            </a:pPr>
            <a:r>
              <a:rPr lang="zh-CN" altLang="en-US" sz="2100" b="0" dirty="0">
                <a:solidFill>
                  <a:prstClr val="black"/>
                </a:solidFill>
                <a:latin typeface="Times New Roman" panose="02020603050405020304" pitchFamily="18" charset="0"/>
              </a:rPr>
              <a:t>分布律也可用表格的形式来表示</a:t>
            </a:r>
            <a:r>
              <a:rPr lang="en-US" altLang="zh-CN" sz="2100" b="0" dirty="0">
                <a:solidFill>
                  <a:prstClr val="black"/>
                </a:solidFill>
                <a:latin typeface="Times New Roman" panose="02020603050405020304" pitchFamily="18" charset="0"/>
              </a:rPr>
              <a:t>:</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矩形 1"/>
              <p:cNvSpPr/>
              <p:nvPr/>
            </p:nvSpPr>
            <p:spPr>
              <a:xfrm>
                <a:off x="522643" y="896166"/>
                <a:ext cx="8360725" cy="2353401"/>
              </a:xfrm>
              <a:prstGeom prst="rect">
                <a:avLst/>
              </a:prstGeom>
            </p:spPr>
            <p:txBody>
              <a:bodyPr wrap="square">
                <a:spAutoFit/>
              </a:bodyPr>
              <a:lstStyle/>
              <a:p>
                <a:pPr defTabSz="685800" eaLnBrk="1" fontAlgn="auto" hangingPunct="1">
                  <a:spcBef>
                    <a:spcPts val="0"/>
                  </a:spcBef>
                  <a:spcAft>
                    <a:spcPts val="0"/>
                  </a:spcAft>
                </a:pPr>
                <a:r>
                  <a:rPr lang="zh-CN" altLang="en-US" sz="2400" b="0" dirty="0">
                    <a:solidFill>
                      <a:prstClr val="black"/>
                    </a:solidFill>
                    <a:latin typeface="等线" panose="02010600030101010101" charset="-122"/>
                    <a:ea typeface="等线" panose="02010600030101010101" charset="-122"/>
                  </a:rPr>
                  <a:t>设随机变量</a:t>
                </a:r>
                <a14:m>
                  <m:oMath xmlns:m="http://schemas.openxmlformats.org/officeDocument/2006/math">
                    <m:r>
                      <a:rPr lang="en-US" altLang="zh-CN" sz="2400" b="0" i="1" dirty="0" smtClean="0">
                        <a:solidFill>
                          <a:prstClr val="black"/>
                        </a:solidFill>
                        <a:latin typeface="Cambria Math" panose="02040503050406030204" pitchFamily="18" charset="0"/>
                        <a:ea typeface="等线" panose="02010600030101010101" charset="-122"/>
                      </a:rPr>
                      <m:t>𝑋</m:t>
                    </m:r>
                  </m:oMath>
                </a14:m>
                <a:r>
                  <a:rPr lang="zh-CN" altLang="en-US" sz="2400" b="0" dirty="0">
                    <a:solidFill>
                      <a:prstClr val="black"/>
                    </a:solidFill>
                    <a:latin typeface="等线" panose="02010600030101010101" charset="-122"/>
                    <a:ea typeface="等线" panose="02010600030101010101" charset="-122"/>
                  </a:rPr>
                  <a:t>只可能取</a:t>
                </a:r>
                <a:r>
                  <a:rPr lang="en-US" altLang="zh-CN" sz="2400" b="0" dirty="0">
                    <a:solidFill>
                      <a:prstClr val="black"/>
                    </a:solidFill>
                    <a:latin typeface="等线" panose="02010600030101010101" charset="-122"/>
                    <a:ea typeface="等线" panose="02010600030101010101" charset="-122"/>
                  </a:rPr>
                  <a:t>0</a:t>
                </a:r>
                <a:r>
                  <a:rPr lang="zh-CN" altLang="en-US" sz="2400" b="0" dirty="0">
                    <a:solidFill>
                      <a:prstClr val="black"/>
                    </a:solidFill>
                    <a:latin typeface="等线" panose="02010600030101010101" charset="-122"/>
                    <a:ea typeface="等线" panose="02010600030101010101" charset="-122"/>
                  </a:rPr>
                  <a:t>与</a:t>
                </a:r>
                <a:r>
                  <a:rPr lang="en-US" altLang="zh-CN" sz="2400" b="0" dirty="0">
                    <a:solidFill>
                      <a:prstClr val="black"/>
                    </a:solidFill>
                    <a:latin typeface="等线" panose="02010600030101010101" charset="-122"/>
                    <a:ea typeface="等线" panose="02010600030101010101" charset="-122"/>
                  </a:rPr>
                  <a:t>1</a:t>
                </a:r>
                <a:r>
                  <a:rPr lang="zh-CN" altLang="en-US" sz="2400" b="0" dirty="0">
                    <a:solidFill>
                      <a:prstClr val="black"/>
                    </a:solidFill>
                    <a:latin typeface="等线" panose="02010600030101010101" charset="-122"/>
                    <a:ea typeface="等线" panose="02010600030101010101" charset="-122"/>
                  </a:rPr>
                  <a:t>两个值</a:t>
                </a:r>
                <a:r>
                  <a:rPr lang="en-US" altLang="zh-CN" sz="2400" b="0" dirty="0">
                    <a:solidFill>
                      <a:prstClr val="black"/>
                    </a:solidFill>
                    <a:latin typeface="等线" panose="02010600030101010101" charset="-122"/>
                    <a:ea typeface="等线" panose="02010600030101010101" charset="-122"/>
                  </a:rPr>
                  <a:t>, </a:t>
                </a:r>
                <a:r>
                  <a:rPr lang="zh-CN" altLang="en-US" sz="2400" b="0" dirty="0">
                    <a:solidFill>
                      <a:prstClr val="black"/>
                    </a:solidFill>
                    <a:latin typeface="等线" panose="02010600030101010101" charset="-122"/>
                    <a:ea typeface="等线" panose="02010600030101010101" charset="-122"/>
                  </a:rPr>
                  <a:t>它的分布律是</a:t>
                </a:r>
                <a:endParaRPr lang="en-US" altLang="zh-CN" sz="2400" b="0" dirty="0">
                  <a:solidFill>
                    <a:prstClr val="black"/>
                  </a:solidFill>
                  <a:latin typeface="等线" panose="02010600030101010101" charset="-122"/>
                  <a:ea typeface="等线" panose="02010600030101010101" charset="-122"/>
                </a:endParaRPr>
              </a:p>
              <a:p>
                <a:pPr defTabSz="685800" eaLnBrk="1" fontAlgn="auto" hangingPunct="1">
                  <a:spcBef>
                    <a:spcPts val="0"/>
                  </a:spcBef>
                  <a:spcAft>
                    <a:spcPts val="0"/>
                  </a:spcAft>
                </a:pPr>
                <a:r>
                  <a:rPr lang="zh-CN" altLang="en-US" sz="2400" b="0" dirty="0">
                    <a:solidFill>
                      <a:prstClr val="black"/>
                    </a:solidFill>
                    <a:latin typeface="等线" panose="02010600030101010101" charset="-122"/>
                    <a:ea typeface="等线" panose="02010600030101010101" charset="-122"/>
                  </a:rPr>
                  <a:t/>
                </a:r>
                <a:br>
                  <a:rPr lang="zh-CN" altLang="en-US" sz="2400" b="0" dirty="0">
                    <a:solidFill>
                      <a:prstClr val="black"/>
                    </a:solidFill>
                    <a:latin typeface="等线" panose="02010600030101010101" charset="-122"/>
                    <a:ea typeface="等线" panose="02010600030101010101" charset="-122"/>
                  </a:rPr>
                </a:br>
                <a:r>
                  <a:rPr lang="zh-CN" altLang="en-US" sz="2400" b="0" dirty="0">
                    <a:solidFill>
                      <a:prstClr val="black"/>
                    </a:solidFill>
                    <a:latin typeface="等线" panose="02010600030101010101" charset="-122"/>
                    <a:ea typeface="等线" panose="02010600030101010101" charset="-122"/>
                  </a:rPr>
                  <a:t>	</a:t>
                </a:r>
                <a14:m>
                  <m:oMath xmlns:m="http://schemas.openxmlformats.org/officeDocument/2006/math">
                    <m:r>
                      <a:rPr lang="en-US" altLang="zh-CN" sz="2400" b="0" i="1" dirty="0" smtClean="0">
                        <a:solidFill>
                          <a:prstClr val="black"/>
                        </a:solidFill>
                        <a:latin typeface="Cambria Math" panose="02040503050406030204" pitchFamily="18" charset="0"/>
                        <a:ea typeface="等线" panose="02010600030101010101" charset="-122"/>
                      </a:rPr>
                      <m:t>𝑃</m:t>
                    </m:r>
                    <m:d>
                      <m:dPr>
                        <m:ctrlPr>
                          <a:rPr lang="en-US" altLang="zh-CN" sz="2400" b="0" i="1" dirty="0" smtClean="0">
                            <a:solidFill>
                              <a:prstClr val="black"/>
                            </a:solidFill>
                            <a:latin typeface="Cambria Math" panose="02040503050406030204" pitchFamily="18" charset="0"/>
                            <a:ea typeface="等线" panose="02010600030101010101" charset="-122"/>
                          </a:rPr>
                        </m:ctrlPr>
                      </m:dPr>
                      <m:e>
                        <m:r>
                          <a:rPr lang="en-US" altLang="zh-CN" sz="2400" b="0" i="1" dirty="0" smtClean="0">
                            <a:solidFill>
                              <a:prstClr val="black"/>
                            </a:solidFill>
                            <a:latin typeface="Cambria Math" panose="02040503050406030204" pitchFamily="18" charset="0"/>
                            <a:ea typeface="等线" panose="02010600030101010101" charset="-122"/>
                          </a:rPr>
                          <m:t>𝑋</m:t>
                        </m:r>
                        <m:r>
                          <a:rPr lang="en-US" altLang="zh-CN" sz="2400" b="0" i="1" dirty="0" smtClean="0">
                            <a:solidFill>
                              <a:prstClr val="black"/>
                            </a:solidFill>
                            <a:latin typeface="Cambria Math" panose="02040503050406030204" pitchFamily="18" charset="0"/>
                            <a:ea typeface="等线" panose="02010600030101010101" charset="-122"/>
                          </a:rPr>
                          <m:t>=</m:t>
                        </m:r>
                        <m:r>
                          <a:rPr lang="en-US" altLang="zh-CN" sz="2400" b="0" i="1" dirty="0" smtClean="0">
                            <a:solidFill>
                              <a:prstClr val="black"/>
                            </a:solidFill>
                            <a:latin typeface="Cambria Math" panose="02040503050406030204" pitchFamily="18" charset="0"/>
                            <a:ea typeface="等线" panose="02010600030101010101" charset="-122"/>
                          </a:rPr>
                          <m:t>𝑘</m:t>
                        </m:r>
                      </m:e>
                    </m:d>
                    <m:r>
                      <a:rPr lang="en-US" altLang="zh-CN" sz="2400" b="0" i="1" dirty="0" smtClean="0">
                        <a:solidFill>
                          <a:prstClr val="black"/>
                        </a:solidFill>
                        <a:latin typeface="Cambria Math" panose="02040503050406030204" pitchFamily="18" charset="0"/>
                        <a:ea typeface="等线" panose="02010600030101010101" charset="-122"/>
                      </a:rPr>
                      <m:t>=</m:t>
                    </m:r>
                    <m:r>
                      <a:rPr lang="en-US" altLang="zh-CN" sz="2400" b="0" i="1" dirty="0" err="1">
                        <a:solidFill>
                          <a:prstClr val="black"/>
                        </a:solidFill>
                        <a:latin typeface="Cambria Math" panose="02040503050406030204" pitchFamily="18" charset="0"/>
                        <a:ea typeface="等线" panose="02010600030101010101" charset="-122"/>
                      </a:rPr>
                      <m:t>𝑝</m:t>
                    </m:r>
                    <m:r>
                      <a:rPr lang="en-US" altLang="zh-CN" sz="2400" b="0" i="1" baseline="30000" dirty="0" err="1">
                        <a:solidFill>
                          <a:prstClr val="black"/>
                        </a:solidFill>
                        <a:latin typeface="Cambria Math" panose="02040503050406030204" pitchFamily="18" charset="0"/>
                        <a:ea typeface="等线" panose="02010600030101010101" charset="-122"/>
                      </a:rPr>
                      <m:t>𝑘</m:t>
                    </m:r>
                    <m:sSup>
                      <m:sSupPr>
                        <m:ctrlPr>
                          <a:rPr lang="en-US" altLang="zh-CN" sz="2400" b="0" i="1" dirty="0" smtClean="0">
                            <a:solidFill>
                              <a:prstClr val="black"/>
                            </a:solidFill>
                            <a:latin typeface="Cambria Math" panose="02040503050406030204" pitchFamily="18" charset="0"/>
                            <a:ea typeface="等线" panose="02010600030101010101" charset="-122"/>
                            <a:cs typeface="Cambria Math" panose="02040503050406030204" pitchFamily="18" charset="0"/>
                          </a:rPr>
                        </m:ctrlPr>
                      </m:sSupPr>
                      <m:e>
                        <m:r>
                          <a:rPr lang="en-US" altLang="zh-CN" sz="2400" b="0" i="1" dirty="0" smtClean="0">
                            <a:solidFill>
                              <a:prstClr val="black"/>
                            </a:solidFill>
                            <a:latin typeface="Cambria Math" panose="02040503050406030204" pitchFamily="18" charset="0"/>
                            <a:ea typeface="等线" panose="02010600030101010101" charset="-122"/>
                          </a:rPr>
                          <m:t>(1−</m:t>
                        </m:r>
                        <m:r>
                          <a:rPr lang="en-US" altLang="zh-CN" sz="2400" b="0" i="1" dirty="0" smtClean="0">
                            <a:solidFill>
                              <a:prstClr val="black"/>
                            </a:solidFill>
                            <a:latin typeface="Cambria Math" panose="02040503050406030204" pitchFamily="18" charset="0"/>
                            <a:ea typeface="等线" panose="02010600030101010101" charset="-122"/>
                          </a:rPr>
                          <m:t>𝑝</m:t>
                        </m:r>
                        <m:r>
                          <a:rPr lang="en-US" altLang="zh-CN" sz="2400" b="0" i="1" dirty="0" smtClean="0">
                            <a:solidFill>
                              <a:prstClr val="black"/>
                            </a:solidFill>
                            <a:latin typeface="Cambria Math" panose="02040503050406030204" pitchFamily="18" charset="0"/>
                            <a:ea typeface="等线" panose="02010600030101010101" charset="-122"/>
                          </a:rPr>
                          <m:t>)</m:t>
                        </m:r>
                      </m:e>
                      <m:sup>
                        <m:r>
                          <a:rPr lang="en-US" altLang="zh-CN" sz="2400" b="0" i="1" dirty="0" smtClean="0">
                            <a:solidFill>
                              <a:prstClr val="black"/>
                            </a:solidFill>
                            <a:latin typeface="Cambria Math" panose="02040503050406030204" pitchFamily="18" charset="0"/>
                            <a:ea typeface="等线" panose="02010600030101010101" charset="-122"/>
                          </a:rPr>
                          <m:t>1−</m:t>
                        </m:r>
                        <m:r>
                          <m:rPr>
                            <m:sty m:val="p"/>
                          </m:rPr>
                          <a:rPr lang="en-US" altLang="zh-CN" sz="2400" b="0" i="1" dirty="0">
                            <a:solidFill>
                              <a:prstClr val="black"/>
                            </a:solidFill>
                            <a:latin typeface="Cambria Math" panose="02040503050406030204" pitchFamily="18" charset="0"/>
                            <a:ea typeface="等线" panose="02010600030101010101" charset="-122"/>
                          </a:rPr>
                          <m:t>k</m:t>
                        </m:r>
                      </m:sup>
                    </m:sSup>
                    <m:r>
                      <a:rPr lang="en-US" altLang="zh-CN" sz="2400" b="0" i="1" dirty="0">
                        <a:solidFill>
                          <a:prstClr val="black"/>
                        </a:solidFill>
                        <a:latin typeface="Cambria Math" panose="02040503050406030204" pitchFamily="18" charset="0"/>
                        <a:ea typeface="等线" panose="02010600030101010101" charset="-122"/>
                      </a:rPr>
                      <m:t>, </m:t>
                    </m:r>
                    <m:r>
                      <a:rPr lang="en-US" altLang="zh-CN" sz="2400" b="0" i="1" dirty="0">
                        <a:solidFill>
                          <a:prstClr val="black"/>
                        </a:solidFill>
                        <a:latin typeface="Cambria Math" panose="02040503050406030204" pitchFamily="18" charset="0"/>
                        <a:ea typeface="等线" panose="02010600030101010101" charset="-122"/>
                      </a:rPr>
                      <m:t>𝑘</m:t>
                    </m:r>
                    <m:r>
                      <a:rPr lang="en-US" altLang="zh-CN" sz="2400" b="0" i="1" dirty="0">
                        <a:solidFill>
                          <a:prstClr val="black"/>
                        </a:solidFill>
                        <a:latin typeface="Cambria Math" panose="02040503050406030204" pitchFamily="18" charset="0"/>
                        <a:ea typeface="等线" panose="02010600030101010101" charset="-122"/>
                      </a:rPr>
                      <m:t>=0,1	(0&lt;</m:t>
                    </m:r>
                    <m:r>
                      <a:rPr lang="en-US" altLang="zh-CN" sz="2400" b="0" i="1" dirty="0">
                        <a:solidFill>
                          <a:prstClr val="black"/>
                        </a:solidFill>
                        <a:latin typeface="Cambria Math" panose="02040503050406030204" pitchFamily="18" charset="0"/>
                        <a:ea typeface="等线" panose="02010600030101010101" charset="-122"/>
                      </a:rPr>
                      <m:t>𝑝</m:t>
                    </m:r>
                    <m:r>
                      <a:rPr lang="en-US" altLang="zh-CN" sz="2400" b="0" i="1" dirty="0">
                        <a:solidFill>
                          <a:prstClr val="black"/>
                        </a:solidFill>
                        <a:latin typeface="Cambria Math" panose="02040503050406030204" pitchFamily="18" charset="0"/>
                        <a:ea typeface="等线" panose="02010600030101010101" charset="-122"/>
                      </a:rPr>
                      <m:t>&lt;1),</m:t>
                    </m:r>
                  </m:oMath>
                </a14:m>
                <a:endParaRPr lang="en-US" altLang="zh-CN" sz="2400" b="0" dirty="0">
                  <a:solidFill>
                    <a:prstClr val="black"/>
                  </a:solidFill>
                  <a:latin typeface="等线" panose="02010600030101010101" charset="-122"/>
                  <a:ea typeface="等线" panose="02010600030101010101" charset="-122"/>
                </a:endParaRPr>
              </a:p>
              <a:p>
                <a:pPr defTabSz="685800" eaLnBrk="1" fontAlgn="auto" hangingPunct="1">
                  <a:spcBef>
                    <a:spcPts val="0"/>
                  </a:spcBef>
                  <a:spcAft>
                    <a:spcPts val="0"/>
                  </a:spcAft>
                </a:pPr>
                <a:r>
                  <a:rPr lang="en-US" altLang="zh-CN" sz="2400" b="0" dirty="0">
                    <a:solidFill>
                      <a:prstClr val="black"/>
                    </a:solidFill>
                    <a:latin typeface="等线" panose="02010600030101010101" charset="-122"/>
                    <a:ea typeface="等线" panose="02010600030101010101" charset="-122"/>
                  </a:rPr>
                  <a:t/>
                </a:r>
                <a:br>
                  <a:rPr lang="en-US" altLang="zh-CN" sz="2400" b="0" dirty="0">
                    <a:solidFill>
                      <a:prstClr val="black"/>
                    </a:solidFill>
                    <a:latin typeface="等线" panose="02010600030101010101" charset="-122"/>
                    <a:ea typeface="等线" panose="02010600030101010101" charset="-122"/>
                  </a:rPr>
                </a:br>
                <a:r>
                  <a:rPr lang="zh-CN" altLang="en-US" sz="2400" b="0" dirty="0">
                    <a:solidFill>
                      <a:prstClr val="black"/>
                    </a:solidFill>
                    <a:latin typeface="等线" panose="02010600030101010101" charset="-122"/>
                    <a:ea typeface="等线" panose="02010600030101010101" charset="-122"/>
                  </a:rPr>
                  <a:t>则称</a:t>
                </a:r>
                <a14:m>
                  <m:oMath xmlns:m="http://schemas.openxmlformats.org/officeDocument/2006/math">
                    <m:r>
                      <a:rPr lang="en-US" altLang="zh-CN" sz="2400" b="0" i="1" dirty="0" smtClean="0">
                        <a:solidFill>
                          <a:prstClr val="black"/>
                        </a:solidFill>
                        <a:latin typeface="Cambria Math" panose="02040503050406030204" pitchFamily="18" charset="0"/>
                        <a:ea typeface="等线" panose="02010600030101010101" charset="-122"/>
                      </a:rPr>
                      <m:t>𝑋</m:t>
                    </m:r>
                  </m:oMath>
                </a14:m>
                <a:r>
                  <a:rPr lang="zh-CN" altLang="en-US" sz="2400" b="0" dirty="0">
                    <a:solidFill>
                      <a:prstClr val="black"/>
                    </a:solidFill>
                    <a:latin typeface="等线" panose="02010600030101010101" charset="-122"/>
                    <a:ea typeface="等线" panose="02010600030101010101" charset="-122"/>
                  </a:rPr>
                  <a:t>服从以</a:t>
                </a:r>
                <a14:m>
                  <m:oMath xmlns:m="http://schemas.openxmlformats.org/officeDocument/2006/math">
                    <m:r>
                      <a:rPr lang="en-US" altLang="zh-CN" sz="2400" b="0" i="1" dirty="0" smtClean="0">
                        <a:solidFill>
                          <a:prstClr val="black"/>
                        </a:solidFill>
                        <a:latin typeface="Cambria Math" panose="02040503050406030204" pitchFamily="18" charset="0"/>
                        <a:ea typeface="等线" panose="02010600030101010101" charset="-122"/>
                      </a:rPr>
                      <m:t>𝑝</m:t>
                    </m:r>
                  </m:oMath>
                </a14:m>
                <a:r>
                  <a:rPr lang="zh-CN" altLang="en-US" sz="2400" b="0" dirty="0">
                    <a:solidFill>
                      <a:prstClr val="black"/>
                    </a:solidFill>
                    <a:latin typeface="等线" panose="02010600030101010101" charset="-122"/>
                    <a:ea typeface="等线" panose="02010600030101010101" charset="-122"/>
                  </a:rPr>
                  <a:t>为参数的</a:t>
                </a:r>
                <a:r>
                  <a:rPr lang="en-US" altLang="zh-CN" sz="2400" b="0" dirty="0">
                    <a:solidFill>
                      <a:prstClr val="black"/>
                    </a:solidFill>
                    <a:latin typeface="等线" panose="02010600030101010101" charset="-122"/>
                    <a:ea typeface="等线" panose="02010600030101010101" charset="-122"/>
                  </a:rPr>
                  <a:t>(0-1)</a:t>
                </a:r>
                <a:r>
                  <a:rPr lang="zh-CN" altLang="en-US" sz="2400" b="0" dirty="0">
                    <a:solidFill>
                      <a:prstClr val="black"/>
                    </a:solidFill>
                    <a:latin typeface="等线" panose="02010600030101010101" charset="-122"/>
                    <a:ea typeface="等线" panose="02010600030101010101" charset="-122"/>
                  </a:rPr>
                  <a:t>分布或两点分布</a:t>
                </a:r>
                <a:r>
                  <a:rPr lang="en-US" altLang="zh-CN" sz="2400" b="0" dirty="0">
                    <a:solidFill>
                      <a:prstClr val="black"/>
                    </a:solidFill>
                    <a:latin typeface="等线" panose="02010600030101010101" charset="-122"/>
                    <a:ea typeface="等线" panose="02010600030101010101" charset="-122"/>
                  </a:rPr>
                  <a:t>.</a:t>
                </a:r>
                <a:br>
                  <a:rPr lang="en-US" altLang="zh-CN" sz="2400" b="0" dirty="0">
                    <a:solidFill>
                      <a:prstClr val="black"/>
                    </a:solidFill>
                    <a:latin typeface="等线" panose="02010600030101010101" charset="-122"/>
                    <a:ea typeface="等线" panose="02010600030101010101" charset="-122"/>
                  </a:rPr>
                </a:br>
                <a:endParaRPr lang="zh-CN" altLang="en-US" sz="2400" b="0" dirty="0">
                  <a:solidFill>
                    <a:prstClr val="black"/>
                  </a:solidFill>
                  <a:latin typeface="等线" panose="02010600030101010101" charset="-122"/>
                  <a:ea typeface="等线" panose="02010600030101010101" charset="-122"/>
                </a:endParaRPr>
              </a:p>
            </p:txBody>
          </p:sp>
        </mc:Choice>
        <mc:Fallback xmlns="">
          <p:sp>
            <p:nvSpPr>
              <p:cNvPr id="2" name="矩形 1"/>
              <p:cNvSpPr>
                <a:spLocks noRot="1" noChangeAspect="1" noMove="1" noResize="1" noEditPoints="1" noAdjustHandles="1" noChangeArrowheads="1" noChangeShapeType="1" noTextEdit="1"/>
              </p:cNvSpPr>
              <p:nvPr/>
            </p:nvSpPr>
            <p:spPr>
              <a:xfrm>
                <a:off x="522643" y="896166"/>
                <a:ext cx="8360725" cy="2353401"/>
              </a:xfrm>
              <a:prstGeom prst="rect">
                <a:avLst/>
              </a:prstGeom>
              <a:blipFill>
                <a:blip r:embed="rId3"/>
                <a:stretch>
                  <a:fillRect l="-1167" t="-1813"/>
                </a:stretch>
              </a:blipFill>
            </p:spPr>
            <p:txBody>
              <a:bodyPr/>
              <a:lstStyle/>
              <a:p>
                <a:r>
                  <a:rPr lang="zh-CN" altLang="en-US">
                    <a:noFill/>
                  </a:rPr>
                  <a:t> </a:t>
                </a:r>
              </a:p>
            </p:txBody>
          </p:sp>
        </mc:Fallback>
      </mc:AlternateContent>
      <p:sp>
        <p:nvSpPr>
          <p:cNvPr id="3" name="矩形 2"/>
          <p:cNvSpPr/>
          <p:nvPr/>
        </p:nvSpPr>
        <p:spPr>
          <a:xfrm>
            <a:off x="478475" y="3553931"/>
            <a:ext cx="1620957" cy="523220"/>
          </a:xfrm>
          <a:prstGeom prst="rect">
            <a:avLst/>
          </a:prstGeom>
        </p:spPr>
        <p:txBody>
          <a:bodyPr wrap="none">
            <a:spAutoFit/>
          </a:bodyPr>
          <a:lstStyle/>
          <a:p>
            <a:pPr defTabSz="685800" eaLnBrk="1" fontAlgn="auto" hangingPunct="1">
              <a:spcBef>
                <a:spcPts val="0"/>
              </a:spcBef>
              <a:spcAft>
                <a:spcPts val="0"/>
              </a:spcAft>
            </a:pPr>
            <a:r>
              <a:rPr kumimoji="1" lang="zh-CN" altLang="en-US" dirty="0">
                <a:solidFill>
                  <a:srgbClr val="FF0000"/>
                </a:solidFill>
                <a:latin typeface="等线" panose="02010600030101010101" charset="-122"/>
                <a:ea typeface="等线" panose="02010600030101010101" charset="-122"/>
              </a:rPr>
              <a:t>二项分布</a:t>
            </a:r>
            <a:endParaRPr lang="zh-CN" altLang="en-US" dirty="0">
              <a:solidFill>
                <a:srgbClr val="FF0000"/>
              </a:solidFill>
              <a:latin typeface="等线" panose="02010600030101010101" charset="-122"/>
              <a:ea typeface="等线" panose="02010600030101010101" charset="-122"/>
            </a:endParaRPr>
          </a:p>
        </p:txBody>
      </p:sp>
      <mc:AlternateContent xmlns:mc="http://schemas.openxmlformats.org/markup-compatibility/2006" xmlns:a14="http://schemas.microsoft.com/office/drawing/2010/main">
        <mc:Choice Requires="a14">
          <p:sp>
            <p:nvSpPr>
              <p:cNvPr id="4" name="Rectangle 2"/>
              <p:cNvSpPr>
                <a:spLocks noChangeArrowheads="1"/>
              </p:cNvSpPr>
              <p:nvPr/>
            </p:nvSpPr>
            <p:spPr bwMode="auto">
              <a:xfrm>
                <a:off x="993469" y="4215110"/>
                <a:ext cx="6618509" cy="461665"/>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p>
                <a:pPr defTabSz="685800" eaLnBrk="1" fontAlgn="auto" hangingPunct="1">
                  <a:spcAft>
                    <a:spcPts val="0"/>
                  </a:spcAft>
                </a:pPr>
                <a:r>
                  <a:rPr kumimoji="1" lang="zh-CN" altLang="en-US" sz="2400" b="0" dirty="0">
                    <a:solidFill>
                      <a:prstClr val="black"/>
                    </a:solidFill>
                    <a:latin typeface="宋体" panose="02010600030101010101" pitchFamily="2" charset="-122"/>
                    <a:ea typeface="等线" panose="02010600030101010101" charset="-122"/>
                  </a:rPr>
                  <a:t>用</a:t>
                </a:r>
                <a14:m>
                  <m:oMath xmlns:m="http://schemas.openxmlformats.org/officeDocument/2006/math">
                    <m:r>
                      <a:rPr kumimoji="1" lang="en-US" altLang="zh-CN" sz="2400" b="0" i="1" dirty="0" smtClean="0">
                        <a:solidFill>
                          <a:prstClr val="black"/>
                        </a:solidFill>
                        <a:latin typeface="Cambria Math" panose="02040503050406030204" pitchFamily="18" charset="0"/>
                        <a:ea typeface="等线" panose="02010600030101010101" charset="-122"/>
                      </a:rPr>
                      <m:t>𝑋</m:t>
                    </m:r>
                  </m:oMath>
                </a14:m>
                <a:r>
                  <a:rPr kumimoji="1" lang="zh-CN" altLang="en-US" sz="2400" b="0" dirty="0">
                    <a:solidFill>
                      <a:prstClr val="black"/>
                    </a:solidFill>
                    <a:latin typeface="宋体" panose="02010600030101010101" pitchFamily="2" charset="-122"/>
                    <a:ea typeface="等线" panose="02010600030101010101" charset="-122"/>
                  </a:rPr>
                  <a:t>表示</a:t>
                </a:r>
                <a14:m>
                  <m:oMath xmlns:m="http://schemas.openxmlformats.org/officeDocument/2006/math">
                    <m:r>
                      <a:rPr kumimoji="1" lang="en-US" altLang="zh-CN" sz="2400" b="0" i="1" dirty="0" smtClean="0">
                        <a:solidFill>
                          <a:prstClr val="black"/>
                        </a:solidFill>
                        <a:latin typeface="Cambria Math" panose="02040503050406030204" pitchFamily="18" charset="0"/>
                        <a:ea typeface="等线" panose="02010600030101010101" charset="-122"/>
                      </a:rPr>
                      <m:t>𝑛</m:t>
                    </m:r>
                  </m:oMath>
                </a14:m>
                <a:r>
                  <a:rPr kumimoji="1" lang="zh-CN" altLang="en-US" sz="2400" b="0" dirty="0">
                    <a:solidFill>
                      <a:prstClr val="black"/>
                    </a:solidFill>
                    <a:latin typeface="宋体" panose="02010600030101010101" pitchFamily="2" charset="-122"/>
                    <a:ea typeface="等线" panose="02010600030101010101" charset="-122"/>
                  </a:rPr>
                  <a:t>重贝努利试验中事件</a:t>
                </a:r>
                <a:r>
                  <a:rPr kumimoji="1" lang="en-US" altLang="zh-CN" sz="2400" b="0" i="1" dirty="0">
                    <a:solidFill>
                      <a:prstClr val="black"/>
                    </a:solidFill>
                    <a:latin typeface="等线" panose="02010600030101010101" charset="-122"/>
                    <a:ea typeface="等线" panose="02010600030101010101" charset="-122"/>
                  </a:rPr>
                  <a:t>A</a:t>
                </a:r>
                <a:r>
                  <a:rPr kumimoji="1" lang="zh-CN" altLang="en-US" sz="2400" b="0" dirty="0">
                    <a:solidFill>
                      <a:prstClr val="black"/>
                    </a:solidFill>
                    <a:latin typeface="宋体" panose="02010600030101010101" pitchFamily="2" charset="-122"/>
                    <a:ea typeface="等线" panose="02010600030101010101" charset="-122"/>
                  </a:rPr>
                  <a:t>发生的次数，则 </a:t>
                </a:r>
                <a:endParaRPr kumimoji="1" lang="zh-CN" altLang="en-US" sz="2400" b="0" dirty="0">
                  <a:solidFill>
                    <a:prstClr val="black"/>
                  </a:solidFill>
                  <a:latin typeface="等线" panose="02010600030101010101" charset="-122"/>
                  <a:ea typeface="等线" panose="02010600030101010101" charset="-122"/>
                </a:endParaRPr>
              </a:p>
            </p:txBody>
          </p:sp>
        </mc:Choice>
        <mc:Fallback xmlns="">
          <p:sp>
            <p:nvSpPr>
              <p:cNvPr id="4" name="Rectangle 2"/>
              <p:cNvSpPr>
                <a:spLocks noRot="1" noChangeAspect="1" noMove="1" noResize="1" noEditPoints="1" noAdjustHandles="1" noChangeArrowheads="1" noChangeShapeType="1" noTextEdit="1"/>
              </p:cNvSpPr>
              <p:nvPr/>
            </p:nvSpPr>
            <p:spPr bwMode="auto">
              <a:xfrm>
                <a:off x="993469" y="4215110"/>
                <a:ext cx="6618509" cy="461665"/>
              </a:xfrm>
              <a:prstGeom prst="rect">
                <a:avLst/>
              </a:prstGeom>
              <a:blipFill rotWithShape="1">
                <a:blip r:embed="rId4"/>
                <a:stretch>
                  <a:fillRect l="-5" t="-133" r="4"/>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 name="Rectangle 10"/>
              <p:cNvSpPr>
                <a:spLocks noChangeArrowheads="1"/>
              </p:cNvSpPr>
              <p:nvPr/>
            </p:nvSpPr>
            <p:spPr bwMode="auto">
              <a:xfrm>
                <a:off x="885458" y="5416450"/>
                <a:ext cx="6726521" cy="461665"/>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none">
                <a:spAutoFit/>
              </a:bodyPr>
              <a:lstStyle/>
              <a:p>
                <a:pPr defTabSz="685800" eaLnBrk="1" fontAlgn="auto" hangingPunct="1">
                  <a:spcAft>
                    <a:spcPts val="0"/>
                  </a:spcAft>
                </a:pPr>
                <a:r>
                  <a:rPr kumimoji="1" lang="zh-CN" altLang="en-US" sz="2400" b="0" dirty="0">
                    <a:solidFill>
                      <a:prstClr val="black"/>
                    </a:solidFill>
                    <a:latin typeface="宋体" panose="02010600030101010101" pitchFamily="2" charset="-122"/>
                    <a:ea typeface="等线" panose="02010600030101010101" charset="-122"/>
                  </a:rPr>
                  <a:t>称随机变量</a:t>
                </a:r>
                <a14:m>
                  <m:oMath xmlns:m="http://schemas.openxmlformats.org/officeDocument/2006/math">
                    <m:r>
                      <a:rPr kumimoji="1" lang="en-US" altLang="zh-CN" sz="2400" b="0" i="1" dirty="0" smtClean="0">
                        <a:solidFill>
                          <a:prstClr val="black"/>
                        </a:solidFill>
                        <a:latin typeface="Cambria Math" panose="02040503050406030204" pitchFamily="18" charset="0"/>
                        <a:ea typeface="等线" panose="02010600030101010101" charset="-122"/>
                      </a:rPr>
                      <m:t>𝑋</m:t>
                    </m:r>
                  </m:oMath>
                </a14:m>
                <a:r>
                  <a:rPr kumimoji="1" lang="en-US" altLang="zh-CN" sz="2400" b="0" i="1" dirty="0">
                    <a:solidFill>
                      <a:srgbClr val="ED7D31"/>
                    </a:solidFill>
                    <a:latin typeface="等线" panose="02010600030101010101" charset="-122"/>
                    <a:ea typeface="等线" panose="02010600030101010101" charset="-122"/>
                  </a:rPr>
                  <a:t> </a:t>
                </a:r>
                <a:r>
                  <a:rPr kumimoji="1" lang="zh-CN" altLang="zh-CN" sz="2400" b="0" dirty="0">
                    <a:solidFill>
                      <a:prstClr val="black"/>
                    </a:solidFill>
                    <a:latin typeface="等线" panose="02010600030101010101" charset="-122"/>
                    <a:ea typeface="等线" panose="02010600030101010101" charset="-122"/>
                  </a:rPr>
                  <a:t>服从参数为</a:t>
                </a:r>
                <a14:m>
                  <m:oMath xmlns:m="http://schemas.openxmlformats.org/officeDocument/2006/math">
                    <m:r>
                      <a:rPr kumimoji="1" lang="en-US" altLang="zh-CN" sz="2400" b="0" i="1" dirty="0" smtClean="0">
                        <a:solidFill>
                          <a:prstClr val="black"/>
                        </a:solidFill>
                        <a:latin typeface="Cambria Math" panose="02040503050406030204" pitchFamily="18" charset="0"/>
                        <a:ea typeface="等线" panose="02010600030101010101" charset="-122"/>
                      </a:rPr>
                      <m:t>𝑛</m:t>
                    </m:r>
                  </m:oMath>
                </a14:m>
                <a:r>
                  <a:rPr kumimoji="1" lang="zh-CN" altLang="en-US" sz="2400" b="0" dirty="0">
                    <a:solidFill>
                      <a:prstClr val="black"/>
                    </a:solidFill>
                    <a:latin typeface="等线" panose="02010600030101010101" charset="-122"/>
                    <a:ea typeface="等线" panose="02010600030101010101" charset="-122"/>
                  </a:rPr>
                  <a:t>和</a:t>
                </a:r>
                <a14:m>
                  <m:oMath xmlns:m="http://schemas.openxmlformats.org/officeDocument/2006/math">
                    <m:r>
                      <a:rPr kumimoji="1" lang="en-US" altLang="zh-CN" sz="2400" b="0" i="1" dirty="0" smtClean="0">
                        <a:solidFill>
                          <a:prstClr val="black"/>
                        </a:solidFill>
                        <a:latin typeface="Cambria Math" panose="02040503050406030204" pitchFamily="18" charset="0"/>
                        <a:ea typeface="等线" panose="02010600030101010101" charset="-122"/>
                      </a:rPr>
                      <m:t>𝑝</m:t>
                    </m:r>
                  </m:oMath>
                </a14:m>
                <a:r>
                  <a:rPr kumimoji="1" lang="zh-CN" altLang="en-US" sz="2400" b="0" dirty="0">
                    <a:solidFill>
                      <a:prstClr val="black"/>
                    </a:solidFill>
                    <a:latin typeface="等线" panose="02010600030101010101" charset="-122"/>
                    <a:ea typeface="等线" panose="02010600030101010101" charset="-122"/>
                  </a:rPr>
                  <a:t>的二项分布，记作 </a:t>
                </a:r>
              </a:p>
            </p:txBody>
          </p:sp>
        </mc:Choice>
        <mc:Fallback xmlns="">
          <p:sp>
            <p:nvSpPr>
              <p:cNvPr id="7" name="Rectangle 10"/>
              <p:cNvSpPr>
                <a:spLocks noRot="1" noChangeAspect="1" noMove="1" noResize="1" noEditPoints="1" noAdjustHandles="1" noChangeArrowheads="1" noChangeShapeType="1" noTextEdit="1"/>
              </p:cNvSpPr>
              <p:nvPr/>
            </p:nvSpPr>
            <p:spPr bwMode="auto">
              <a:xfrm>
                <a:off x="885458" y="5416450"/>
                <a:ext cx="6726521" cy="461665"/>
              </a:xfrm>
              <a:prstGeom prst="rect">
                <a:avLst/>
              </a:prstGeom>
              <a:blipFill rotWithShape="1">
                <a:blip r:embed="rId5"/>
                <a:stretch>
                  <a:fillRect l="-4" t="-116" r="-1205" b="120"/>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 name="Rectangle 11"/>
              <p:cNvSpPr>
                <a:spLocks noChangeArrowheads="1"/>
              </p:cNvSpPr>
              <p:nvPr/>
            </p:nvSpPr>
            <p:spPr bwMode="auto">
              <a:xfrm>
                <a:off x="2538045" y="5939135"/>
                <a:ext cx="1632948" cy="461665"/>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none">
                <a:spAutoFit/>
              </a:bodyPr>
              <a:lstStyle/>
              <a:p>
                <a:pPr defTabSz="685800" eaLnBrk="1" fontAlgn="auto" hangingPunct="1">
                  <a:spcAft>
                    <a:spcPts val="0"/>
                  </a:spcAft>
                </a:pPr>
                <a14:m>
                  <m:oMathPara xmlns:m="http://schemas.openxmlformats.org/officeDocument/2006/math">
                    <m:oMathParaPr>
                      <m:jc m:val="centerGroup"/>
                    </m:oMathParaPr>
                    <m:oMath xmlns:m="http://schemas.openxmlformats.org/officeDocument/2006/math">
                      <m:r>
                        <a:rPr kumimoji="1" lang="en-US" altLang="zh-CN" sz="2400" b="0" i="1" dirty="0" smtClean="0">
                          <a:solidFill>
                            <a:prstClr val="black"/>
                          </a:solidFill>
                          <a:latin typeface="Cambria Math" panose="02040503050406030204" pitchFamily="18" charset="0"/>
                          <a:ea typeface="等线" panose="02010600030101010101" charset="-122"/>
                        </a:rPr>
                        <m:t>𝑋</m:t>
                      </m:r>
                      <m:r>
                        <a:rPr kumimoji="1" lang="en-US" altLang="zh-CN" sz="2400" b="0" i="1" dirty="0" smtClean="0">
                          <a:solidFill>
                            <a:prstClr val="black"/>
                          </a:solidFill>
                          <a:latin typeface="Cambria Math" panose="02040503050406030204" pitchFamily="18" charset="0"/>
                          <a:ea typeface="等线" panose="02010600030101010101" charset="-122"/>
                        </a:rPr>
                        <m:t>~</m:t>
                      </m:r>
                      <m:r>
                        <a:rPr kumimoji="1" lang="en-US" altLang="zh-CN" sz="2400" b="0" i="1" dirty="0" smtClean="0">
                          <a:solidFill>
                            <a:prstClr val="black"/>
                          </a:solidFill>
                          <a:latin typeface="Cambria Math" panose="02040503050406030204" pitchFamily="18" charset="0"/>
                          <a:ea typeface="等线" panose="02010600030101010101" charset="-122"/>
                        </a:rPr>
                        <m:t>𝐵</m:t>
                      </m:r>
                      <m:r>
                        <a:rPr kumimoji="1" lang="en-US" altLang="zh-CN" sz="2400" b="0" i="1" dirty="0" smtClean="0">
                          <a:solidFill>
                            <a:prstClr val="black"/>
                          </a:solidFill>
                          <a:latin typeface="Cambria Math" panose="02040503050406030204" pitchFamily="18" charset="0"/>
                          <a:ea typeface="等线" panose="02010600030101010101" charset="-122"/>
                        </a:rPr>
                        <m:t>(</m:t>
                      </m:r>
                      <m:r>
                        <a:rPr kumimoji="1" lang="en-US" altLang="zh-CN" sz="2400" b="0" i="1" dirty="0" err="1">
                          <a:solidFill>
                            <a:prstClr val="black"/>
                          </a:solidFill>
                          <a:latin typeface="Cambria Math" panose="02040503050406030204" pitchFamily="18" charset="0"/>
                          <a:ea typeface="等线" panose="02010600030101010101" charset="-122"/>
                        </a:rPr>
                        <m:t>𝑛</m:t>
                      </m:r>
                      <m:r>
                        <a:rPr kumimoji="1" lang="en-US" altLang="zh-CN" sz="2400" b="0" i="1" dirty="0" err="1">
                          <a:solidFill>
                            <a:prstClr val="black"/>
                          </a:solidFill>
                          <a:latin typeface="Cambria Math" panose="02040503050406030204" pitchFamily="18" charset="0"/>
                          <a:ea typeface="等线" panose="02010600030101010101" charset="-122"/>
                        </a:rPr>
                        <m:t>,</m:t>
                      </m:r>
                      <m:r>
                        <a:rPr kumimoji="1" lang="en-US" altLang="zh-CN" sz="2400" b="0" i="1" dirty="0" err="1">
                          <a:solidFill>
                            <a:prstClr val="black"/>
                          </a:solidFill>
                          <a:latin typeface="Cambria Math" panose="02040503050406030204" pitchFamily="18" charset="0"/>
                          <a:ea typeface="等线" panose="02010600030101010101" charset="-122"/>
                        </a:rPr>
                        <m:t>𝑝</m:t>
                      </m:r>
                      <m:r>
                        <a:rPr kumimoji="1" lang="en-US" altLang="zh-CN" sz="2400" b="0" i="1" dirty="0">
                          <a:solidFill>
                            <a:prstClr val="black"/>
                          </a:solidFill>
                          <a:latin typeface="Cambria Math" panose="02040503050406030204" pitchFamily="18" charset="0"/>
                          <a:ea typeface="等线" panose="02010600030101010101" charset="-122"/>
                        </a:rPr>
                        <m:t>)</m:t>
                      </m:r>
                    </m:oMath>
                  </m:oMathPara>
                </a14:m>
                <a:endParaRPr kumimoji="1" lang="en-US" altLang="zh-CN" sz="2400" b="0" dirty="0">
                  <a:solidFill>
                    <a:prstClr val="black"/>
                  </a:solidFill>
                  <a:latin typeface="等线" panose="02010600030101010101" charset="-122"/>
                  <a:ea typeface="等线" panose="02010600030101010101" charset="-122"/>
                </a:endParaRPr>
              </a:p>
            </p:txBody>
          </p:sp>
        </mc:Choice>
        <mc:Fallback xmlns="">
          <p:sp>
            <p:nvSpPr>
              <p:cNvPr id="8" name="Rectangle 11"/>
              <p:cNvSpPr>
                <a:spLocks noRot="1" noChangeAspect="1" noMove="1" noResize="1" noEditPoints="1" noAdjustHandles="1" noChangeArrowheads="1" noChangeShapeType="1" noTextEdit="1"/>
              </p:cNvSpPr>
              <p:nvPr/>
            </p:nvSpPr>
            <p:spPr bwMode="auto">
              <a:xfrm>
                <a:off x="2538045" y="5939135"/>
                <a:ext cx="1632948" cy="461665"/>
              </a:xfrm>
              <a:prstGeom prst="rect">
                <a:avLst/>
              </a:prstGeom>
              <a:blipFill rotWithShape="1">
                <a:blip r:embed="rId6"/>
                <a:stretch>
                  <a:fillRect l="-36" t="-133" r="19"/>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graphicFrame>
        <p:nvGraphicFramePr>
          <p:cNvPr id="9" name="Object 12"/>
          <p:cNvGraphicFramePr>
            <a:graphicFrameLocks noChangeAspect="1"/>
          </p:cNvGraphicFramePr>
          <p:nvPr/>
        </p:nvGraphicFramePr>
        <p:xfrm>
          <a:off x="1336370" y="4741366"/>
          <a:ext cx="5200650" cy="538163"/>
        </p:xfrm>
        <a:graphic>
          <a:graphicData uri="http://schemas.openxmlformats.org/presentationml/2006/ole">
            <mc:AlternateContent xmlns:mc="http://schemas.openxmlformats.org/markup-compatibility/2006">
              <mc:Choice xmlns:v="urn:schemas-microsoft-com:vml" Requires="v">
                <p:oleObj spid="_x0000_s151612" name="Equation" r:id="rId7" imgW="2792095" imgH="285115" progId="Equation.DSMT4">
                  <p:embed/>
                </p:oleObj>
              </mc:Choice>
              <mc:Fallback>
                <p:oleObj name="Equation" r:id="rId7" imgW="2792095" imgH="285115" progId="Equation.DSMT4">
                  <p:embed/>
                  <p:pic>
                    <p:nvPicPr>
                      <p:cNvPr id="0" name="Object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36370" y="4741366"/>
                        <a:ext cx="5200650" cy="538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 name="矩形 4"/>
          <p:cNvSpPr/>
          <p:nvPr/>
        </p:nvSpPr>
        <p:spPr>
          <a:xfrm>
            <a:off x="478475" y="202413"/>
            <a:ext cx="1816523" cy="523220"/>
          </a:xfrm>
          <a:prstGeom prst="rect">
            <a:avLst/>
          </a:prstGeom>
        </p:spPr>
        <p:txBody>
          <a:bodyPr wrap="none">
            <a:spAutoFit/>
          </a:bodyPr>
          <a:lstStyle/>
          <a:p>
            <a:r>
              <a:rPr lang="en-US" altLang="zh-CN" dirty="0">
                <a:solidFill>
                  <a:srgbClr val="FF0000"/>
                </a:solidFill>
                <a:latin typeface="等线" panose="02010600030101010101" charset="-122"/>
                <a:ea typeface="等线" panose="02010600030101010101" charset="-122"/>
              </a:rPr>
              <a:t>(0-1)</a:t>
            </a:r>
            <a:r>
              <a:rPr lang="zh-CN" altLang="en-US" dirty="0">
                <a:solidFill>
                  <a:srgbClr val="FF0000"/>
                </a:solidFill>
                <a:latin typeface="等线" panose="02010600030101010101" charset="-122"/>
                <a:ea typeface="等线" panose="02010600030101010101" charset="-122"/>
              </a:rPr>
              <a:t>分布 </a:t>
            </a:r>
            <a:endParaRPr lang="zh-CN" alt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3"/>
          <p:cNvGraphicFramePr>
            <a:graphicFrameLocks noChangeAspect="1"/>
          </p:cNvGraphicFramePr>
          <p:nvPr>
            <p:extLst>
              <p:ext uri="{D42A27DB-BD31-4B8C-83A1-F6EECF244321}">
                <p14:modId xmlns:p14="http://schemas.microsoft.com/office/powerpoint/2010/main" val="3065214983"/>
              </p:ext>
            </p:extLst>
          </p:nvPr>
        </p:nvGraphicFramePr>
        <p:xfrm>
          <a:off x="960835" y="2612232"/>
          <a:ext cx="5008959" cy="950119"/>
        </p:xfrm>
        <a:graphic>
          <a:graphicData uri="http://schemas.openxmlformats.org/presentationml/2006/ole">
            <mc:AlternateContent xmlns:mc="http://schemas.openxmlformats.org/markup-compatibility/2006">
              <mc:Choice xmlns:v="urn:schemas-microsoft-com:vml" Requires="v">
                <p:oleObj spid="_x0000_s152804" name="Equation" r:id="rId3" imgW="2280920" imgH="432435" progId="Equation.DSMT4">
                  <p:embed/>
                </p:oleObj>
              </mc:Choice>
              <mc:Fallback>
                <p:oleObj name="Equation" r:id="rId3" imgW="2280920" imgH="432435" progId="Equation.DSMT4">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0835" y="2612232"/>
                        <a:ext cx="5008959" cy="950119"/>
                      </a:xfrm>
                      <a:prstGeom prst="rect">
                        <a:avLst/>
                      </a:prstGeom>
                      <a:noFill/>
                      <a:ln>
                        <a:noFill/>
                      </a:ln>
                      <a:effectLst/>
                      <a:extLst>
                        <a:ext uri="{909E8E84-426E-40DD-AFC4-6F175D3DCCD1}">
                          <a14:hiddenFill xmlns:a14="http://schemas.microsoft.com/office/drawing/2010/main">
                            <a:solidFill>
                              <a:srgbClr val="660033"/>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 name="Rectangle 4"/>
          <p:cNvSpPr>
            <a:spLocks noChangeArrowheads="1"/>
          </p:cNvSpPr>
          <p:nvPr/>
        </p:nvSpPr>
        <p:spPr bwMode="auto">
          <a:xfrm>
            <a:off x="571500" y="1676400"/>
            <a:ext cx="74295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defTabSz="685800" eaLnBrk="1" fontAlgn="auto" hangingPunct="1">
              <a:spcAft>
                <a:spcPts val="0"/>
              </a:spcAft>
            </a:pPr>
            <a:r>
              <a:rPr kumimoji="1" lang="en-US" altLang="zh-CN" sz="2400" b="0" dirty="0">
                <a:solidFill>
                  <a:prstClr val="black"/>
                </a:solidFill>
                <a:latin typeface="等线" panose="02010600030101010101" charset="-122"/>
                <a:ea typeface="等线" panose="02010600030101010101" charset="-122"/>
              </a:rPr>
              <a:t>     </a:t>
            </a:r>
            <a:r>
              <a:rPr kumimoji="1" lang="zh-CN" altLang="en-US" sz="2400" b="0" dirty="0">
                <a:solidFill>
                  <a:prstClr val="black"/>
                </a:solidFill>
                <a:latin typeface="等线" panose="02010600030101010101" charset="-122"/>
                <a:ea typeface="等线" panose="02010600030101010101" charset="-122"/>
              </a:rPr>
              <a:t>设随机变量</a:t>
            </a:r>
            <a:r>
              <a:rPr kumimoji="1" lang="en-US" altLang="zh-CN" sz="2400" b="0" i="1" dirty="0">
                <a:solidFill>
                  <a:prstClr val="black"/>
                </a:solidFill>
                <a:latin typeface="等线" panose="02010600030101010101" charset="-122"/>
                <a:ea typeface="等线" panose="02010600030101010101" charset="-122"/>
              </a:rPr>
              <a:t>X</a:t>
            </a:r>
            <a:r>
              <a:rPr kumimoji="1" lang="zh-CN" altLang="en-US" sz="2400" b="0" dirty="0">
                <a:solidFill>
                  <a:prstClr val="black"/>
                </a:solidFill>
                <a:latin typeface="等线" panose="02010600030101010101" charset="-122"/>
                <a:ea typeface="等线" panose="02010600030101010101" charset="-122"/>
              </a:rPr>
              <a:t>所有可能取的值为</a:t>
            </a:r>
            <a:r>
              <a:rPr kumimoji="1" lang="en-US" altLang="zh-CN" sz="2400" b="0" dirty="0">
                <a:solidFill>
                  <a:prstClr val="black"/>
                </a:solidFill>
                <a:latin typeface="等线" panose="02010600030101010101" charset="-122"/>
                <a:ea typeface="等线" panose="02010600030101010101" charset="-122"/>
              </a:rPr>
              <a:t>0 , 1 , 2 , … , </a:t>
            </a:r>
            <a:r>
              <a:rPr kumimoji="1" lang="zh-CN" altLang="en-US" sz="2400" b="0" dirty="0">
                <a:solidFill>
                  <a:prstClr val="black"/>
                </a:solidFill>
                <a:latin typeface="等线" panose="02010600030101010101" charset="-122"/>
                <a:ea typeface="等线" panose="02010600030101010101" charset="-122"/>
              </a:rPr>
              <a:t>且概率分布为：</a:t>
            </a:r>
          </a:p>
        </p:txBody>
      </p:sp>
      <p:grpSp>
        <p:nvGrpSpPr>
          <p:cNvPr id="4" name="Group 10"/>
          <p:cNvGrpSpPr/>
          <p:nvPr/>
        </p:nvGrpSpPr>
        <p:grpSpPr bwMode="auto">
          <a:xfrm>
            <a:off x="685800" y="3712372"/>
            <a:ext cx="5867400" cy="831058"/>
            <a:chOff x="576" y="2814"/>
            <a:chExt cx="4886" cy="698"/>
          </a:xfrm>
        </p:grpSpPr>
        <mc:AlternateContent xmlns:mc="http://schemas.openxmlformats.org/markup-compatibility/2006" xmlns:a14="http://schemas.microsoft.com/office/drawing/2010/main">
          <mc:Choice Requires="a14">
            <p:sp>
              <p:nvSpPr>
                <p:cNvPr id="5" name="Rectangle 6"/>
                <p:cNvSpPr>
                  <a:spLocks noChangeArrowheads="1"/>
                </p:cNvSpPr>
                <p:nvPr/>
              </p:nvSpPr>
              <p:spPr bwMode="auto">
                <a:xfrm>
                  <a:off x="576" y="2814"/>
                  <a:ext cx="4886" cy="698"/>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none">
                  <a:spAutoFit/>
                </a:bodyPr>
                <a:lstStyle/>
                <a:p>
                  <a:pPr defTabSz="685800" eaLnBrk="1" fontAlgn="auto" hangingPunct="1">
                    <a:spcAft>
                      <a:spcPts val="0"/>
                    </a:spcAft>
                  </a:pPr>
                  <a:r>
                    <a:rPr kumimoji="1" lang="zh-CN" altLang="en-US" sz="2400" b="0" dirty="0">
                      <a:solidFill>
                        <a:prstClr val="black"/>
                      </a:solidFill>
                      <a:latin typeface="等线" panose="02010600030101010101" charset="-122"/>
                      <a:ea typeface="等线" panose="02010600030101010101" charset="-122"/>
                    </a:rPr>
                    <a:t>其中     </a:t>
                  </a:r>
                  <a:r>
                    <a:rPr kumimoji="1" lang="en-US" altLang="zh-CN" sz="2400" b="0" dirty="0">
                      <a:solidFill>
                        <a:prstClr val="black"/>
                      </a:solidFill>
                      <a:latin typeface="等线" panose="02010600030101010101" charset="-122"/>
                      <a:ea typeface="等线" panose="02010600030101010101" charset="-122"/>
                    </a:rPr>
                    <a:t>&gt;0 </a:t>
                  </a:r>
                  <a:r>
                    <a:rPr kumimoji="1" lang="zh-CN" altLang="en-US" sz="2400" b="0" dirty="0">
                      <a:solidFill>
                        <a:prstClr val="black"/>
                      </a:solidFill>
                      <a:latin typeface="等线" panose="02010600030101010101" charset="-122"/>
                      <a:ea typeface="等线" panose="02010600030101010101" charset="-122"/>
                    </a:rPr>
                    <a:t>是常数</a:t>
                  </a:r>
                  <a:r>
                    <a:rPr kumimoji="1" lang="en-US" altLang="zh-CN" sz="2400" b="0" dirty="0">
                      <a:solidFill>
                        <a:prstClr val="black"/>
                      </a:solidFill>
                      <a:latin typeface="等线" panose="02010600030101010101" charset="-122"/>
                      <a:ea typeface="等线" panose="02010600030101010101" charset="-122"/>
                    </a:rPr>
                    <a:t>,</a:t>
                  </a:r>
                  <a:r>
                    <a:rPr kumimoji="1" lang="zh-CN" altLang="en-US" sz="2400" b="0" dirty="0">
                      <a:solidFill>
                        <a:prstClr val="black"/>
                      </a:solidFill>
                      <a:latin typeface="等线" panose="02010600030101010101" charset="-122"/>
                      <a:ea typeface="等线" panose="02010600030101010101" charset="-122"/>
                    </a:rPr>
                    <a:t>则称 </a:t>
                  </a:r>
                  <a14:m>
                    <m:oMath xmlns:m="http://schemas.openxmlformats.org/officeDocument/2006/math">
                      <m:r>
                        <a:rPr kumimoji="1" lang="en-US" altLang="zh-CN" sz="2400" b="0" i="1" dirty="0" smtClean="0">
                          <a:solidFill>
                            <a:prstClr val="black"/>
                          </a:solidFill>
                          <a:latin typeface="Cambria Math" panose="02040503050406030204" pitchFamily="18" charset="0"/>
                          <a:ea typeface="等线" panose="02010600030101010101" charset="-122"/>
                        </a:rPr>
                        <m:t>𝑋</m:t>
                      </m:r>
                    </m:oMath>
                  </a14:m>
                  <a:r>
                    <a:rPr kumimoji="1" lang="en-US" altLang="zh-CN" sz="2400" b="0" i="1" dirty="0">
                      <a:solidFill>
                        <a:prstClr val="black"/>
                      </a:solidFill>
                      <a:latin typeface="等线" panose="02010600030101010101" charset="-122"/>
                      <a:ea typeface="等线" panose="02010600030101010101" charset="-122"/>
                    </a:rPr>
                    <a:t> </a:t>
                  </a:r>
                  <a:r>
                    <a:rPr kumimoji="1" lang="zh-CN" altLang="en-US" sz="2400" b="0" dirty="0">
                      <a:solidFill>
                        <a:prstClr val="black"/>
                      </a:solidFill>
                      <a:latin typeface="等线" panose="02010600030101010101" charset="-122"/>
                      <a:ea typeface="等线" panose="02010600030101010101" charset="-122"/>
                    </a:rPr>
                    <a:t>服从参数为   的 </a:t>
                  </a:r>
                </a:p>
                <a:p>
                  <a:pPr defTabSz="685800" eaLnBrk="1" fontAlgn="auto" hangingPunct="1">
                    <a:spcAft>
                      <a:spcPts val="0"/>
                    </a:spcAft>
                  </a:pPr>
                  <a:r>
                    <a:rPr kumimoji="1" lang="zh-CN" altLang="en-US" sz="2400" b="0" dirty="0">
                      <a:solidFill>
                        <a:prstClr val="black"/>
                      </a:solidFill>
                      <a:latin typeface="等线" panose="02010600030101010101" charset="-122"/>
                      <a:ea typeface="等线" panose="02010600030101010101" charset="-122"/>
                    </a:rPr>
                    <a:t>泊松分布</a:t>
                  </a:r>
                  <a:r>
                    <a:rPr kumimoji="1" lang="en-US" altLang="zh-CN" sz="2400" b="0" dirty="0">
                      <a:solidFill>
                        <a:prstClr val="black"/>
                      </a:solidFill>
                      <a:latin typeface="等线" panose="02010600030101010101" charset="-122"/>
                      <a:ea typeface="等线" panose="02010600030101010101" charset="-122"/>
                    </a:rPr>
                    <a:t>,</a:t>
                  </a:r>
                  <a:r>
                    <a:rPr kumimoji="1" lang="zh-CN" altLang="en-US" sz="2400" b="0" dirty="0">
                      <a:solidFill>
                        <a:prstClr val="black"/>
                      </a:solidFill>
                      <a:latin typeface="等线" panose="02010600030101010101" charset="-122"/>
                      <a:ea typeface="等线" panose="02010600030101010101" charset="-122"/>
                    </a:rPr>
                    <a:t>记作</a:t>
                  </a:r>
                  <a14:m>
                    <m:oMath xmlns:m="http://schemas.openxmlformats.org/officeDocument/2006/math">
                      <m:r>
                        <a:rPr kumimoji="1" lang="en-US" altLang="zh-CN" sz="2400" b="0" i="1" dirty="0" smtClean="0">
                          <a:solidFill>
                            <a:prstClr val="black"/>
                          </a:solidFill>
                          <a:latin typeface="Cambria Math" panose="02040503050406030204" pitchFamily="18" charset="0"/>
                          <a:ea typeface="等线" panose="02010600030101010101" charset="-122"/>
                        </a:rPr>
                        <m:t>𝑋</m:t>
                      </m:r>
                    </m:oMath>
                  </a14:m>
                  <a:r>
                    <a:rPr kumimoji="1" lang="en-US" altLang="zh-CN" sz="2400" b="0" dirty="0" smtClean="0">
                      <a:solidFill>
                        <a:prstClr val="black"/>
                      </a:solidFill>
                      <a:latin typeface="等线" panose="02010600030101010101" charset="-122"/>
                      <a:ea typeface="等线" panose="02010600030101010101" charset="-122"/>
                    </a:rPr>
                    <a:t>~</a:t>
                  </a:r>
                  <a14:m>
                    <m:oMath xmlns:m="http://schemas.openxmlformats.org/officeDocument/2006/math">
                      <m:r>
                        <a:rPr kumimoji="1" lang="en-US" altLang="zh-CN" sz="2400" b="0" i="1" dirty="0" smtClean="0">
                          <a:solidFill>
                            <a:prstClr val="black"/>
                          </a:solidFill>
                          <a:latin typeface="Cambria Math" panose="02040503050406030204" pitchFamily="18" charset="0"/>
                          <a:ea typeface="等线" panose="02010600030101010101" charset="-122"/>
                        </a:rPr>
                        <m:t>𝑃</m:t>
                      </m:r>
                    </m:oMath>
                  </a14:m>
                  <a:r>
                    <a:rPr kumimoji="1" lang="en-US" altLang="zh-CN" sz="2400" b="0" dirty="0" smtClean="0">
                      <a:solidFill>
                        <a:prstClr val="black"/>
                      </a:solidFill>
                      <a:latin typeface="等线" panose="02010600030101010101" charset="-122"/>
                      <a:ea typeface="等线" panose="02010600030101010101" charset="-122"/>
                    </a:rPr>
                    <a:t>(    </a:t>
                  </a:r>
                  <a:r>
                    <a:rPr kumimoji="1" lang="en-US" altLang="zh-CN" sz="2400" b="0" dirty="0">
                      <a:solidFill>
                        <a:prstClr val="black"/>
                      </a:solidFill>
                      <a:latin typeface="等线" panose="02010600030101010101" charset="-122"/>
                      <a:ea typeface="等线" panose="02010600030101010101" charset="-122"/>
                    </a:rPr>
                    <a:t>).</a:t>
                  </a:r>
                </a:p>
              </p:txBody>
            </p:sp>
          </mc:Choice>
          <mc:Fallback xmlns="">
            <p:sp>
              <p:nvSpPr>
                <p:cNvPr id="5" name="Rectangle 6"/>
                <p:cNvSpPr>
                  <a:spLocks noRot="1" noChangeAspect="1" noMove="1" noResize="1" noEditPoints="1" noAdjustHandles="1" noChangeArrowheads="1" noChangeShapeType="1" noTextEdit="1"/>
                </p:cNvSpPr>
                <p:nvPr/>
              </p:nvSpPr>
              <p:spPr bwMode="auto">
                <a:xfrm>
                  <a:off x="576" y="2814"/>
                  <a:ext cx="4886" cy="698"/>
                </a:xfrm>
                <a:prstGeom prst="rect">
                  <a:avLst/>
                </a:prstGeom>
                <a:blipFill>
                  <a:blip r:embed="rId5"/>
                  <a:stretch>
                    <a:fillRect l="-1677" t="-5109" b="-16058"/>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graphicFrame>
              <p:nvGraphicFramePr>
                <p:cNvPr id="6" name="Object 7"/>
                <p:cNvGraphicFramePr>
                  <a:graphicFrameLocks noChangeAspect="1"/>
                </p:cNvGraphicFramePr>
                <p:nvPr/>
              </p:nvGraphicFramePr>
              <p:xfrm>
                <a:off x="2856" y="3151"/>
                <a:ext cx="258" cy="311"/>
              </p:xfrm>
              <a:graphic>
                <a:graphicData uri="http://schemas.openxmlformats.org/presentationml/2006/ole">
                  <mc:AlternateContent>
                    <mc:Choice xmlns:v="urn:schemas-microsoft-com:vml" Requires="v">
                      <p:oleObj spid="_x0000_s152805" name="公式" r:id="rId6" imgW="127635" imgH="157480" progId="Equation.3">
                        <p:embed/>
                      </p:oleObj>
                    </mc:Choice>
                    <mc:Fallback>
                      <p:oleObj name="公式" r:id="rId6" imgW="127635" imgH="157480" progId="Equation.3">
                        <p:embed/>
                        <p:pic>
                          <p:nvPicPr>
                            <p:cNvPr id="0" name="Object 7"/>
                            <p:cNvPicPr>
                              <a:picLocks noChangeAspect="1" noChangeArrowheads="1"/>
                            </p:cNvPicPr>
                            <p:nvPr/>
                          </p:nvPicPr>
                          <p:blipFill>
                            <a:blip r:embed="rId7">
                              <a:extLst>
                                <a:ext uri="{28A0092B-C50C-407E-A947-70E740481C1C}">
                                  <a14:useLocalDpi val="0"/>
                                </a:ext>
                              </a:extLst>
                            </a:blip>
                            <a:srcRect/>
                            <a:stretch>
                              <a:fillRect/>
                            </a:stretch>
                          </p:blipFill>
                          <p:spPr bwMode="auto">
                            <a:xfrm>
                              <a:off x="2856" y="3151"/>
                              <a:ext cx="258" cy="311"/>
                            </a:xfrm>
                            <a:prstGeom prst="rect">
                              <a:avLst/>
                            </a:prstGeom>
                            <a:noFill/>
                            <a:ln>
                              <a:noFill/>
                            </a:ln>
                            <a:effectLst/>
                          </p:spPr>
                        </p:pic>
                      </p:oleObj>
                    </mc:Fallback>
                  </mc:AlternateContent>
                </a:graphicData>
              </a:graphic>
            </p:graphicFrame>
          </mc:Choice>
          <mc:Fallback xmlns="">
            <p:graphicFrame>
              <p:nvGraphicFramePr>
                <p:cNvPr id="6" name="Object 7"/>
                <p:cNvGraphicFramePr>
                  <a:graphicFrameLocks noChangeAspect="1"/>
                </p:cNvGraphicFramePr>
                <p:nvPr/>
              </p:nvGraphicFramePr>
              <p:xfrm>
                <a:off x="2856" y="3151"/>
                <a:ext cx="258" cy="311"/>
              </p:xfrm>
              <a:graphic>
                <a:graphicData uri="http://schemas.openxmlformats.org/presentationml/2006/ole">
                  <mc:AlternateContent>
                    <mc:Choice xmlns:v="urn:schemas-microsoft-com:vml" Requires="v">
                      <p:oleObj spid="_x0000_s152649" name="公式" r:id="rId8" imgW="127635" imgH="157480" progId="Equation.3">
                        <p:embed/>
                      </p:oleObj>
                    </mc:Choice>
                    <mc:Fallback>
                      <p:oleObj name="公式" r:id="rId8" imgW="127635" imgH="157480" progId="Equation.3">
                        <p:embed/>
                        <p:pic>
                          <p:nvPicPr>
                            <p:cNvPr id="0"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56" y="3151"/>
                              <a:ext cx="258" cy="311"/>
                            </a:xfrm>
                            <a:prstGeom prst="rect">
                              <a:avLst/>
                            </a:prstGeom>
                            <a:noFill/>
                            <a:ln>
                              <a:noFill/>
                            </a:ln>
                            <a:effectLst/>
                          </p:spPr>
                        </p:pic>
                      </p:oleObj>
                    </mc:Fallback>
                  </mc:AlternateContent>
                </a:graphicData>
              </a:graphic>
            </p:graphicFrame>
          </mc:Fallback>
        </mc:AlternateContent>
        <mc:AlternateContent xmlns:mc="http://schemas.openxmlformats.org/markup-compatibility/2006" xmlns:a14="http://schemas.microsoft.com/office/drawing/2010/main">
          <mc:Choice Requires="a14">
            <p:graphicFrame>
              <p:nvGraphicFramePr>
                <p:cNvPr id="7" name="Object 8"/>
                <p:cNvGraphicFramePr>
                  <a:graphicFrameLocks noChangeAspect="1"/>
                </p:cNvGraphicFramePr>
                <p:nvPr/>
              </p:nvGraphicFramePr>
              <p:xfrm>
                <a:off x="1225" y="2840"/>
                <a:ext cx="258" cy="311"/>
              </p:xfrm>
              <a:graphic>
                <a:graphicData uri="http://schemas.openxmlformats.org/presentationml/2006/ole">
                  <mc:AlternateContent>
                    <mc:Choice xmlns:v="urn:schemas-microsoft-com:vml" Requires="v">
                      <p:oleObj spid="_x0000_s152806" name="公式" r:id="rId10" imgW="127635" imgH="157480" progId="Equation.3">
                        <p:embed/>
                      </p:oleObj>
                    </mc:Choice>
                    <mc:Fallback>
                      <p:oleObj name="公式" r:id="rId10" imgW="127635" imgH="157480" progId="Equation.3">
                        <p:embed/>
                        <p:pic>
                          <p:nvPicPr>
                            <p:cNvPr id="0" name="Object 8"/>
                            <p:cNvPicPr>
                              <a:picLocks noChangeAspect="1" noChangeArrowheads="1"/>
                            </p:cNvPicPr>
                            <p:nvPr/>
                          </p:nvPicPr>
                          <p:blipFill>
                            <a:blip r:embed="rId11">
                              <a:extLst>
                                <a:ext uri="{28A0092B-C50C-407E-A947-70E740481C1C}">
                                  <a14:useLocalDpi val="0"/>
                                </a:ext>
                              </a:extLst>
                            </a:blip>
                            <a:srcRect/>
                            <a:stretch>
                              <a:fillRect/>
                            </a:stretch>
                          </p:blipFill>
                          <p:spPr bwMode="auto">
                            <a:xfrm>
                              <a:off x="1225" y="2840"/>
                              <a:ext cx="258" cy="311"/>
                            </a:xfrm>
                            <a:prstGeom prst="rect">
                              <a:avLst/>
                            </a:prstGeom>
                            <a:noFill/>
                            <a:ln>
                              <a:noFill/>
                            </a:ln>
                            <a:effectLst/>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 uri="{AF507438-7753-43E0-B8FC-AC1667EBCBE1}">
                                <a14:hiddenEffects>
                                  <a:effectLst>
                                    <a:outerShdw dist="35921" dir="2700000" algn="ctr" rotWithShape="0">
                                      <a:srgbClr val="808080"/>
                                    </a:outerShdw>
                                  </a:effectLst>
                                </a14:hiddenEffects>
                              </a:ext>
                            </a:extLst>
                          </p:spPr>
                        </p:pic>
                      </p:oleObj>
                    </mc:Fallback>
                  </mc:AlternateContent>
                </a:graphicData>
              </a:graphic>
            </p:graphicFrame>
          </mc:Choice>
          <mc:Fallback xmlns="">
            <p:graphicFrame>
              <p:nvGraphicFramePr>
                <p:cNvPr id="7" name="Object 8"/>
                <p:cNvGraphicFramePr>
                  <a:graphicFrameLocks noChangeAspect="1"/>
                </p:cNvGraphicFramePr>
                <p:nvPr/>
              </p:nvGraphicFramePr>
              <p:xfrm>
                <a:off x="1225" y="2840"/>
                <a:ext cx="258" cy="311"/>
              </p:xfrm>
              <a:graphic>
                <a:graphicData uri="http://schemas.openxmlformats.org/presentationml/2006/ole">
                  <mc:AlternateContent>
                    <mc:Choice xmlns:v="urn:schemas-microsoft-com:vml" Requires="v">
                      <p:oleObj spid="_x0000_s152650" name="公式" r:id="rId12" imgW="127635" imgH="157480" progId="Equation.3">
                        <p:embed/>
                      </p:oleObj>
                    </mc:Choice>
                    <mc:Fallback>
                      <p:oleObj name="公式" r:id="rId12" imgW="127635" imgH="157480" progId="Equation.3">
                        <p:embed/>
                        <p:pic>
                          <p:nvPicPr>
                            <p:cNvPr id="0" name="Object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225" y="2840"/>
                              <a:ext cx="258" cy="3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Fallback>
        </mc:AlternateContent>
        <mc:AlternateContent xmlns:mc="http://schemas.openxmlformats.org/markup-compatibility/2006" xmlns:a14="http://schemas.microsoft.com/office/drawing/2010/main">
          <mc:Choice Requires="a14">
            <p:graphicFrame>
              <p:nvGraphicFramePr>
                <p:cNvPr id="8" name="Object 9"/>
                <p:cNvGraphicFramePr>
                  <a:graphicFrameLocks noChangeAspect="1"/>
                </p:cNvGraphicFramePr>
                <p:nvPr/>
              </p:nvGraphicFramePr>
              <p:xfrm>
                <a:off x="4885" y="2840"/>
                <a:ext cx="258" cy="311"/>
              </p:xfrm>
              <a:graphic>
                <a:graphicData uri="http://schemas.openxmlformats.org/presentationml/2006/ole">
                  <mc:AlternateContent>
                    <mc:Choice xmlns:v="urn:schemas-microsoft-com:vml" Requires="v">
                      <p:oleObj spid="_x0000_s152807" name="公式" r:id="rId14" imgW="127635" imgH="157480" progId="Equation.3">
                        <p:embed/>
                      </p:oleObj>
                    </mc:Choice>
                    <mc:Fallback>
                      <p:oleObj name="公式" r:id="rId14" imgW="127635" imgH="157480" progId="Equation.3">
                        <p:embed/>
                        <p:pic>
                          <p:nvPicPr>
                            <p:cNvPr id="0" name="Object 9"/>
                            <p:cNvPicPr>
                              <a:picLocks noChangeAspect="1" noChangeArrowheads="1"/>
                            </p:cNvPicPr>
                            <p:nvPr/>
                          </p:nvPicPr>
                          <p:blipFill>
                            <a:blip r:embed="rId15">
                              <a:extLst>
                                <a:ext uri="{28A0092B-C50C-407E-A947-70E740481C1C}">
                                  <a14:useLocalDpi val="0"/>
                                </a:ext>
                              </a:extLst>
                            </a:blip>
                            <a:srcRect/>
                            <a:stretch>
                              <a:fillRect/>
                            </a:stretch>
                          </p:blipFill>
                          <p:spPr bwMode="auto">
                            <a:xfrm>
                              <a:off x="4885" y="2840"/>
                              <a:ext cx="258" cy="311"/>
                            </a:xfrm>
                            <a:prstGeom prst="rect">
                              <a:avLst/>
                            </a:prstGeom>
                            <a:noFill/>
                            <a:ln>
                              <a:noFill/>
                            </a:ln>
                            <a:effectLst/>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 uri="{AF507438-7753-43E0-B8FC-AC1667EBCBE1}">
                                <a14:hiddenEffects>
                                  <a:effectLst>
                                    <a:outerShdw dist="35921" dir="2700000" algn="ctr" rotWithShape="0">
                                      <a:srgbClr val="808080"/>
                                    </a:outerShdw>
                                  </a:effectLst>
                                </a14:hiddenEffects>
                              </a:ext>
                            </a:extLst>
                          </p:spPr>
                        </p:pic>
                      </p:oleObj>
                    </mc:Fallback>
                  </mc:AlternateContent>
                </a:graphicData>
              </a:graphic>
            </p:graphicFrame>
          </mc:Choice>
          <mc:Fallback xmlns="">
            <p:graphicFrame>
              <p:nvGraphicFramePr>
                <p:cNvPr id="8" name="Object 9"/>
                <p:cNvGraphicFramePr>
                  <a:graphicFrameLocks noChangeAspect="1"/>
                </p:cNvGraphicFramePr>
                <p:nvPr/>
              </p:nvGraphicFramePr>
              <p:xfrm>
                <a:off x="4885" y="2840"/>
                <a:ext cx="258" cy="311"/>
              </p:xfrm>
              <a:graphic>
                <a:graphicData uri="http://schemas.openxmlformats.org/presentationml/2006/ole">
                  <mc:AlternateContent>
                    <mc:Choice xmlns:v="urn:schemas-microsoft-com:vml" Requires="v">
                      <p:oleObj spid="_x0000_s152651" name="公式" r:id="rId16" imgW="127635" imgH="157480" progId="Equation.3">
                        <p:embed/>
                      </p:oleObj>
                    </mc:Choice>
                    <mc:Fallback>
                      <p:oleObj name="公式" r:id="rId16" imgW="127635" imgH="157480" progId="Equation.3">
                        <p:embed/>
                        <p:pic>
                          <p:nvPicPr>
                            <p:cNvPr id="0" name="Object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885" y="2840"/>
                              <a:ext cx="258" cy="3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Fallback>
        </mc:AlternateContent>
      </p:grpSp>
      <p:sp>
        <p:nvSpPr>
          <p:cNvPr id="9" name="Text Box 2"/>
          <p:cNvSpPr txBox="1">
            <a:spLocks noChangeArrowheads="1"/>
          </p:cNvSpPr>
          <p:nvPr/>
        </p:nvSpPr>
        <p:spPr bwMode="auto">
          <a:xfrm>
            <a:off x="571500" y="846468"/>
            <a:ext cx="255984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defTabSz="685800" eaLnBrk="1" fontAlgn="auto" hangingPunct="1">
              <a:spcAft>
                <a:spcPts val="0"/>
              </a:spcAft>
            </a:pPr>
            <a:r>
              <a:rPr kumimoji="1" lang="en-US" altLang="zh-CN" sz="2400" b="0" dirty="0">
                <a:solidFill>
                  <a:prstClr val="black"/>
                </a:solidFill>
                <a:latin typeface="等线" panose="02010600030101010101" charset="-122"/>
                <a:ea typeface="等线" panose="02010600030101010101" charset="-122"/>
              </a:rPr>
              <a:t> </a:t>
            </a:r>
            <a:r>
              <a:rPr kumimoji="1" lang="zh-CN" altLang="en-US" dirty="0">
                <a:solidFill>
                  <a:srgbClr val="FF0000"/>
                </a:solidFill>
                <a:latin typeface="等线" panose="02010600030101010101" charset="-122"/>
                <a:ea typeface="等线" panose="02010600030101010101" charset="-122"/>
              </a:rPr>
              <a:t>泊松分布</a:t>
            </a:r>
          </a:p>
        </p:txBody>
      </p:sp>
      <p:sp>
        <p:nvSpPr>
          <p:cNvPr id="10" name="Text Box 2"/>
          <p:cNvSpPr txBox="1">
            <a:spLocks noChangeArrowheads="1"/>
          </p:cNvSpPr>
          <p:nvPr/>
        </p:nvSpPr>
        <p:spPr bwMode="auto">
          <a:xfrm>
            <a:off x="591838" y="5439971"/>
            <a:ext cx="79248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defTabSz="685800" eaLnBrk="1" fontAlgn="auto" hangingPunct="1">
              <a:spcAft>
                <a:spcPts val="0"/>
              </a:spcAft>
            </a:pPr>
            <a:r>
              <a:rPr kumimoji="1" lang="en-US" altLang="zh-CN" sz="2400" b="0" dirty="0">
                <a:solidFill>
                  <a:prstClr val="black"/>
                </a:solidFill>
                <a:latin typeface="等线" panose="02010600030101010101" charset="-122"/>
                <a:ea typeface="等线" panose="02010600030101010101" charset="-122"/>
              </a:rPr>
              <a:t> </a:t>
            </a:r>
            <a:r>
              <a:rPr kumimoji="1" lang="zh-CN" altLang="en-US" dirty="0" smtClean="0">
                <a:solidFill>
                  <a:srgbClr val="FF0000"/>
                </a:solidFill>
                <a:latin typeface="等线" panose="02010600030101010101" charset="-122"/>
                <a:ea typeface="等线" panose="02010600030101010101" charset="-122"/>
              </a:rPr>
              <a:t>三个常用离散随机变量的数学期望及方差要熟记</a:t>
            </a:r>
            <a:endParaRPr kumimoji="1" lang="zh-CN" altLang="en-US" dirty="0">
              <a:solidFill>
                <a:srgbClr val="FF0000"/>
              </a:solidFill>
              <a:latin typeface="等线" panose="02010600030101010101" charset="-122"/>
              <a:ea typeface="等线" panose="02010600030101010101"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656861" y="505675"/>
            <a:ext cx="3262432" cy="600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685800" eaLnBrk="1" fontAlgn="auto" hangingPunct="1">
              <a:spcAft>
                <a:spcPts val="0"/>
              </a:spcAft>
            </a:pPr>
            <a:r>
              <a:rPr kumimoji="1" lang="zh-CN" altLang="en-US" sz="3300" dirty="0">
                <a:solidFill>
                  <a:srgbClr val="FF0000"/>
                </a:solidFill>
                <a:latin typeface="等线" panose="02010600030101010101" charset="-122"/>
                <a:ea typeface="等线" panose="02010600030101010101" charset="-122"/>
              </a:rPr>
              <a:t>分布函数的定义 </a:t>
            </a:r>
          </a:p>
        </p:txBody>
      </p:sp>
      <p:grpSp>
        <p:nvGrpSpPr>
          <p:cNvPr id="3" name="Group 24"/>
          <p:cNvGrpSpPr/>
          <p:nvPr/>
        </p:nvGrpSpPr>
        <p:grpSpPr bwMode="auto">
          <a:xfrm>
            <a:off x="1292690" y="1215348"/>
            <a:ext cx="6168628" cy="1684078"/>
            <a:chOff x="451" y="704"/>
            <a:chExt cx="4107" cy="1256"/>
          </a:xfrm>
        </p:grpSpPr>
        <mc:AlternateContent xmlns:mc="http://schemas.openxmlformats.org/markup-compatibility/2006" xmlns:a14="http://schemas.microsoft.com/office/drawing/2010/main">
          <mc:Choice Requires="a14">
            <p:graphicFrame>
              <p:nvGraphicFramePr>
                <p:cNvPr id="4" name="Object 25"/>
                <p:cNvGraphicFramePr>
                  <a:graphicFrameLocks noChangeAspect="1"/>
                </p:cNvGraphicFramePr>
                <p:nvPr/>
              </p:nvGraphicFramePr>
              <p:xfrm>
                <a:off x="2882" y="1321"/>
                <a:ext cx="74" cy="137"/>
              </p:xfrm>
              <a:graphic>
                <a:graphicData uri="http://schemas.openxmlformats.org/presentationml/2006/ole">
                  <mc:AlternateContent>
                    <mc:Choice xmlns:v="urn:schemas-microsoft-com:vml" Requires="v">
                      <p:oleObj spid="_x0000_s153946" name="Equation" r:id="rId3" imgW="114300" imgH="215900" progId="Equation.3">
                        <p:embed/>
                      </p:oleObj>
                    </mc:Choice>
                    <mc:Fallback>
                      <p:oleObj name="Equation" r:id="rId3" imgW="114300" imgH="215900" progId="Equation.3">
                        <p:embed/>
                        <p:pic>
                          <p:nvPicPr>
                            <p:cNvPr id="0" name="Object 25"/>
                            <p:cNvPicPr>
                              <a:picLocks noChangeAspect="1" noChangeArrowheads="1"/>
                            </p:cNvPicPr>
                            <p:nvPr/>
                          </p:nvPicPr>
                          <p:blipFill>
                            <a:blip r:embed="rId4">
                              <a:extLst>
                                <a:ext uri="{28A0092B-C50C-407E-A947-70E740481C1C}">
                                  <a14:useLocalDpi val="0"/>
                                </a:ext>
                              </a:extLst>
                            </a:blip>
                            <a:srcRect/>
                            <a:stretch>
                              <a:fillRect/>
                            </a:stretch>
                          </p:blipFill>
                          <p:spPr bwMode="auto">
                            <a:xfrm>
                              <a:off x="2882" y="1321"/>
                              <a:ext cx="74" cy="137"/>
                            </a:xfrm>
                            <a:prstGeom prst="rect">
                              <a:avLst/>
                            </a:prstGeom>
                            <a:noFill/>
                            <a:ln>
                              <a:noFill/>
                            </a:ln>
                            <a:effectLst/>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 uri="{AF507438-7753-43E0-B8FC-AC1667EBCBE1}">
                                <a14:hiddenEffects>
                                  <a:effectLst>
                                    <a:outerShdw dist="35921" dir="2700000" algn="ctr" rotWithShape="0">
                                      <a:srgbClr val="808080"/>
                                    </a:outerShdw>
                                  </a:effectLst>
                                </a14:hiddenEffects>
                              </a:ext>
                            </a:extLst>
                          </p:spPr>
                        </p:pic>
                      </p:oleObj>
                    </mc:Fallback>
                  </mc:AlternateContent>
                </a:graphicData>
              </a:graphic>
            </p:graphicFrame>
          </mc:Choice>
          <mc:Fallback xmlns="">
            <p:graphicFrame>
              <p:nvGraphicFramePr>
                <p:cNvPr id="4" name="Object 25"/>
                <p:cNvGraphicFramePr>
                  <a:graphicFrameLocks noChangeAspect="1"/>
                </p:cNvGraphicFramePr>
                <p:nvPr/>
              </p:nvGraphicFramePr>
              <p:xfrm>
                <a:off x="2882" y="1321"/>
                <a:ext cx="74" cy="137"/>
              </p:xfrm>
              <a:graphic>
                <a:graphicData uri="http://schemas.openxmlformats.org/presentationml/2006/ole">
                  <mc:AlternateContent>
                    <mc:Choice xmlns:v="urn:schemas-microsoft-com:vml" Requires="v">
                      <p:oleObj spid="_x0000_s153694" name="Equation" r:id="rId5" imgW="114300" imgH="215900" progId="Equation.3">
                        <p:embed/>
                      </p:oleObj>
                    </mc:Choice>
                    <mc:Fallback>
                      <p:oleObj name="Equation" r:id="rId5" imgW="114300" imgH="215900" progId="Equation.3">
                        <p:embed/>
                        <p:pic>
                          <p:nvPicPr>
                            <p:cNvPr id="0" name="Object 2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82" y="1321"/>
                              <a:ext cx="74" cy="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Fallback>
        </mc:AlternateContent>
        <mc:AlternateContent xmlns:mc="http://schemas.openxmlformats.org/markup-compatibility/2006" xmlns:a14="http://schemas.microsoft.com/office/drawing/2010/main">
          <mc:Choice Requires="a14">
            <p:graphicFrame>
              <p:nvGraphicFramePr>
                <p:cNvPr id="5" name="Object 26"/>
                <p:cNvGraphicFramePr>
                  <a:graphicFrameLocks noChangeAspect="1"/>
                </p:cNvGraphicFramePr>
                <p:nvPr/>
              </p:nvGraphicFramePr>
              <p:xfrm>
                <a:off x="2882" y="1321"/>
                <a:ext cx="74" cy="137"/>
              </p:xfrm>
              <a:graphic>
                <a:graphicData uri="http://schemas.openxmlformats.org/presentationml/2006/ole">
                  <mc:AlternateContent>
                    <mc:Choice xmlns:v="urn:schemas-microsoft-com:vml" Requires="v">
                      <p:oleObj spid="_x0000_s153947" name="Equation" r:id="rId7" imgW="114300" imgH="215900" progId="Equation.3">
                        <p:embed/>
                      </p:oleObj>
                    </mc:Choice>
                    <mc:Fallback>
                      <p:oleObj name="Equation" r:id="rId7" imgW="114300" imgH="215900" progId="Equation.3">
                        <p:embed/>
                        <p:pic>
                          <p:nvPicPr>
                            <p:cNvPr id="0" name="Object 26"/>
                            <p:cNvPicPr>
                              <a:picLocks noChangeAspect="1" noChangeArrowheads="1"/>
                            </p:cNvPicPr>
                            <p:nvPr/>
                          </p:nvPicPr>
                          <p:blipFill>
                            <a:blip r:embed="rId4">
                              <a:extLst>
                                <a:ext uri="{28A0092B-C50C-407E-A947-70E740481C1C}">
                                  <a14:useLocalDpi val="0"/>
                                </a:ext>
                              </a:extLst>
                            </a:blip>
                            <a:srcRect/>
                            <a:stretch>
                              <a:fillRect/>
                            </a:stretch>
                          </p:blipFill>
                          <p:spPr bwMode="auto">
                            <a:xfrm>
                              <a:off x="2882" y="1321"/>
                              <a:ext cx="74" cy="137"/>
                            </a:xfrm>
                            <a:prstGeom prst="rect">
                              <a:avLst/>
                            </a:prstGeom>
                            <a:noFill/>
                            <a:ln>
                              <a:noFill/>
                            </a:ln>
                            <a:effectLst/>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 uri="{AF507438-7753-43E0-B8FC-AC1667EBCBE1}">
                                <a14:hiddenEffects>
                                  <a:effectLst>
                                    <a:outerShdw dist="35921" dir="2700000" algn="ctr" rotWithShape="0">
                                      <a:srgbClr val="808080"/>
                                    </a:outerShdw>
                                  </a:effectLst>
                                </a14:hiddenEffects>
                              </a:ext>
                            </a:extLst>
                          </p:spPr>
                        </p:pic>
                      </p:oleObj>
                    </mc:Fallback>
                  </mc:AlternateContent>
                </a:graphicData>
              </a:graphic>
            </p:graphicFrame>
          </mc:Choice>
          <mc:Fallback xmlns="">
            <p:graphicFrame>
              <p:nvGraphicFramePr>
                <p:cNvPr id="5" name="Object 26"/>
                <p:cNvGraphicFramePr>
                  <a:graphicFrameLocks noChangeAspect="1"/>
                </p:cNvGraphicFramePr>
                <p:nvPr/>
              </p:nvGraphicFramePr>
              <p:xfrm>
                <a:off x="2882" y="1321"/>
                <a:ext cx="74" cy="137"/>
              </p:xfrm>
              <a:graphic>
                <a:graphicData uri="http://schemas.openxmlformats.org/presentationml/2006/ole">
                  <mc:AlternateContent>
                    <mc:Choice xmlns:v="urn:schemas-microsoft-com:vml" Requires="v">
                      <p:oleObj spid="_x0000_s153695" name="Equation" r:id="rId8" imgW="114300" imgH="215900" progId="Equation.3">
                        <p:embed/>
                      </p:oleObj>
                    </mc:Choice>
                    <mc:Fallback>
                      <p:oleObj name="Equation" r:id="rId8" imgW="114300" imgH="215900" progId="Equation.3">
                        <p:embed/>
                        <p:pic>
                          <p:nvPicPr>
                            <p:cNvPr id="0" name="Object 2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82" y="1321"/>
                              <a:ext cx="74" cy="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Fallback>
        </mc:AlternateContent>
        <mc:AlternateContent xmlns:mc="http://schemas.openxmlformats.org/markup-compatibility/2006" xmlns:a14="http://schemas.microsoft.com/office/drawing/2010/main">
          <mc:Choice Requires="a14">
            <p:sp>
              <p:nvSpPr>
                <p:cNvPr id="6" name="Text Box 27"/>
                <p:cNvSpPr txBox="1">
                  <a:spLocks noChangeArrowheads="1"/>
                </p:cNvSpPr>
                <p:nvPr/>
              </p:nvSpPr>
              <p:spPr bwMode="auto">
                <a:xfrm>
                  <a:off x="1233" y="704"/>
                  <a:ext cx="2479" cy="344"/>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none">
                  <a:spAutoFit/>
                </a:bodyPr>
                <a:lstStyle/>
                <a:p>
                  <a:pPr defTabSz="685800" eaLnBrk="1" fontAlgn="auto" hangingPunct="1">
                    <a:spcAft>
                      <a:spcPts val="0"/>
                    </a:spcAft>
                  </a:pPr>
                  <a:r>
                    <a:rPr kumimoji="1" lang="zh-CN" altLang="en-US" sz="2400" b="0" dirty="0">
                      <a:solidFill>
                        <a:prstClr val="black"/>
                      </a:solidFill>
                      <a:latin typeface="等线" panose="02010600030101010101" charset="-122"/>
                      <a:ea typeface="等线" panose="02010600030101010101" charset="-122"/>
                    </a:rPr>
                    <a:t>设</a:t>
                  </a:r>
                  <a:r>
                    <a:rPr kumimoji="1" lang="zh-CN" altLang="en-US" sz="2400" b="0" i="1" dirty="0">
                      <a:solidFill>
                        <a:prstClr val="black"/>
                      </a:solidFill>
                      <a:latin typeface="等线" panose="02010600030101010101" charset="-122"/>
                      <a:ea typeface="等线" panose="02010600030101010101" charset="-122"/>
                    </a:rPr>
                    <a:t> </a:t>
                  </a:r>
                  <a14:m>
                    <m:oMath xmlns:m="http://schemas.openxmlformats.org/officeDocument/2006/math">
                      <m:r>
                        <a:rPr kumimoji="1" lang="en-US" altLang="zh-CN" sz="2400" b="0" i="1" dirty="0" smtClean="0">
                          <a:solidFill>
                            <a:prstClr val="black"/>
                          </a:solidFill>
                          <a:latin typeface="Cambria Math" panose="02040503050406030204" pitchFamily="18" charset="0"/>
                          <a:ea typeface="等线" panose="02010600030101010101" charset="-122"/>
                        </a:rPr>
                        <m:t>𝑋</m:t>
                      </m:r>
                    </m:oMath>
                  </a14:m>
                  <a:r>
                    <a:rPr kumimoji="1" lang="en-US" altLang="zh-CN" sz="2400" b="0" dirty="0">
                      <a:solidFill>
                        <a:prstClr val="black"/>
                      </a:solidFill>
                      <a:latin typeface="等线" panose="02010600030101010101" charset="-122"/>
                      <a:ea typeface="等线" panose="02010600030101010101" charset="-122"/>
                    </a:rPr>
                    <a:t> </a:t>
                  </a:r>
                  <a:r>
                    <a:rPr kumimoji="1" lang="zh-CN" altLang="en-US" sz="2400" b="0" dirty="0">
                      <a:solidFill>
                        <a:prstClr val="black"/>
                      </a:solidFill>
                      <a:latin typeface="等线" panose="02010600030101010101" charset="-122"/>
                      <a:ea typeface="等线" panose="02010600030101010101" charset="-122"/>
                    </a:rPr>
                    <a:t>是一个随机变量，称 </a:t>
                  </a:r>
                </a:p>
              </p:txBody>
            </p:sp>
          </mc:Choice>
          <mc:Fallback xmlns="">
            <p:sp>
              <p:nvSpPr>
                <p:cNvPr id="6" name="Text Box 27"/>
                <p:cNvSpPr txBox="1">
                  <a:spLocks noRot="1" noChangeAspect="1" noMove="1" noResize="1" noEditPoints="1" noAdjustHandles="1" noChangeArrowheads="1" noChangeShapeType="1" noTextEdit="1"/>
                </p:cNvSpPr>
                <p:nvPr/>
              </p:nvSpPr>
              <p:spPr bwMode="auto">
                <a:xfrm>
                  <a:off x="1233" y="704"/>
                  <a:ext cx="2479" cy="344"/>
                </a:xfrm>
                <a:prstGeom prst="rect">
                  <a:avLst/>
                </a:prstGeom>
                <a:blipFill rotWithShape="1">
                  <a:blip r:embed="rId9"/>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graphicFrame>
              <p:nvGraphicFramePr>
                <p:cNvPr id="7" name="Object 28"/>
                <p:cNvGraphicFramePr>
                  <a:graphicFrameLocks noChangeAspect="1"/>
                </p:cNvGraphicFramePr>
                <p:nvPr/>
              </p:nvGraphicFramePr>
              <p:xfrm>
                <a:off x="597" y="1132"/>
                <a:ext cx="2188" cy="377"/>
              </p:xfrm>
              <a:graphic>
                <a:graphicData uri="http://schemas.openxmlformats.org/presentationml/2006/ole">
                  <mc:AlternateContent>
                    <mc:Choice xmlns:v="urn:schemas-microsoft-com:vml" Requires="v">
                      <p:oleObj spid="_x0000_s153948" name="Equation" r:id="rId10" imgW="1170305" imgH="206375" progId="Equation.DSMT4">
                        <p:embed/>
                      </p:oleObj>
                    </mc:Choice>
                    <mc:Fallback>
                      <p:oleObj name="Equation" r:id="rId10" imgW="1170305" imgH="206375" progId="Equation.DSMT4">
                        <p:embed/>
                        <p:pic>
                          <p:nvPicPr>
                            <p:cNvPr id="0" name="Object 28"/>
                            <p:cNvPicPr>
                              <a:picLocks noChangeAspect="1" noChangeArrowheads="1"/>
                            </p:cNvPicPr>
                            <p:nvPr/>
                          </p:nvPicPr>
                          <p:blipFill>
                            <a:blip r:embed="rId11">
                              <a:extLst>
                                <a:ext uri="{28A0092B-C50C-407E-A947-70E740481C1C}">
                                  <a14:useLocalDpi val="0"/>
                                </a:ext>
                              </a:extLst>
                            </a:blip>
                            <a:srcRect/>
                            <a:stretch>
                              <a:fillRect/>
                            </a:stretch>
                          </p:blipFill>
                          <p:spPr bwMode="auto">
                            <a:xfrm>
                              <a:off x="597" y="1132"/>
                              <a:ext cx="2188" cy="3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pic>
                      </p:oleObj>
                    </mc:Fallback>
                  </mc:AlternateContent>
                </a:graphicData>
              </a:graphic>
            </p:graphicFrame>
          </mc:Choice>
          <mc:Fallback xmlns="">
            <p:graphicFrame>
              <p:nvGraphicFramePr>
                <p:cNvPr id="7" name="Object 28"/>
                <p:cNvGraphicFramePr>
                  <a:graphicFrameLocks noChangeAspect="1"/>
                </p:cNvGraphicFramePr>
                <p:nvPr/>
              </p:nvGraphicFramePr>
              <p:xfrm>
                <a:off x="597" y="1132"/>
                <a:ext cx="2188" cy="377"/>
              </p:xfrm>
              <a:graphic>
                <a:graphicData uri="http://schemas.openxmlformats.org/presentationml/2006/ole">
                  <mc:AlternateContent>
                    <mc:Choice xmlns:v="urn:schemas-microsoft-com:vml" Requires="v">
                      <p:oleObj spid="_x0000_s153696" name="Equation" r:id="rId12" imgW="1170305" imgH="206375" progId="Equation.DSMT4">
                        <p:embed/>
                      </p:oleObj>
                    </mc:Choice>
                    <mc:Fallback>
                      <p:oleObj name="Equation" r:id="rId12" imgW="1170305" imgH="206375" progId="Equation.DSMT4">
                        <p:embed/>
                        <p:pic>
                          <p:nvPicPr>
                            <p:cNvPr id="0" name="Object 2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97" y="1132"/>
                              <a:ext cx="2188" cy="3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Fallback>
        </mc:AlternateContent>
        <mc:AlternateContent xmlns:mc="http://schemas.openxmlformats.org/markup-compatibility/2006" xmlns:a14="http://schemas.microsoft.com/office/drawing/2010/main">
          <mc:Choice Requires="a14">
            <p:graphicFrame>
              <p:nvGraphicFramePr>
                <p:cNvPr id="8" name="Object 29"/>
                <p:cNvGraphicFramePr>
                  <a:graphicFrameLocks noChangeAspect="1"/>
                </p:cNvGraphicFramePr>
                <p:nvPr/>
              </p:nvGraphicFramePr>
              <p:xfrm>
                <a:off x="2925" y="1162"/>
                <a:ext cx="1633" cy="338"/>
              </p:xfrm>
              <a:graphic>
                <a:graphicData uri="http://schemas.openxmlformats.org/presentationml/2006/ole">
                  <mc:AlternateContent>
                    <mc:Choice xmlns:v="urn:schemas-microsoft-com:vml" Requires="v">
                      <p:oleObj spid="_x0000_s153949" name="公式" r:id="rId14" imgW="973455" imgH="206375" progId="Equation.3">
                        <p:embed/>
                      </p:oleObj>
                    </mc:Choice>
                    <mc:Fallback>
                      <p:oleObj name="公式" r:id="rId14" imgW="973455" imgH="206375" progId="Equation.3">
                        <p:embed/>
                        <p:pic>
                          <p:nvPicPr>
                            <p:cNvPr id="0" name="Object 29"/>
                            <p:cNvPicPr>
                              <a:picLocks noChangeAspect="1" noChangeArrowheads="1"/>
                            </p:cNvPicPr>
                            <p:nvPr/>
                          </p:nvPicPr>
                          <p:blipFill>
                            <a:blip r:embed="rId15">
                              <a:extLst>
                                <a:ext uri="{28A0092B-C50C-407E-A947-70E740481C1C}">
                                  <a14:useLocalDpi val="0"/>
                                </a:ext>
                              </a:extLst>
                            </a:blip>
                            <a:srcRect/>
                            <a:stretch>
                              <a:fillRect/>
                            </a:stretch>
                          </p:blipFill>
                          <p:spPr bwMode="auto">
                            <a:xfrm>
                              <a:off x="2925" y="1162"/>
                              <a:ext cx="1633" cy="338"/>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pic>
                      </p:oleObj>
                    </mc:Fallback>
                  </mc:AlternateContent>
                </a:graphicData>
              </a:graphic>
            </p:graphicFrame>
          </mc:Choice>
          <mc:Fallback xmlns="">
            <p:graphicFrame>
              <p:nvGraphicFramePr>
                <p:cNvPr id="8" name="Object 29"/>
                <p:cNvGraphicFramePr>
                  <a:graphicFrameLocks noChangeAspect="1"/>
                </p:cNvGraphicFramePr>
                <p:nvPr/>
              </p:nvGraphicFramePr>
              <p:xfrm>
                <a:off x="2925" y="1162"/>
                <a:ext cx="1633" cy="338"/>
              </p:xfrm>
              <a:graphic>
                <a:graphicData uri="http://schemas.openxmlformats.org/presentationml/2006/ole">
                  <mc:AlternateContent>
                    <mc:Choice xmlns:v="urn:schemas-microsoft-com:vml" Requires="v">
                      <p:oleObj spid="_x0000_s153697" name="公式" r:id="rId16" imgW="973455" imgH="206375" progId="Equation.3">
                        <p:embed/>
                      </p:oleObj>
                    </mc:Choice>
                    <mc:Fallback>
                      <p:oleObj name="公式" r:id="rId16" imgW="973455" imgH="206375" progId="Equation.3">
                        <p:embed/>
                        <p:pic>
                          <p:nvPicPr>
                            <p:cNvPr id="0" name="Object 2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925" y="1162"/>
                              <a:ext cx="1633" cy="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Fallback>
        </mc:AlternateContent>
        <mc:AlternateContent xmlns:mc="http://schemas.openxmlformats.org/markup-compatibility/2006" xmlns:a14="http://schemas.microsoft.com/office/drawing/2010/main">
          <mc:Choice Requires="a14">
            <p:sp>
              <p:nvSpPr>
                <p:cNvPr id="9" name="Text Box 30"/>
                <p:cNvSpPr txBox="1">
                  <a:spLocks noChangeArrowheads="1"/>
                </p:cNvSpPr>
                <p:nvPr/>
              </p:nvSpPr>
              <p:spPr bwMode="auto">
                <a:xfrm>
                  <a:off x="451" y="1616"/>
                  <a:ext cx="2157" cy="344"/>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a:spAutoFit/>
                </a:bodyPr>
                <a:lstStyle/>
                <a:p>
                  <a:pPr defTabSz="685800" eaLnBrk="1" fontAlgn="auto" hangingPunct="1">
                    <a:spcAft>
                      <a:spcPts val="0"/>
                    </a:spcAft>
                  </a:pPr>
                  <a:r>
                    <a:rPr kumimoji="1" lang="zh-CN" altLang="en-US" sz="2400" b="0" dirty="0">
                      <a:solidFill>
                        <a:prstClr val="black"/>
                      </a:solidFill>
                      <a:latin typeface="等线" panose="02010600030101010101" charset="-122"/>
                      <a:ea typeface="等线" panose="02010600030101010101" charset="-122"/>
                    </a:rPr>
                    <a:t>为 </a:t>
                  </a:r>
                  <a14:m>
                    <m:oMath xmlns:m="http://schemas.openxmlformats.org/officeDocument/2006/math">
                      <m:r>
                        <a:rPr kumimoji="1" lang="en-US" altLang="zh-CN" sz="2400" b="0" i="1" dirty="0" smtClean="0">
                          <a:solidFill>
                            <a:prstClr val="black"/>
                          </a:solidFill>
                          <a:latin typeface="Cambria Math" panose="02040503050406030204" pitchFamily="18" charset="0"/>
                          <a:ea typeface="等线" panose="02010600030101010101" charset="-122"/>
                        </a:rPr>
                        <m:t>𝑋</m:t>
                      </m:r>
                    </m:oMath>
                  </a14:m>
                  <a:r>
                    <a:rPr kumimoji="1" lang="en-US" altLang="zh-CN" sz="2400" b="0" dirty="0" smtClean="0">
                      <a:solidFill>
                        <a:prstClr val="black"/>
                      </a:solidFill>
                      <a:latin typeface="等线" panose="02010600030101010101" charset="-122"/>
                      <a:ea typeface="等线" panose="02010600030101010101" charset="-122"/>
                    </a:rPr>
                    <a:t> </a:t>
                  </a:r>
                  <a:r>
                    <a:rPr kumimoji="1" lang="zh-CN" altLang="en-US" sz="2400" b="0" dirty="0">
                      <a:solidFill>
                        <a:prstClr val="black"/>
                      </a:solidFill>
                      <a:latin typeface="等线" panose="02010600030101010101" charset="-122"/>
                      <a:ea typeface="等线" panose="02010600030101010101" charset="-122"/>
                    </a:rPr>
                    <a:t>的分布函数 </a:t>
                  </a:r>
                  <a:r>
                    <a:rPr kumimoji="1" lang="en-US" altLang="zh-CN" sz="2400" b="0" dirty="0" smtClean="0">
                      <a:solidFill>
                        <a:prstClr val="black"/>
                      </a:solidFill>
                      <a:latin typeface="等线" panose="02010600030101010101" charset="-122"/>
                      <a:ea typeface="等线" panose="02010600030101010101" charset="-122"/>
                    </a:rPr>
                    <a:t>   </a:t>
                  </a:r>
                  <a:endParaRPr kumimoji="1" lang="en-US" altLang="zh-CN" sz="2400" b="0" dirty="0">
                    <a:solidFill>
                      <a:srgbClr val="FFFF00"/>
                    </a:solidFill>
                    <a:latin typeface="等线" panose="02010600030101010101" charset="-122"/>
                    <a:ea typeface="等线" panose="02010600030101010101" charset="-122"/>
                  </a:endParaRPr>
                </a:p>
              </p:txBody>
            </p:sp>
          </mc:Choice>
          <mc:Fallback xmlns="">
            <p:sp>
              <p:nvSpPr>
                <p:cNvPr id="9" name="Text Box 30"/>
                <p:cNvSpPr txBox="1">
                  <a:spLocks noRot="1" noChangeAspect="1" noMove="1" noResize="1" noEditPoints="1" noAdjustHandles="1" noChangeArrowheads="1" noChangeShapeType="1" noTextEdit="1"/>
                </p:cNvSpPr>
                <p:nvPr/>
              </p:nvSpPr>
              <p:spPr bwMode="auto">
                <a:xfrm>
                  <a:off x="451" y="1616"/>
                  <a:ext cx="2157" cy="344"/>
                </a:xfrm>
                <a:prstGeom prst="rect">
                  <a:avLst/>
                </a:prstGeom>
                <a:blipFill>
                  <a:blip r:embed="rId18"/>
                  <a:stretch>
                    <a:fillRect l="-2820" t="-9211" b="-30263"/>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graphicFrame>
              <p:nvGraphicFramePr>
                <p:cNvPr id="10" name="Object 31"/>
                <p:cNvGraphicFramePr>
                  <a:graphicFrameLocks noChangeAspect="1"/>
                </p:cNvGraphicFramePr>
                <p:nvPr/>
              </p:nvGraphicFramePr>
              <p:xfrm>
                <a:off x="2882" y="1321"/>
                <a:ext cx="74" cy="137"/>
              </p:xfrm>
              <a:graphic>
                <a:graphicData uri="http://schemas.openxmlformats.org/presentationml/2006/ole">
                  <mc:AlternateContent>
                    <mc:Choice xmlns:v="urn:schemas-microsoft-com:vml" Requires="v">
                      <p:oleObj spid="_x0000_s153950" name="Equation" r:id="rId19" imgW="114300" imgH="215900" progId="Equation.3">
                        <p:embed/>
                      </p:oleObj>
                    </mc:Choice>
                    <mc:Fallback>
                      <p:oleObj name="Equation" r:id="rId19" imgW="114300" imgH="215900" progId="Equation.3">
                        <p:embed/>
                        <p:pic>
                          <p:nvPicPr>
                            <p:cNvPr id="0" name="Object 31"/>
                            <p:cNvPicPr>
                              <a:picLocks noChangeAspect="1" noChangeArrowheads="1"/>
                            </p:cNvPicPr>
                            <p:nvPr/>
                          </p:nvPicPr>
                          <p:blipFill>
                            <a:blip r:embed="rId4">
                              <a:extLst>
                                <a:ext uri="{28A0092B-C50C-407E-A947-70E740481C1C}">
                                  <a14:useLocalDpi val="0"/>
                                </a:ext>
                              </a:extLst>
                            </a:blip>
                            <a:srcRect/>
                            <a:stretch>
                              <a:fillRect/>
                            </a:stretch>
                          </p:blipFill>
                          <p:spPr bwMode="auto">
                            <a:xfrm>
                              <a:off x="2882" y="1321"/>
                              <a:ext cx="74" cy="137"/>
                            </a:xfrm>
                            <a:prstGeom prst="rect">
                              <a:avLst/>
                            </a:prstGeom>
                            <a:noFill/>
                            <a:ln>
                              <a:noFill/>
                            </a:ln>
                            <a:effectLst/>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 uri="{AF507438-7753-43E0-B8FC-AC1667EBCBE1}">
                                <a14:hiddenEffects>
                                  <a:effectLst>
                                    <a:outerShdw dist="35921" dir="2700000" algn="ctr" rotWithShape="0">
                                      <a:srgbClr val="808080"/>
                                    </a:outerShdw>
                                  </a:effectLst>
                                </a14:hiddenEffects>
                              </a:ext>
                            </a:extLst>
                          </p:spPr>
                        </p:pic>
                      </p:oleObj>
                    </mc:Fallback>
                  </mc:AlternateContent>
                </a:graphicData>
              </a:graphic>
            </p:graphicFrame>
          </mc:Choice>
          <mc:Fallback xmlns="">
            <p:graphicFrame>
              <p:nvGraphicFramePr>
                <p:cNvPr id="10" name="Object 31"/>
                <p:cNvGraphicFramePr>
                  <a:graphicFrameLocks noChangeAspect="1"/>
                </p:cNvGraphicFramePr>
                <p:nvPr/>
              </p:nvGraphicFramePr>
              <p:xfrm>
                <a:off x="2882" y="1321"/>
                <a:ext cx="74" cy="137"/>
              </p:xfrm>
              <a:graphic>
                <a:graphicData uri="http://schemas.openxmlformats.org/presentationml/2006/ole">
                  <mc:AlternateContent>
                    <mc:Choice xmlns:v="urn:schemas-microsoft-com:vml" Requires="v">
                      <p:oleObj spid="_x0000_s153698" name="Equation" r:id="rId20" imgW="114300" imgH="215900" progId="Equation.3">
                        <p:embed/>
                      </p:oleObj>
                    </mc:Choice>
                    <mc:Fallback>
                      <p:oleObj name="Equation" r:id="rId20" imgW="114300" imgH="215900" progId="Equation.3">
                        <p:embed/>
                        <p:pic>
                          <p:nvPicPr>
                            <p:cNvPr id="0" name="Object 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82" y="1321"/>
                              <a:ext cx="74" cy="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Fallback>
        </mc:AlternateContent>
        <mc:AlternateContent xmlns:mc="http://schemas.openxmlformats.org/markup-compatibility/2006" xmlns:a14="http://schemas.microsoft.com/office/drawing/2010/main">
          <mc:Choice Requires="a14">
            <p:graphicFrame>
              <p:nvGraphicFramePr>
                <p:cNvPr id="11" name="Object 32"/>
                <p:cNvGraphicFramePr>
                  <a:graphicFrameLocks noChangeAspect="1"/>
                </p:cNvGraphicFramePr>
                <p:nvPr/>
              </p:nvGraphicFramePr>
              <p:xfrm>
                <a:off x="2882" y="1321"/>
                <a:ext cx="74" cy="137"/>
              </p:xfrm>
              <a:graphic>
                <a:graphicData uri="http://schemas.openxmlformats.org/presentationml/2006/ole">
                  <mc:AlternateContent>
                    <mc:Choice xmlns:v="urn:schemas-microsoft-com:vml" Requires="v">
                      <p:oleObj spid="_x0000_s153951" name="Equation" r:id="rId21" imgW="114300" imgH="215900" progId="Equation.3">
                        <p:embed/>
                      </p:oleObj>
                    </mc:Choice>
                    <mc:Fallback>
                      <p:oleObj name="Equation" r:id="rId21" imgW="114300" imgH="215900" progId="Equation.3">
                        <p:embed/>
                        <p:pic>
                          <p:nvPicPr>
                            <p:cNvPr id="0" name="Object 32"/>
                            <p:cNvPicPr>
                              <a:picLocks noChangeAspect="1" noChangeArrowheads="1"/>
                            </p:cNvPicPr>
                            <p:nvPr/>
                          </p:nvPicPr>
                          <p:blipFill>
                            <a:blip r:embed="rId4">
                              <a:extLst>
                                <a:ext uri="{28A0092B-C50C-407E-A947-70E740481C1C}">
                                  <a14:useLocalDpi val="0"/>
                                </a:ext>
                              </a:extLst>
                            </a:blip>
                            <a:srcRect/>
                            <a:stretch>
                              <a:fillRect/>
                            </a:stretch>
                          </p:blipFill>
                          <p:spPr bwMode="auto">
                            <a:xfrm>
                              <a:off x="2882" y="1321"/>
                              <a:ext cx="74" cy="137"/>
                            </a:xfrm>
                            <a:prstGeom prst="rect">
                              <a:avLst/>
                            </a:prstGeom>
                            <a:noFill/>
                            <a:ln>
                              <a:noFill/>
                            </a:ln>
                            <a:effectLst/>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 uri="{AF507438-7753-43E0-B8FC-AC1667EBCBE1}">
                                <a14:hiddenEffects>
                                  <a:effectLst>
                                    <a:outerShdw dist="35921" dir="2700000" algn="ctr" rotWithShape="0">
                                      <a:srgbClr val="808080"/>
                                    </a:outerShdw>
                                  </a:effectLst>
                                </a14:hiddenEffects>
                              </a:ext>
                            </a:extLst>
                          </p:spPr>
                        </p:pic>
                      </p:oleObj>
                    </mc:Fallback>
                  </mc:AlternateContent>
                </a:graphicData>
              </a:graphic>
            </p:graphicFrame>
          </mc:Choice>
          <mc:Fallback xmlns="">
            <p:graphicFrame>
              <p:nvGraphicFramePr>
                <p:cNvPr id="11" name="Object 32"/>
                <p:cNvGraphicFramePr>
                  <a:graphicFrameLocks noChangeAspect="1"/>
                </p:cNvGraphicFramePr>
                <p:nvPr/>
              </p:nvGraphicFramePr>
              <p:xfrm>
                <a:off x="2882" y="1321"/>
                <a:ext cx="74" cy="137"/>
              </p:xfrm>
              <a:graphic>
                <a:graphicData uri="http://schemas.openxmlformats.org/presentationml/2006/ole">
                  <mc:AlternateContent>
                    <mc:Choice xmlns:v="urn:schemas-microsoft-com:vml" Requires="v">
                      <p:oleObj spid="_x0000_s153699" name="Equation" r:id="rId22" imgW="114300" imgH="215900" progId="Equation.3">
                        <p:embed/>
                      </p:oleObj>
                    </mc:Choice>
                    <mc:Fallback>
                      <p:oleObj name="Equation" r:id="rId22" imgW="114300" imgH="215900" progId="Equation.3">
                        <p:embed/>
                        <p:pic>
                          <p:nvPicPr>
                            <p:cNvPr id="0" name="Object 3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82" y="1321"/>
                              <a:ext cx="74" cy="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Fallback>
        </mc:AlternateContent>
      </p:grpSp>
      <p:sp>
        <p:nvSpPr>
          <p:cNvPr id="13" name="Text Box 2"/>
          <p:cNvSpPr txBox="1">
            <a:spLocks noChangeArrowheads="1"/>
          </p:cNvSpPr>
          <p:nvPr/>
        </p:nvSpPr>
        <p:spPr bwMode="auto">
          <a:xfrm>
            <a:off x="645960" y="3007963"/>
            <a:ext cx="3262432" cy="600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685800" eaLnBrk="1" fontAlgn="auto" hangingPunct="1">
              <a:spcAft>
                <a:spcPts val="0"/>
              </a:spcAft>
            </a:pPr>
            <a:r>
              <a:rPr kumimoji="1" lang="zh-CN" altLang="en-US" sz="3300" dirty="0">
                <a:solidFill>
                  <a:srgbClr val="FF0000"/>
                </a:solidFill>
                <a:latin typeface="等线" panose="02010600030101010101" charset="-122"/>
                <a:ea typeface="等线" panose="02010600030101010101" charset="-122"/>
              </a:rPr>
              <a:t>分布函数的性质 </a:t>
            </a:r>
          </a:p>
        </p:txBody>
      </p:sp>
      <p:pic>
        <p:nvPicPr>
          <p:cNvPr id="14" name="图片 13"/>
          <p:cNvPicPr>
            <a:picLocks noChangeAspect="1"/>
          </p:cNvPicPr>
          <p:nvPr/>
        </p:nvPicPr>
        <p:blipFill>
          <a:blip r:embed="rId23"/>
          <a:stretch>
            <a:fillRect/>
          </a:stretch>
        </p:blipFill>
        <p:spPr>
          <a:xfrm>
            <a:off x="787228" y="3926690"/>
            <a:ext cx="5968965" cy="422731"/>
          </a:xfrm>
          <a:prstGeom prst="rect">
            <a:avLst/>
          </a:prstGeom>
        </p:spPr>
      </p:pic>
      <p:pic>
        <p:nvPicPr>
          <p:cNvPr id="15" name="图片 14"/>
          <p:cNvPicPr>
            <a:picLocks noChangeAspect="1"/>
          </p:cNvPicPr>
          <p:nvPr/>
        </p:nvPicPr>
        <p:blipFill>
          <a:blip r:embed="rId24"/>
          <a:stretch>
            <a:fillRect/>
          </a:stretch>
        </p:blipFill>
        <p:spPr>
          <a:xfrm>
            <a:off x="835802" y="4652699"/>
            <a:ext cx="1848108" cy="400106"/>
          </a:xfrm>
          <a:prstGeom prst="rect">
            <a:avLst/>
          </a:prstGeom>
        </p:spPr>
      </p:pic>
      <p:pic>
        <p:nvPicPr>
          <p:cNvPr id="16" name="Object 23"/>
          <p:cNvPicPr>
            <a:picLocks noChangeAspect="1"/>
          </p:cNvPicPr>
          <p:nvPr/>
        </p:nvPicPr>
        <p:blipFill>
          <a:blip r:embed="rId25">
            <a:extLst>
              <a:ext uri="{28A0092B-C50C-407E-A947-70E740481C1C}">
                <a14:useLocalDpi xmlns:a14="http://schemas.microsoft.com/office/drawing/2010/main" val="0"/>
              </a:ext>
            </a:extLst>
          </a:blip>
          <a:srcRect/>
          <a:stretch>
            <a:fillRect/>
          </a:stretch>
        </p:blipFill>
        <p:spPr>
          <a:xfrm>
            <a:off x="3744706" y="3938919"/>
            <a:ext cx="1333500" cy="393700"/>
          </a:xfrm>
          <a:noFill/>
          <a:ln>
            <a:noFill/>
          </a:ln>
          <a:effectLst/>
        </p:spPr>
      </p:pic>
      <p:pic>
        <p:nvPicPr>
          <p:cNvPr id="17" name="Object 24"/>
          <p:cNvPicPr>
            <a:picLocks noChangeAspect="1"/>
          </p:cNvPicPr>
          <p:nvPr/>
        </p:nvPicPr>
        <p:blipFill>
          <a:blip r:embed="rId26">
            <a:extLst>
              <a:ext uri="{28A0092B-C50C-407E-A947-70E740481C1C}">
                <a14:useLocalDpi xmlns:a14="http://schemas.microsoft.com/office/drawing/2010/main" val="0"/>
              </a:ext>
            </a:extLst>
          </a:blip>
          <a:srcRect/>
          <a:stretch>
            <a:fillRect/>
          </a:stretch>
        </p:blipFill>
        <p:spPr>
          <a:xfrm>
            <a:off x="5148056" y="3835731"/>
            <a:ext cx="1536700" cy="584200"/>
          </a:xfrm>
          <a:noFill/>
          <a:ln>
            <a:noFill/>
          </a:ln>
          <a:effectLst/>
        </p:spPr>
      </p:pic>
      <p:pic>
        <p:nvPicPr>
          <p:cNvPr id="19" name="Object 28"/>
          <p:cNvPicPr>
            <a:picLocks noChangeAspect="1"/>
          </p:cNvPicPr>
          <p:nvPr/>
        </p:nvPicPr>
        <p:blipFill>
          <a:blip r:embed="rId27">
            <a:extLst>
              <a:ext uri="{28A0092B-C50C-407E-A947-70E740481C1C}">
                <a14:useLocalDpi xmlns:a14="http://schemas.microsoft.com/office/drawing/2010/main" val="0"/>
              </a:ext>
            </a:extLst>
          </a:blip>
          <a:srcRect/>
          <a:stretch>
            <a:fillRect/>
          </a:stretch>
        </p:blipFill>
        <p:spPr>
          <a:xfrm>
            <a:off x="6756193" y="3950031"/>
            <a:ext cx="495300" cy="317500"/>
          </a:xfrm>
          <a:noFill/>
          <a:ln>
            <a:noFill/>
          </a:ln>
          <a:effectLst/>
        </p:spPr>
      </p:pic>
      <p:pic>
        <p:nvPicPr>
          <p:cNvPr id="20" name="Object 29"/>
          <p:cNvPicPr>
            <a:picLocks noChangeAspect="1"/>
          </p:cNvPicPr>
          <p:nvPr/>
        </p:nvPicPr>
        <p:blipFill>
          <a:blip r:embed="rId28">
            <a:extLst>
              <a:ext uri="{28A0092B-C50C-407E-A947-70E740481C1C}">
                <a14:useLocalDpi xmlns:a14="http://schemas.microsoft.com/office/drawing/2010/main" val="0"/>
              </a:ext>
            </a:extLst>
          </a:blip>
          <a:srcRect/>
          <a:stretch>
            <a:fillRect/>
          </a:stretch>
        </p:blipFill>
        <p:spPr>
          <a:xfrm>
            <a:off x="6768893" y="4675519"/>
            <a:ext cx="469900" cy="304800"/>
          </a:xfrm>
          <a:noFill/>
          <a:ln>
            <a:noFill/>
          </a:ln>
          <a:effectLst/>
        </p:spPr>
      </p:pic>
      <p:grpSp>
        <p:nvGrpSpPr>
          <p:cNvPr id="25" name="Group 25"/>
          <p:cNvGrpSpPr/>
          <p:nvPr/>
        </p:nvGrpSpPr>
        <p:grpSpPr bwMode="auto">
          <a:xfrm>
            <a:off x="729998" y="5252224"/>
            <a:ext cx="2776089" cy="500464"/>
            <a:chOff x="997" y="1026"/>
            <a:chExt cx="1838" cy="368"/>
          </a:xfrm>
        </p:grpSpPr>
        <p:pic>
          <p:nvPicPr>
            <p:cNvPr id="27" name="Object 26"/>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1867" y="1026"/>
              <a:ext cx="968" cy="3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8" name="Object 27"/>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997" y="1071"/>
              <a:ext cx="840" cy="2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pic>
        <p:nvPicPr>
          <p:cNvPr id="26" name="Object 29"/>
          <p:cNvPicPr>
            <a:picLocks noChangeAspect="1"/>
          </p:cNvPicPr>
          <p:nvPr/>
        </p:nvPicPr>
        <p:blipFill>
          <a:blip r:embed="rId28">
            <a:extLst>
              <a:ext uri="{28A0092B-C50C-407E-A947-70E740481C1C}">
                <a14:useLocalDpi xmlns:a14="http://schemas.microsoft.com/office/drawing/2010/main" val="0"/>
              </a:ext>
            </a:extLst>
          </a:blip>
          <a:srcRect/>
          <a:stretch>
            <a:fillRect/>
          </a:stretch>
        </p:blipFill>
        <p:spPr>
          <a:xfrm>
            <a:off x="2714124" y="6027672"/>
            <a:ext cx="469900" cy="304800"/>
          </a:xfrm>
          <a:noFill/>
          <a:ln>
            <a:noFill/>
          </a:ln>
          <a:effectLst/>
        </p:spPr>
      </p:pic>
      <p:pic>
        <p:nvPicPr>
          <p:cNvPr id="29" name="图片 28"/>
          <p:cNvPicPr>
            <a:picLocks noChangeAspect="1"/>
          </p:cNvPicPr>
          <p:nvPr/>
        </p:nvPicPr>
        <p:blipFill>
          <a:blip r:embed="rId31"/>
          <a:stretch>
            <a:fillRect/>
          </a:stretch>
        </p:blipFill>
        <p:spPr>
          <a:xfrm>
            <a:off x="3533552" y="5313422"/>
            <a:ext cx="476316" cy="304843"/>
          </a:xfrm>
          <a:prstGeom prst="rect">
            <a:avLst/>
          </a:prstGeom>
        </p:spPr>
      </p:pic>
      <p:sp>
        <p:nvSpPr>
          <p:cNvPr id="30" name="矩形 29"/>
          <p:cNvSpPr/>
          <p:nvPr/>
        </p:nvSpPr>
        <p:spPr>
          <a:xfrm>
            <a:off x="729998" y="5887209"/>
            <a:ext cx="2015295" cy="523220"/>
          </a:xfrm>
          <a:prstGeom prst="rect">
            <a:avLst/>
          </a:prstGeom>
        </p:spPr>
        <p:txBody>
          <a:bodyPr wrap="none">
            <a:spAutoFit/>
          </a:bodyPr>
          <a:lstStyle/>
          <a:p>
            <a:r>
              <a:rPr kumimoji="1" lang="en-US" altLang="zh-CN" i="1" dirty="0"/>
              <a:t>F(x)</a:t>
            </a:r>
            <a:r>
              <a:rPr kumimoji="1" lang="en-US" altLang="zh-CN" dirty="0"/>
              <a:t> </a:t>
            </a:r>
            <a:r>
              <a:rPr kumimoji="1" lang="zh-CN" altLang="zh-CN" dirty="0"/>
              <a:t>右连续</a:t>
            </a:r>
            <a:endParaRPr lang="zh-CN" altLang="en-US" dirty="0"/>
          </a:p>
        </p:txBody>
      </p:sp>
      <p:sp>
        <p:nvSpPr>
          <p:cNvPr id="31" name="Text Box 2"/>
          <p:cNvSpPr txBox="1">
            <a:spLocks noChangeArrowheads="1"/>
          </p:cNvSpPr>
          <p:nvPr/>
        </p:nvSpPr>
        <p:spPr bwMode="auto">
          <a:xfrm>
            <a:off x="3489719" y="3018024"/>
            <a:ext cx="5686172" cy="600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685800" eaLnBrk="1" fontAlgn="auto" hangingPunct="1">
              <a:spcAft>
                <a:spcPts val="0"/>
              </a:spcAft>
            </a:pPr>
            <a:r>
              <a:rPr kumimoji="1" lang="zh-CN" altLang="en-US" sz="3300" dirty="0" smtClean="0">
                <a:solidFill>
                  <a:srgbClr val="FF0000"/>
                </a:solidFill>
                <a:latin typeface="等线" panose="02010600030101010101" charset="-122"/>
                <a:ea typeface="等线" panose="02010600030101010101" charset="-122"/>
              </a:rPr>
              <a:t>（用于判断是否为分布函数）</a:t>
            </a:r>
            <a:endParaRPr kumimoji="1" lang="zh-CN" altLang="en-US" sz="3300" dirty="0">
              <a:solidFill>
                <a:srgbClr val="FF0000"/>
              </a:solidFill>
              <a:latin typeface="等线" panose="02010600030101010101" charset="-122"/>
              <a:ea typeface="等线" panose="02010600030101010101"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 Box 2"/>
              <p:cNvSpPr txBox="1">
                <a:spLocks noChangeArrowheads="1"/>
              </p:cNvSpPr>
              <p:nvPr/>
            </p:nvSpPr>
            <p:spPr bwMode="auto">
              <a:xfrm>
                <a:off x="400050" y="304800"/>
                <a:ext cx="4788490" cy="461665"/>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none">
                <a:spAutoFit/>
              </a:bodyPr>
              <a:lstStyle/>
              <a:p>
                <a:pPr defTabSz="685800" eaLnBrk="1" fontAlgn="auto" hangingPunct="1">
                  <a:spcAft>
                    <a:spcPts val="0"/>
                  </a:spcAft>
                </a:pPr>
                <a:r>
                  <a:rPr kumimoji="1" lang="zh-CN" altLang="en-US" sz="2400" b="0" dirty="0">
                    <a:solidFill>
                      <a:prstClr val="black"/>
                    </a:solidFill>
                    <a:latin typeface="等线" panose="02010600030101010101" charset="-122"/>
                    <a:ea typeface="等线" panose="02010600030101010101" charset="-122"/>
                  </a:rPr>
                  <a:t>设离散型随机变量</a:t>
                </a:r>
                <a:r>
                  <a:rPr kumimoji="1" lang="zh-CN" altLang="en-US" sz="2400" b="0" i="1" dirty="0">
                    <a:solidFill>
                      <a:prstClr val="black"/>
                    </a:solidFill>
                    <a:latin typeface="等线" panose="02010600030101010101" charset="-122"/>
                    <a:ea typeface="等线" panose="02010600030101010101" charset="-122"/>
                  </a:rPr>
                  <a:t>  </a:t>
                </a:r>
                <a14:m>
                  <m:oMath xmlns:m="http://schemas.openxmlformats.org/officeDocument/2006/math">
                    <m:r>
                      <a:rPr kumimoji="1" lang="en-US" altLang="zh-CN" sz="2400" b="0" i="1" dirty="0" smtClean="0">
                        <a:solidFill>
                          <a:prstClr val="black"/>
                        </a:solidFill>
                        <a:latin typeface="Cambria Math" panose="02040503050406030204" pitchFamily="18" charset="0"/>
                        <a:ea typeface="等线" panose="02010600030101010101" charset="-122"/>
                      </a:rPr>
                      <m:t>𝑋</m:t>
                    </m:r>
                  </m:oMath>
                </a14:m>
                <a:r>
                  <a:rPr kumimoji="1" lang="en-US" altLang="zh-CN" sz="2400" b="0" dirty="0">
                    <a:solidFill>
                      <a:prstClr val="black"/>
                    </a:solidFill>
                    <a:latin typeface="等线" panose="02010600030101010101" charset="-122"/>
                    <a:ea typeface="等线" panose="02010600030101010101" charset="-122"/>
                  </a:rPr>
                  <a:t>  </a:t>
                </a:r>
                <a:r>
                  <a:rPr kumimoji="1" lang="zh-CN" altLang="en-US" sz="2400" b="0" dirty="0">
                    <a:solidFill>
                      <a:prstClr val="black"/>
                    </a:solidFill>
                    <a:latin typeface="等线" panose="02010600030101010101" charset="-122"/>
                    <a:ea typeface="等线" panose="02010600030101010101" charset="-122"/>
                  </a:rPr>
                  <a:t>的分布律是 </a:t>
                </a:r>
                <a:endParaRPr kumimoji="1" lang="zh-CN" altLang="en-US" sz="2400" b="0" dirty="0">
                  <a:solidFill>
                    <a:srgbClr val="FFFF00"/>
                  </a:solidFill>
                  <a:latin typeface="等线" panose="02010600030101010101" charset="-122"/>
                  <a:ea typeface="等线" panose="02010600030101010101" charset="-122"/>
                </a:endParaRPr>
              </a:p>
            </p:txBody>
          </p:sp>
        </mc:Choice>
        <mc:Fallback xmlns="">
          <p:sp>
            <p:nvSpPr>
              <p:cNvPr id="2" name="Text Box 2"/>
              <p:cNvSpPr txBox="1">
                <a:spLocks noRot="1" noChangeAspect="1" noMove="1" noResize="1" noEditPoints="1" noAdjustHandles="1" noChangeArrowheads="1" noChangeShapeType="1" noTextEdit="1"/>
              </p:cNvSpPr>
              <p:nvPr/>
            </p:nvSpPr>
            <p:spPr bwMode="auto">
              <a:xfrm>
                <a:off x="400050" y="304800"/>
                <a:ext cx="4788490" cy="461665"/>
              </a:xfrm>
              <a:prstGeom prst="rect">
                <a:avLst/>
              </a:prstGeom>
              <a:blipFill>
                <a:blip r:embed="rId3"/>
                <a:stretch>
                  <a:fillRect l="-2038" t="-9211" b="-30263"/>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 name="Text Box 3"/>
              <p:cNvSpPr txBox="1">
                <a:spLocks noChangeArrowheads="1"/>
              </p:cNvSpPr>
              <p:nvPr/>
            </p:nvSpPr>
            <p:spPr bwMode="auto">
              <a:xfrm>
                <a:off x="1222772" y="979594"/>
                <a:ext cx="5787628" cy="461665"/>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p>
                <a:pPr defTabSz="685800" eaLnBrk="1" fontAlgn="auto" hangingPunct="1">
                  <a:spcAft>
                    <a:spcPts val="0"/>
                  </a:spcAft>
                </a:pPr>
                <a14:m>
                  <m:oMathPara xmlns:m="http://schemas.openxmlformats.org/officeDocument/2006/math">
                    <m:oMathParaPr>
                      <m:jc m:val="centerGroup"/>
                    </m:oMathParaPr>
                    <m:oMath xmlns:m="http://schemas.openxmlformats.org/officeDocument/2006/math">
                      <m:r>
                        <a:rPr kumimoji="1" lang="en-US" altLang="zh-CN" sz="2400" b="0" i="1" dirty="0" smtClean="0">
                          <a:solidFill>
                            <a:prstClr val="black"/>
                          </a:solidFill>
                          <a:latin typeface="Cambria Math" panose="02040503050406030204" pitchFamily="18" charset="0"/>
                          <a:ea typeface="等线" panose="02010600030101010101" charset="-122"/>
                        </a:rPr>
                        <m:t>𝑃</m:t>
                      </m:r>
                      <m:r>
                        <a:rPr kumimoji="1" lang="en-US" altLang="zh-CN" sz="2400" b="0" i="1" dirty="0" smtClean="0">
                          <a:solidFill>
                            <a:prstClr val="black"/>
                          </a:solidFill>
                          <a:latin typeface="Cambria Math" panose="02040503050406030204" pitchFamily="18" charset="0"/>
                          <a:ea typeface="等线" panose="02010600030101010101" charset="-122"/>
                        </a:rPr>
                        <m:t>{ </m:t>
                      </m:r>
                      <m:r>
                        <a:rPr kumimoji="1" lang="en-US" altLang="zh-CN" sz="2400" b="0" i="1" dirty="0" smtClean="0">
                          <a:solidFill>
                            <a:prstClr val="black"/>
                          </a:solidFill>
                          <a:latin typeface="Cambria Math" panose="02040503050406030204" pitchFamily="18" charset="0"/>
                          <a:ea typeface="等线" panose="02010600030101010101" charset="-122"/>
                        </a:rPr>
                        <m:t>𝑋</m:t>
                      </m:r>
                      <m:r>
                        <a:rPr kumimoji="1" lang="en-US" altLang="zh-CN" sz="2400" b="0" i="1" dirty="0" smtClean="0">
                          <a:solidFill>
                            <a:prstClr val="black"/>
                          </a:solidFill>
                          <a:latin typeface="Cambria Math" panose="02040503050406030204" pitchFamily="18" charset="0"/>
                          <a:ea typeface="等线" panose="02010600030101010101" charset="-122"/>
                        </a:rPr>
                        <m:t>=</m:t>
                      </m:r>
                      <m:r>
                        <a:rPr kumimoji="1" lang="en-US" altLang="zh-CN" sz="2400" b="0" i="1" dirty="0" err="1">
                          <a:solidFill>
                            <a:prstClr val="black"/>
                          </a:solidFill>
                          <a:latin typeface="Cambria Math" panose="02040503050406030204" pitchFamily="18" charset="0"/>
                          <a:ea typeface="等线" panose="02010600030101010101" charset="-122"/>
                        </a:rPr>
                        <m:t>𝑥</m:t>
                      </m:r>
                      <m:r>
                        <a:rPr kumimoji="1" lang="en-US" altLang="zh-CN" sz="2400" b="0" i="1" baseline="-25000" dirty="0" err="1">
                          <a:solidFill>
                            <a:prstClr val="black"/>
                          </a:solidFill>
                          <a:latin typeface="Cambria Math" panose="02040503050406030204" pitchFamily="18" charset="0"/>
                          <a:ea typeface="等线" panose="02010600030101010101" charset="-122"/>
                        </a:rPr>
                        <m:t>𝑘</m:t>
                      </m:r>
                      <m:r>
                        <a:rPr kumimoji="1" lang="en-US" altLang="zh-CN" sz="2400" b="0" i="1" baseline="-25000" dirty="0">
                          <a:solidFill>
                            <a:prstClr val="black"/>
                          </a:solidFill>
                          <a:latin typeface="Cambria Math" panose="02040503050406030204" pitchFamily="18" charset="0"/>
                          <a:ea typeface="等线" panose="02010600030101010101" charset="-122"/>
                        </a:rPr>
                        <m:t> </m:t>
                      </m:r>
                      <m:r>
                        <a:rPr kumimoji="1" lang="en-US" altLang="zh-CN" sz="2400" b="0" i="1" dirty="0">
                          <a:solidFill>
                            <a:prstClr val="black"/>
                          </a:solidFill>
                          <a:latin typeface="Cambria Math" panose="02040503050406030204" pitchFamily="18" charset="0"/>
                          <a:ea typeface="等线" panose="02010600030101010101" charset="-122"/>
                        </a:rPr>
                        <m:t>} = </m:t>
                      </m:r>
                      <m:r>
                        <a:rPr kumimoji="1" lang="en-US" altLang="zh-CN" sz="2400" b="0" i="1" dirty="0" err="1">
                          <a:solidFill>
                            <a:prstClr val="black"/>
                          </a:solidFill>
                          <a:latin typeface="Cambria Math" panose="02040503050406030204" pitchFamily="18" charset="0"/>
                          <a:ea typeface="等线" panose="02010600030101010101" charset="-122"/>
                        </a:rPr>
                        <m:t>𝑝</m:t>
                      </m:r>
                      <m:r>
                        <a:rPr kumimoji="1" lang="en-US" altLang="zh-CN" sz="2400" b="0" i="1" baseline="-25000" dirty="0" err="1">
                          <a:solidFill>
                            <a:prstClr val="black"/>
                          </a:solidFill>
                          <a:latin typeface="Cambria Math" panose="02040503050406030204" pitchFamily="18" charset="0"/>
                          <a:ea typeface="等线" panose="02010600030101010101" charset="-122"/>
                        </a:rPr>
                        <m:t>𝑘</m:t>
                      </m:r>
                      <m:r>
                        <a:rPr kumimoji="1" lang="en-US" altLang="zh-CN" sz="2400" b="0" i="1" baseline="-25000" dirty="0">
                          <a:solidFill>
                            <a:prstClr val="black"/>
                          </a:solidFill>
                          <a:latin typeface="Cambria Math" panose="02040503050406030204" pitchFamily="18" charset="0"/>
                          <a:ea typeface="等线" panose="02010600030101010101" charset="-122"/>
                        </a:rPr>
                        <m:t>  </m:t>
                      </m:r>
                      <m:r>
                        <a:rPr kumimoji="1" lang="en-US" altLang="zh-CN" sz="2400" b="0" i="1" dirty="0">
                          <a:solidFill>
                            <a:prstClr val="black"/>
                          </a:solidFill>
                          <a:latin typeface="Cambria Math" panose="02040503050406030204" pitchFamily="18" charset="0"/>
                          <a:ea typeface="等线" panose="02010600030101010101" charset="-122"/>
                        </a:rPr>
                        <m:t>,</m:t>
                      </m:r>
                      <m:r>
                        <a:rPr kumimoji="1" lang="en-US" altLang="zh-CN" sz="2400" b="0" i="1" baseline="-25000" dirty="0">
                          <a:solidFill>
                            <a:prstClr val="black"/>
                          </a:solidFill>
                          <a:latin typeface="Cambria Math" panose="02040503050406030204" pitchFamily="18" charset="0"/>
                          <a:ea typeface="等线" panose="02010600030101010101" charset="-122"/>
                        </a:rPr>
                        <m:t>               </m:t>
                      </m:r>
                      <m:r>
                        <a:rPr kumimoji="1" lang="en-US" altLang="zh-CN" sz="2400" b="0" i="1" dirty="0">
                          <a:solidFill>
                            <a:prstClr val="black"/>
                          </a:solidFill>
                          <a:latin typeface="Cambria Math" panose="02040503050406030204" pitchFamily="18" charset="0"/>
                          <a:ea typeface="等线" panose="02010600030101010101" charset="-122"/>
                        </a:rPr>
                        <m:t>𝑘</m:t>
                      </m:r>
                      <m:r>
                        <a:rPr kumimoji="1" lang="en-US" altLang="zh-CN" sz="2400" b="0" i="1" dirty="0">
                          <a:solidFill>
                            <a:prstClr val="black"/>
                          </a:solidFill>
                          <a:latin typeface="Cambria Math" panose="02040503050406030204" pitchFamily="18" charset="0"/>
                          <a:ea typeface="等线" panose="02010600030101010101" charset="-122"/>
                        </a:rPr>
                        <m:t> =1,2,…,</m:t>
                      </m:r>
                      <m:r>
                        <a:rPr kumimoji="1" lang="en-US" altLang="zh-CN" sz="2400" b="0" i="1" dirty="0">
                          <a:solidFill>
                            <a:prstClr val="black"/>
                          </a:solidFill>
                          <a:latin typeface="Cambria Math" panose="02040503050406030204" pitchFamily="18" charset="0"/>
                          <a:ea typeface="等线" panose="02010600030101010101" charset="-122"/>
                        </a:rPr>
                        <m:t>𝑁</m:t>
                      </m:r>
                    </m:oMath>
                  </m:oMathPara>
                </a14:m>
                <a:endParaRPr kumimoji="1" lang="en-US" altLang="zh-CN" sz="2400" b="0" i="1" dirty="0">
                  <a:solidFill>
                    <a:srgbClr val="FFFF00"/>
                  </a:solidFill>
                  <a:latin typeface="等线" panose="02010600030101010101" charset="-122"/>
                  <a:ea typeface="等线" panose="02010600030101010101" charset="-122"/>
                </a:endParaRPr>
              </a:p>
            </p:txBody>
          </p:sp>
        </mc:Choice>
        <mc:Fallback xmlns="">
          <p:sp>
            <p:nvSpPr>
              <p:cNvPr id="3" name="Text Box 3"/>
              <p:cNvSpPr txBox="1">
                <a:spLocks noRot="1" noChangeAspect="1" noMove="1" noResize="1" noEditPoints="1" noAdjustHandles="1" noChangeArrowheads="1" noChangeShapeType="1" noTextEdit="1"/>
              </p:cNvSpPr>
              <p:nvPr/>
            </p:nvSpPr>
            <p:spPr bwMode="auto">
              <a:xfrm>
                <a:off x="1222772" y="979594"/>
                <a:ext cx="5787628" cy="461665"/>
              </a:xfrm>
              <a:prstGeom prst="rect">
                <a:avLst/>
              </a:prstGeom>
              <a:blipFill>
                <a:blip r:embed="rId4"/>
                <a:stretch>
                  <a:fillRect b="-18667"/>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grpSp>
        <p:nvGrpSpPr>
          <p:cNvPr id="4" name="Group 4"/>
          <p:cNvGrpSpPr/>
          <p:nvPr/>
        </p:nvGrpSpPr>
        <p:grpSpPr bwMode="auto">
          <a:xfrm>
            <a:off x="2133600" y="1784195"/>
            <a:ext cx="4083844" cy="678656"/>
            <a:chOff x="249" y="1776"/>
            <a:chExt cx="3430" cy="570"/>
          </a:xfrm>
        </p:grpSpPr>
        <mc:AlternateContent xmlns:mc="http://schemas.openxmlformats.org/markup-compatibility/2006" xmlns:a14="http://schemas.microsoft.com/office/drawing/2010/main">
          <mc:Choice Requires="a14">
            <p:sp>
              <p:nvSpPr>
                <p:cNvPr id="5" name="Text Box 5"/>
                <p:cNvSpPr txBox="1">
                  <a:spLocks noChangeArrowheads="1"/>
                </p:cNvSpPr>
                <p:nvPr/>
              </p:nvSpPr>
              <p:spPr bwMode="auto">
                <a:xfrm>
                  <a:off x="249" y="1776"/>
                  <a:ext cx="3430" cy="388"/>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none">
                  <a:spAutoFit/>
                </a:bodyPr>
                <a:lstStyle/>
                <a:p>
                  <a:pPr defTabSz="685800" eaLnBrk="1" fontAlgn="auto" hangingPunct="1">
                    <a:spcAft>
                      <a:spcPts val="0"/>
                    </a:spcAft>
                  </a:pPr>
                  <a:r>
                    <a:rPr kumimoji="1" lang="en-US" altLang="zh-CN" sz="2400" b="0" dirty="0">
                      <a:solidFill>
                        <a:prstClr val="black"/>
                      </a:solidFill>
                      <a:latin typeface="等线" panose="02010600030101010101" charset="-122"/>
                      <a:ea typeface="等线" panose="02010600030101010101" charset="-122"/>
                    </a:rPr>
                    <a:t> </a:t>
                  </a:r>
                  <a:r>
                    <a:rPr kumimoji="1" lang="en-US" altLang="zh-CN" sz="2400" b="0" dirty="0">
                      <a:solidFill>
                        <a:srgbClr val="FFFF00"/>
                      </a:solidFill>
                      <a:latin typeface="等线" panose="02010600030101010101" charset="-122"/>
                      <a:ea typeface="等线" panose="02010600030101010101" charset="-122"/>
                    </a:rPr>
                    <a:t>      </a:t>
                  </a:r>
                  <a14:m>
                    <m:oMath xmlns:m="http://schemas.openxmlformats.org/officeDocument/2006/math">
                      <m:r>
                        <a:rPr kumimoji="1" lang="en-US" altLang="zh-CN" sz="2400" b="0" i="1" dirty="0" smtClean="0">
                          <a:solidFill>
                            <a:prstClr val="black"/>
                          </a:solidFill>
                          <a:latin typeface="Cambria Math" panose="02040503050406030204" pitchFamily="18" charset="0"/>
                          <a:ea typeface="等线" panose="02010600030101010101" charset="-122"/>
                        </a:rPr>
                        <m:t>𝐹</m:t>
                      </m:r>
                      <m:r>
                        <a:rPr kumimoji="1" lang="en-US" altLang="zh-CN" sz="2400" b="0" i="1" dirty="0" smtClean="0">
                          <a:solidFill>
                            <a:prstClr val="black"/>
                          </a:solidFill>
                          <a:latin typeface="Cambria Math" panose="02040503050406030204" pitchFamily="18" charset="0"/>
                          <a:ea typeface="等线" panose="02010600030101010101" charset="-122"/>
                        </a:rPr>
                        <m:t>(</m:t>
                      </m:r>
                      <m:r>
                        <a:rPr kumimoji="1" lang="en-US" altLang="zh-CN" sz="2400" b="0" i="1" dirty="0" smtClean="0">
                          <a:solidFill>
                            <a:prstClr val="black"/>
                          </a:solidFill>
                          <a:latin typeface="Cambria Math" panose="02040503050406030204" pitchFamily="18" charset="0"/>
                          <a:ea typeface="等线" panose="02010600030101010101" charset="-122"/>
                        </a:rPr>
                        <m:t>𝑥</m:t>
                      </m:r>
                      <m:r>
                        <a:rPr kumimoji="1" lang="en-US" altLang="zh-CN" sz="2400" b="0" i="1" dirty="0" smtClean="0">
                          <a:solidFill>
                            <a:prstClr val="black"/>
                          </a:solidFill>
                          <a:latin typeface="Cambria Math" panose="02040503050406030204" pitchFamily="18" charset="0"/>
                          <a:ea typeface="等线" panose="02010600030101010101" charset="-122"/>
                        </a:rPr>
                        <m:t>) = </m:t>
                      </m:r>
                      <m:r>
                        <a:rPr kumimoji="1" lang="en-US" altLang="zh-CN" sz="2400" b="0" i="1" dirty="0" smtClean="0">
                          <a:solidFill>
                            <a:prstClr val="black"/>
                          </a:solidFill>
                          <a:latin typeface="Cambria Math" panose="02040503050406030204" pitchFamily="18" charset="0"/>
                          <a:ea typeface="等线" panose="02010600030101010101" charset="-122"/>
                        </a:rPr>
                        <m:t>𝑃</m:t>
                      </m:r>
                      <m:r>
                        <a:rPr kumimoji="1" lang="en-US" altLang="zh-CN" sz="2400" b="0" i="1" dirty="0" smtClean="0">
                          <a:solidFill>
                            <a:prstClr val="black"/>
                          </a:solidFill>
                          <a:latin typeface="Cambria Math" panose="02040503050406030204" pitchFamily="18" charset="0"/>
                          <a:ea typeface="等线" panose="02010600030101010101" charset="-122"/>
                        </a:rPr>
                        <m:t>(</m:t>
                      </m:r>
                      <m:r>
                        <a:rPr kumimoji="1" lang="en-US" altLang="zh-CN" sz="2400" b="0" i="1" dirty="0" smtClean="0">
                          <a:solidFill>
                            <a:prstClr val="black"/>
                          </a:solidFill>
                          <a:latin typeface="Cambria Math" panose="02040503050406030204" pitchFamily="18" charset="0"/>
                          <a:ea typeface="等线" panose="02010600030101010101" charset="-122"/>
                        </a:rPr>
                        <m:t>𝑋</m:t>
                      </m:r>
                      <m:r>
                        <a:rPr kumimoji="1" lang="en-US" altLang="zh-CN" sz="2400" b="0" i="1" dirty="0" smtClean="0">
                          <a:solidFill>
                            <a:prstClr val="black"/>
                          </a:solidFill>
                          <a:latin typeface="Cambria Math" panose="02040503050406030204" pitchFamily="18" charset="0"/>
                          <a:ea typeface="等线" panose="02010600030101010101" charset="-122"/>
                        </a:rPr>
                        <m:t>    </m:t>
                      </m:r>
                      <m:r>
                        <a:rPr kumimoji="1" lang="en-US" altLang="zh-CN" sz="2400" b="0" i="1" dirty="0" smtClean="0">
                          <a:solidFill>
                            <a:prstClr val="black"/>
                          </a:solidFill>
                          <a:latin typeface="Cambria Math" panose="02040503050406030204" pitchFamily="18" charset="0"/>
                          <a:ea typeface="等线" panose="02010600030101010101" charset="-122"/>
                        </a:rPr>
                        <m:t>𝑥</m:t>
                      </m:r>
                      <m:r>
                        <a:rPr kumimoji="1" lang="en-US" altLang="zh-CN" sz="2400" b="0" i="1" dirty="0" smtClean="0">
                          <a:solidFill>
                            <a:prstClr val="black"/>
                          </a:solidFill>
                          <a:latin typeface="Cambria Math" panose="02040503050406030204" pitchFamily="18" charset="0"/>
                          <a:ea typeface="等线" panose="02010600030101010101" charset="-122"/>
                        </a:rPr>
                        <m:t>) </m:t>
                      </m:r>
                    </m:oMath>
                  </a14:m>
                  <a:r>
                    <a:rPr kumimoji="1" lang="en-US" altLang="zh-CN" sz="2400" b="0" dirty="0">
                      <a:solidFill>
                        <a:prstClr val="black"/>
                      </a:solidFill>
                      <a:latin typeface="等线" panose="02010600030101010101" charset="-122"/>
                      <a:ea typeface="等线" panose="02010600030101010101" charset="-122"/>
                    </a:rPr>
                    <a:t>=</a:t>
                  </a:r>
                  <a:r>
                    <a:rPr kumimoji="1" lang="en-US" altLang="zh-CN" sz="2400" b="0" dirty="0">
                      <a:solidFill>
                        <a:srgbClr val="FFFF00"/>
                      </a:solidFill>
                      <a:latin typeface="等线" panose="02010600030101010101" charset="-122"/>
                      <a:ea typeface="等线" panose="02010600030101010101" charset="-122"/>
                    </a:rPr>
                    <a:t>         </a:t>
                  </a:r>
                </a:p>
              </p:txBody>
            </p:sp>
          </mc:Choice>
          <mc:Fallback xmlns="">
            <p:sp>
              <p:nvSpPr>
                <p:cNvPr id="5" name="Text Box 5"/>
                <p:cNvSpPr txBox="1">
                  <a:spLocks noRot="1" noChangeAspect="1" noMove="1" noResize="1" noEditPoints="1" noAdjustHandles="1" noChangeArrowheads="1" noChangeShapeType="1" noTextEdit="1"/>
                </p:cNvSpPr>
                <p:nvPr/>
              </p:nvSpPr>
              <p:spPr bwMode="auto">
                <a:xfrm>
                  <a:off x="249" y="1776"/>
                  <a:ext cx="3430" cy="388"/>
                </a:xfrm>
                <a:prstGeom prst="rect">
                  <a:avLst/>
                </a:prstGeom>
                <a:blipFill rotWithShape="1">
                  <a:blip r:embed="rId5"/>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graphicFrame>
              <p:nvGraphicFramePr>
                <p:cNvPr id="6" name="Object 6"/>
                <p:cNvGraphicFramePr>
                  <a:graphicFrameLocks noChangeAspect="1"/>
                </p:cNvGraphicFramePr>
                <p:nvPr/>
              </p:nvGraphicFramePr>
              <p:xfrm>
                <a:off x="2973" y="1778"/>
                <a:ext cx="683" cy="568"/>
              </p:xfrm>
              <a:graphic>
                <a:graphicData uri="http://schemas.openxmlformats.org/presentationml/2006/ole">
                  <mc:AlternateContent>
                    <mc:Choice xmlns:v="urn:schemas-microsoft-com:vml" Requires="v">
                      <p:oleObj spid="_x0000_s154822" name="Equation" r:id="rId6" imgW="462280" imgH="383540" progId="Equation.DSMT4">
                        <p:embed/>
                      </p:oleObj>
                    </mc:Choice>
                    <mc:Fallback>
                      <p:oleObj name="Equation" r:id="rId6" imgW="462280" imgH="383540" progId="Equation.DSMT4">
                        <p:embed/>
                        <p:pic>
                          <p:nvPicPr>
                            <p:cNvPr id="0" name="Object 6"/>
                            <p:cNvPicPr>
                              <a:picLocks noChangeAspect="1" noChangeArrowheads="1"/>
                            </p:cNvPicPr>
                            <p:nvPr/>
                          </p:nvPicPr>
                          <p:blipFill>
                            <a:blip r:embed="rId7">
                              <a:extLst>
                                <a:ext uri="{28A0092B-C50C-407E-A947-70E740481C1C}">
                                  <a14:useLocalDpi val="0"/>
                                </a:ext>
                              </a:extLst>
                            </a:blip>
                            <a:srcRect/>
                            <a:stretch>
                              <a:fillRect/>
                            </a:stretch>
                          </p:blipFill>
                          <p:spPr bwMode="auto">
                            <a:xfrm>
                              <a:off x="2973" y="1778"/>
                              <a:ext cx="683" cy="568"/>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pic>
                      </p:oleObj>
                    </mc:Fallback>
                  </mc:AlternateContent>
                </a:graphicData>
              </a:graphic>
            </p:graphicFrame>
          </mc:Choice>
          <mc:Fallback xmlns="">
            <p:graphicFrame>
              <p:nvGraphicFramePr>
                <p:cNvPr id="6" name="Object 6"/>
                <p:cNvGraphicFramePr>
                  <a:graphicFrameLocks noChangeAspect="1"/>
                </p:cNvGraphicFramePr>
                <p:nvPr/>
              </p:nvGraphicFramePr>
              <p:xfrm>
                <a:off x="2973" y="1778"/>
                <a:ext cx="683" cy="568"/>
              </p:xfrm>
              <a:graphic>
                <a:graphicData uri="http://schemas.openxmlformats.org/presentationml/2006/ole">
                  <mc:AlternateContent>
                    <mc:Choice xmlns:v="urn:schemas-microsoft-com:vml" Requires="v">
                      <p:oleObj spid="_x0000_s154656" name="Equation" r:id="rId8" imgW="462280" imgH="383540" progId="Equation.DSMT4">
                        <p:embed/>
                      </p:oleObj>
                    </mc:Choice>
                    <mc:Fallback>
                      <p:oleObj name="Equation" r:id="rId8" imgW="462280" imgH="383540" progId="Equation.DSMT4">
                        <p:embed/>
                        <p:pic>
                          <p:nvPicPr>
                            <p:cNvPr id="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73" y="1778"/>
                              <a:ext cx="683" cy="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Fallback>
        </mc:AlternateContent>
        <mc:AlternateContent xmlns:mc="http://schemas.openxmlformats.org/markup-compatibility/2006" xmlns:a14="http://schemas.microsoft.com/office/drawing/2010/main">
          <mc:Choice Requires="a14">
            <p:graphicFrame>
              <p:nvGraphicFramePr>
                <p:cNvPr id="7" name="Object 7"/>
                <p:cNvGraphicFramePr>
                  <a:graphicFrameLocks noChangeAspect="1"/>
                </p:cNvGraphicFramePr>
                <p:nvPr/>
              </p:nvGraphicFramePr>
              <p:xfrm>
                <a:off x="2230" y="1821"/>
                <a:ext cx="240" cy="288"/>
              </p:xfrm>
              <a:graphic>
                <a:graphicData uri="http://schemas.openxmlformats.org/presentationml/2006/ole">
                  <mc:AlternateContent>
                    <mc:Choice xmlns:v="urn:schemas-microsoft-com:vml" Requires="v">
                      <p:oleObj spid="_x0000_s154823" name="Equation" r:id="rId10" imgW="127635" imgH="157480" progId="Equation.DSMT4">
                        <p:embed/>
                      </p:oleObj>
                    </mc:Choice>
                    <mc:Fallback>
                      <p:oleObj name="Equation" r:id="rId10" imgW="127635" imgH="157480" progId="Equation.DSMT4">
                        <p:embed/>
                        <p:pic>
                          <p:nvPicPr>
                            <p:cNvPr id="0" name="Object 7"/>
                            <p:cNvPicPr>
                              <a:picLocks noChangeAspect="1" noChangeArrowheads="1"/>
                            </p:cNvPicPr>
                            <p:nvPr/>
                          </p:nvPicPr>
                          <p:blipFill>
                            <a:blip r:embed="rId11">
                              <a:extLst>
                                <a:ext uri="{28A0092B-C50C-407E-A947-70E740481C1C}">
                                  <a14:useLocalDpi val="0"/>
                                </a:ext>
                              </a:extLst>
                            </a:blip>
                            <a:srcRect/>
                            <a:stretch>
                              <a:fillRect/>
                            </a:stretch>
                          </p:blipFill>
                          <p:spPr bwMode="auto">
                            <a:xfrm>
                              <a:off x="2230" y="1821"/>
                              <a:ext cx="240" cy="288"/>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pic>
                      </p:oleObj>
                    </mc:Fallback>
                  </mc:AlternateContent>
                </a:graphicData>
              </a:graphic>
            </p:graphicFrame>
          </mc:Choice>
          <mc:Fallback xmlns="">
            <p:graphicFrame>
              <p:nvGraphicFramePr>
                <p:cNvPr id="7" name="Object 7"/>
                <p:cNvGraphicFramePr>
                  <a:graphicFrameLocks noChangeAspect="1"/>
                </p:cNvGraphicFramePr>
                <p:nvPr/>
              </p:nvGraphicFramePr>
              <p:xfrm>
                <a:off x="2230" y="1821"/>
                <a:ext cx="240" cy="288"/>
              </p:xfrm>
              <a:graphic>
                <a:graphicData uri="http://schemas.openxmlformats.org/presentationml/2006/ole">
                  <mc:AlternateContent>
                    <mc:Choice xmlns:v="urn:schemas-microsoft-com:vml" Requires="v">
                      <p:oleObj spid="_x0000_s154657" name="Equation" r:id="rId12" imgW="127635" imgH="157480" progId="Equation.DSMT4">
                        <p:embed/>
                      </p:oleObj>
                    </mc:Choice>
                    <mc:Fallback>
                      <p:oleObj name="Equation" r:id="rId12" imgW="127635" imgH="157480" progId="Equation.DSMT4">
                        <p:embed/>
                        <p:pic>
                          <p:nvPicPr>
                            <p:cNvPr id="0"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230" y="1821"/>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mc:Fallback>
        </mc:AlternateContent>
      </p:grpSp>
      <p:sp>
        <p:nvSpPr>
          <p:cNvPr id="8" name="Rectangle 14"/>
          <p:cNvSpPr>
            <a:spLocks noChangeArrowheads="1"/>
          </p:cNvSpPr>
          <p:nvPr/>
        </p:nvSpPr>
        <p:spPr bwMode="auto">
          <a:xfrm>
            <a:off x="251816" y="1719292"/>
            <a:ext cx="264378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defTabSz="685800" eaLnBrk="1" fontAlgn="auto" hangingPunct="1">
              <a:spcAft>
                <a:spcPts val="0"/>
              </a:spcAft>
            </a:pPr>
            <a:r>
              <a:rPr kumimoji="1" lang="zh-CN" altLang="en-US" sz="2400" b="0" dirty="0">
                <a:solidFill>
                  <a:prstClr val="black"/>
                </a:solidFill>
                <a:latin typeface="等线" panose="02010600030101010101" charset="-122"/>
                <a:ea typeface="等线" panose="02010600030101010101" charset="-122"/>
              </a:rPr>
              <a:t>则其</a:t>
            </a:r>
            <a:r>
              <a:rPr kumimoji="1" lang="zh-CN" altLang="en-US" sz="2400" dirty="0">
                <a:solidFill>
                  <a:srgbClr val="FF0000"/>
                </a:solidFill>
                <a:latin typeface="等线" panose="02010600030101010101" charset="-122"/>
                <a:ea typeface="等线" panose="02010600030101010101" charset="-122"/>
              </a:rPr>
              <a:t>分布函数</a:t>
            </a:r>
            <a:r>
              <a:rPr kumimoji="1" lang="zh-CN" altLang="en-US" sz="2400" b="0" dirty="0">
                <a:solidFill>
                  <a:prstClr val="black"/>
                </a:solidFill>
                <a:latin typeface="等线" panose="02010600030101010101" charset="-122"/>
                <a:ea typeface="等线" panose="02010600030101010101" charset="-122"/>
              </a:rPr>
              <a:t>为 </a:t>
            </a:r>
          </a:p>
        </p:txBody>
      </p:sp>
      <p:sp>
        <p:nvSpPr>
          <p:cNvPr id="9" name="矩形 8"/>
          <p:cNvSpPr/>
          <p:nvPr/>
        </p:nvSpPr>
        <p:spPr>
          <a:xfrm>
            <a:off x="798366" y="2591534"/>
            <a:ext cx="4578497" cy="461665"/>
          </a:xfrm>
          <a:prstGeom prst="rect">
            <a:avLst/>
          </a:prstGeom>
        </p:spPr>
        <p:txBody>
          <a:bodyPr wrap="none">
            <a:spAutoFit/>
          </a:bodyPr>
          <a:lstStyle/>
          <a:p>
            <a:pPr defTabSz="685800" eaLnBrk="1" fontAlgn="auto" hangingPunct="1">
              <a:spcBef>
                <a:spcPts val="0"/>
              </a:spcBef>
              <a:spcAft>
                <a:spcPts val="0"/>
              </a:spcAft>
            </a:pPr>
            <a:r>
              <a:rPr kumimoji="1" lang="zh-CN" altLang="en-US" sz="2400" dirty="0">
                <a:solidFill>
                  <a:srgbClr val="FF0000"/>
                </a:solidFill>
                <a:latin typeface="等线" panose="02010600030101010101" charset="-122"/>
                <a:ea typeface="黑体" panose="02010609060101010101" pitchFamily="49" charset="-122"/>
              </a:rPr>
              <a:t>一维离散型随机变量</a:t>
            </a:r>
            <a:r>
              <a:rPr kumimoji="1" lang="zh-CN" altLang="zh-CN" sz="2400" dirty="0">
                <a:solidFill>
                  <a:srgbClr val="FF0000"/>
                </a:solidFill>
                <a:latin typeface="等线" panose="02010600030101010101" charset="-122"/>
                <a:ea typeface="黑体" panose="02010609060101010101" pitchFamily="49" charset="-122"/>
              </a:rPr>
              <a:t>函数的分布</a:t>
            </a:r>
            <a:r>
              <a:rPr kumimoji="1" lang="zh-CN" altLang="en-US" sz="2400" dirty="0">
                <a:solidFill>
                  <a:srgbClr val="FF0000"/>
                </a:solidFill>
                <a:latin typeface="等线" panose="02010600030101010101" charset="-122"/>
                <a:ea typeface="黑体" panose="02010609060101010101" pitchFamily="49" charset="-122"/>
              </a:rPr>
              <a:t> </a:t>
            </a:r>
            <a:endParaRPr lang="zh-CN" altLang="en-US" sz="2400" dirty="0">
              <a:solidFill>
                <a:srgbClr val="FF0000"/>
              </a:solidFill>
              <a:latin typeface="等线" panose="02010600030101010101" charset="-122"/>
              <a:ea typeface="等线" panose="02010600030101010101" charset="-122"/>
            </a:endParaRPr>
          </a:p>
        </p:txBody>
      </p:sp>
      <p:sp>
        <p:nvSpPr>
          <p:cNvPr id="10" name="Text Box 2"/>
          <p:cNvSpPr txBox="1">
            <a:spLocks noChangeArrowheads="1"/>
          </p:cNvSpPr>
          <p:nvPr/>
        </p:nvSpPr>
        <p:spPr bwMode="auto">
          <a:xfrm>
            <a:off x="1294489" y="5364622"/>
            <a:ext cx="6477911" cy="45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defTabSz="685800" eaLnBrk="1" hangingPunct="1">
              <a:lnSpc>
                <a:spcPct val="125000"/>
              </a:lnSpc>
            </a:pPr>
            <a:r>
              <a:rPr kumimoji="1" lang="zh-CN" altLang="en-US" sz="2100" dirty="0">
                <a:solidFill>
                  <a:srgbClr val="000000"/>
                </a:solidFill>
              </a:rPr>
              <a:t>如果</a:t>
            </a:r>
            <a:r>
              <a:rPr kumimoji="1" lang="en-US" altLang="zh-CN" sz="2100" i="1" dirty="0">
                <a:solidFill>
                  <a:srgbClr val="000000"/>
                </a:solidFill>
              </a:rPr>
              <a:t>g </a:t>
            </a:r>
            <a:r>
              <a:rPr kumimoji="1" lang="en-US" altLang="zh-CN" sz="2100" dirty="0">
                <a:solidFill>
                  <a:srgbClr val="000000"/>
                </a:solidFill>
              </a:rPr>
              <a:t>(</a:t>
            </a:r>
            <a:r>
              <a:rPr kumimoji="1" lang="en-US" altLang="zh-CN" sz="2100" i="1" dirty="0">
                <a:solidFill>
                  <a:srgbClr val="000000"/>
                </a:solidFill>
              </a:rPr>
              <a:t> x </a:t>
            </a:r>
            <a:r>
              <a:rPr kumimoji="1" lang="en-US" altLang="zh-CN" sz="2100" i="1" baseline="-25000" dirty="0">
                <a:solidFill>
                  <a:srgbClr val="000000"/>
                </a:solidFill>
              </a:rPr>
              <a:t>k</a:t>
            </a:r>
            <a:r>
              <a:rPr kumimoji="1" lang="en-US" altLang="zh-CN" sz="2100" dirty="0">
                <a:solidFill>
                  <a:srgbClr val="000000"/>
                </a:solidFill>
              </a:rPr>
              <a:t>) </a:t>
            </a:r>
            <a:r>
              <a:rPr kumimoji="1" lang="zh-CN" altLang="en-US" sz="2100" dirty="0">
                <a:solidFill>
                  <a:srgbClr val="000000"/>
                </a:solidFill>
              </a:rPr>
              <a:t>中有一些是相同的，把它们作</a:t>
            </a:r>
            <a:r>
              <a:rPr kumimoji="1" lang="zh-CN" altLang="en-US" sz="2100" dirty="0" smtClean="0">
                <a:solidFill>
                  <a:srgbClr val="000000"/>
                </a:solidFill>
              </a:rPr>
              <a:t>适当并项</a:t>
            </a:r>
            <a:r>
              <a:rPr kumimoji="1" lang="en-US" altLang="zh-CN" sz="2100" dirty="0" smtClean="0">
                <a:solidFill>
                  <a:srgbClr val="000000"/>
                </a:solidFill>
              </a:rPr>
              <a:t>.</a:t>
            </a:r>
            <a:endParaRPr kumimoji="1" lang="en-US" altLang="zh-CN" sz="2100" dirty="0">
              <a:solidFill>
                <a:srgbClr val="000000"/>
              </a:solidFill>
            </a:endParaRPr>
          </a:p>
        </p:txBody>
      </p:sp>
      <p:grpSp>
        <p:nvGrpSpPr>
          <p:cNvPr id="11" name="Group 4"/>
          <p:cNvGrpSpPr/>
          <p:nvPr/>
        </p:nvGrpSpPr>
        <p:grpSpPr bwMode="auto">
          <a:xfrm>
            <a:off x="2286000" y="3283929"/>
            <a:ext cx="2708672" cy="914400"/>
            <a:chOff x="1296" y="960"/>
            <a:chExt cx="2275" cy="768"/>
          </a:xfrm>
        </p:grpSpPr>
        <p:sp>
          <p:nvSpPr>
            <p:cNvPr id="12" name="Text Box 5"/>
            <p:cNvSpPr txBox="1">
              <a:spLocks noChangeArrowheads="1"/>
            </p:cNvSpPr>
            <p:nvPr/>
          </p:nvSpPr>
          <p:spPr bwMode="auto">
            <a:xfrm>
              <a:off x="1296" y="1109"/>
              <a:ext cx="327" cy="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685800" eaLnBrk="1" hangingPunct="1"/>
              <a:r>
                <a:rPr kumimoji="1" lang="en-US" altLang="zh-CN" sz="2400" i="1" kern="0">
                  <a:solidFill>
                    <a:srgbClr val="000000"/>
                  </a:solidFill>
                </a:rPr>
                <a:t>X</a:t>
              </a:r>
              <a:endParaRPr kumimoji="1" lang="en-US" altLang="zh-CN" sz="2400" kern="0">
                <a:solidFill>
                  <a:srgbClr val="000000"/>
                </a:solidFill>
              </a:endParaRPr>
            </a:p>
          </p:txBody>
        </p:sp>
        <p:graphicFrame>
          <p:nvGraphicFramePr>
            <p:cNvPr id="13" name="Object 6"/>
            <p:cNvGraphicFramePr>
              <a:graphicFrameLocks noChangeAspect="1"/>
            </p:cNvGraphicFramePr>
            <p:nvPr/>
          </p:nvGraphicFramePr>
          <p:xfrm>
            <a:off x="1971" y="960"/>
            <a:ext cx="1600" cy="768"/>
          </p:xfrm>
          <a:graphic>
            <a:graphicData uri="http://schemas.openxmlformats.org/presentationml/2006/ole">
              <mc:AlternateContent xmlns:mc="http://schemas.openxmlformats.org/markup-compatibility/2006">
                <mc:Choice xmlns:v="urn:schemas-microsoft-com:vml" Requires="v">
                  <p:oleObj spid="_x0000_s154824" name="Equation" r:id="rId14" imgW="1032510" imgH="501650" progId="Equation.DSMT4">
                    <p:embed/>
                  </p:oleObj>
                </mc:Choice>
                <mc:Fallback>
                  <p:oleObj name="Equation" r:id="rId14" imgW="1032510" imgH="501650" progId="Equation.DSMT4">
                    <p:embed/>
                    <p:pic>
                      <p:nvPicPr>
                        <p:cNvPr id="15" name="Object 6"/>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971" y="960"/>
                          <a:ext cx="1600" cy="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 name="Rectangle 7"/>
            <p:cNvSpPr>
              <a:spLocks noChangeArrowheads="1"/>
            </p:cNvSpPr>
            <p:nvPr/>
          </p:nvSpPr>
          <p:spPr bwMode="auto">
            <a:xfrm>
              <a:off x="1584" y="1080"/>
              <a:ext cx="415" cy="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685800" eaLnBrk="1" hangingPunct="1"/>
              <a:r>
                <a:rPr kumimoji="1" lang="zh-CN" altLang="en-US" sz="2400" kern="0" dirty="0">
                  <a:solidFill>
                    <a:srgbClr val="000000"/>
                  </a:solidFill>
                </a:rPr>
                <a:t>～</a:t>
              </a:r>
              <a:endParaRPr kumimoji="1" lang="zh-CN" altLang="en-US" sz="2400" kern="0" dirty="0">
                <a:solidFill>
                  <a:srgbClr val="FFFF00"/>
                </a:solidFill>
              </a:endParaRPr>
            </a:p>
          </p:txBody>
        </p:sp>
      </p:grpSp>
      <p:grpSp>
        <p:nvGrpSpPr>
          <p:cNvPr id="15" name="Group 8"/>
          <p:cNvGrpSpPr/>
          <p:nvPr/>
        </p:nvGrpSpPr>
        <p:grpSpPr bwMode="auto">
          <a:xfrm>
            <a:off x="1418034" y="4354301"/>
            <a:ext cx="4389832" cy="914400"/>
            <a:chOff x="480" y="1859"/>
            <a:chExt cx="4404" cy="768"/>
          </a:xfrm>
        </p:grpSpPr>
        <p:sp>
          <p:nvSpPr>
            <p:cNvPr id="16" name="Text Box 9"/>
            <p:cNvSpPr txBox="1">
              <a:spLocks noChangeArrowheads="1"/>
            </p:cNvSpPr>
            <p:nvPr/>
          </p:nvSpPr>
          <p:spPr bwMode="auto">
            <a:xfrm>
              <a:off x="480" y="2046"/>
              <a:ext cx="1475" cy="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685800" eaLnBrk="1" hangingPunct="1"/>
              <a:r>
                <a:rPr kumimoji="1" lang="zh-CN" altLang="en-US" sz="2100" kern="0">
                  <a:solidFill>
                    <a:srgbClr val="000000"/>
                  </a:solidFill>
                </a:rPr>
                <a:t>则</a:t>
              </a:r>
              <a:r>
                <a:rPr kumimoji="1" lang="zh-CN" altLang="en-US" sz="2100" kern="0">
                  <a:solidFill>
                    <a:srgbClr val="FFFF00"/>
                  </a:solidFill>
                </a:rPr>
                <a:t>   </a:t>
              </a:r>
              <a:r>
                <a:rPr kumimoji="1" lang="en-US" altLang="zh-CN" sz="2100" i="1" kern="0">
                  <a:solidFill>
                    <a:srgbClr val="333399"/>
                  </a:solidFill>
                </a:rPr>
                <a:t>Y=g(X)</a:t>
              </a:r>
              <a:endParaRPr kumimoji="1" lang="en-US" altLang="zh-CN" sz="2100" kern="0">
                <a:solidFill>
                  <a:srgbClr val="FFFF00"/>
                </a:solidFill>
              </a:endParaRPr>
            </a:p>
          </p:txBody>
        </p:sp>
        <p:sp>
          <p:nvSpPr>
            <p:cNvPr id="17" name="Rectangle 10"/>
            <p:cNvSpPr>
              <a:spLocks noChangeArrowheads="1"/>
            </p:cNvSpPr>
            <p:nvPr/>
          </p:nvSpPr>
          <p:spPr bwMode="auto">
            <a:xfrm>
              <a:off x="1872" y="2068"/>
              <a:ext cx="457" cy="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685800" eaLnBrk="1" hangingPunct="1"/>
              <a:r>
                <a:rPr kumimoji="1" lang="zh-CN" altLang="en-US" sz="2100" kern="0">
                  <a:solidFill>
                    <a:srgbClr val="000000"/>
                  </a:solidFill>
                </a:rPr>
                <a:t>～</a:t>
              </a:r>
              <a:endParaRPr kumimoji="1" lang="zh-CN" altLang="en-US" sz="2100" kern="0">
                <a:solidFill>
                  <a:srgbClr val="FFFF00"/>
                </a:solidFill>
              </a:endParaRPr>
            </a:p>
          </p:txBody>
        </p:sp>
        <p:graphicFrame>
          <p:nvGraphicFramePr>
            <p:cNvPr id="18" name="Object 11"/>
            <p:cNvGraphicFramePr>
              <a:graphicFrameLocks noChangeAspect="1"/>
            </p:cNvGraphicFramePr>
            <p:nvPr/>
          </p:nvGraphicFramePr>
          <p:xfrm>
            <a:off x="2329" y="1859"/>
            <a:ext cx="2555" cy="768"/>
          </p:xfrm>
          <a:graphic>
            <a:graphicData uri="http://schemas.openxmlformats.org/presentationml/2006/ole">
              <mc:AlternateContent xmlns:mc="http://schemas.openxmlformats.org/markup-compatibility/2006">
                <mc:Choice xmlns:v="urn:schemas-microsoft-com:vml" Requires="v">
                  <p:oleObj spid="_x0000_s154825" name="Equation" r:id="rId16" imgW="1651635" imgH="501650" progId="Equation.DSMT4">
                    <p:embed/>
                  </p:oleObj>
                </mc:Choice>
                <mc:Fallback>
                  <p:oleObj name="Equation" r:id="rId16" imgW="1651635" imgH="501650" progId="Equation.DSMT4">
                    <p:embed/>
                    <p:pic>
                      <p:nvPicPr>
                        <p:cNvPr id="20" name="Object 1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329" y="1859"/>
                          <a:ext cx="2555" cy="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2"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slide(fromRight)">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ChangeAspect="1"/>
          </p:cNvGraphicFramePr>
          <p:nvPr/>
        </p:nvGraphicFramePr>
        <p:xfrm>
          <a:off x="3421857" y="2627709"/>
          <a:ext cx="84535" cy="160735"/>
        </p:xfrm>
        <a:graphic>
          <a:graphicData uri="http://schemas.openxmlformats.org/presentationml/2006/ole">
            <mc:AlternateContent xmlns:mc="http://schemas.openxmlformats.org/markup-compatibility/2006">
              <mc:Choice xmlns:v="urn:schemas-microsoft-com:vml" Requires="v">
                <p:oleObj spid="_x0000_s156102" name="公式" r:id="rId3" imgW="114300" imgH="215900" progId="Equation.3">
                  <p:embed/>
                </p:oleObj>
              </mc:Choice>
              <mc:Fallback>
                <p:oleObj name="公式" r:id="rId3" imgW="114300" imgH="2159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1857" y="2627709"/>
                        <a:ext cx="84535" cy="1607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 name="Text Box 3"/>
          <p:cNvSpPr txBox="1">
            <a:spLocks noChangeArrowheads="1"/>
          </p:cNvSpPr>
          <p:nvPr/>
        </p:nvSpPr>
        <p:spPr bwMode="auto">
          <a:xfrm>
            <a:off x="351235" y="3262312"/>
            <a:ext cx="7802165"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defTabSz="685800" eaLnBrk="1" hangingPunct="1"/>
            <a:r>
              <a:rPr kumimoji="1" lang="zh-CN" altLang="en-US" sz="2100" dirty="0">
                <a:solidFill>
                  <a:srgbClr val="000000"/>
                </a:solidFill>
              </a:rPr>
              <a:t>则称 </a:t>
            </a:r>
            <a:r>
              <a:rPr kumimoji="1" lang="en-US" altLang="zh-CN" sz="2100" i="1" dirty="0">
                <a:solidFill>
                  <a:srgbClr val="000000"/>
                </a:solidFill>
              </a:rPr>
              <a:t>X</a:t>
            </a:r>
            <a:r>
              <a:rPr kumimoji="1" lang="zh-CN" altLang="en-US" sz="2100" dirty="0">
                <a:solidFill>
                  <a:srgbClr val="000000"/>
                </a:solidFill>
              </a:rPr>
              <a:t>为</a:t>
            </a:r>
            <a:r>
              <a:rPr kumimoji="1" lang="zh-CN" altLang="en-US" sz="2100" dirty="0">
                <a:solidFill>
                  <a:srgbClr val="FF0000"/>
                </a:solidFill>
              </a:rPr>
              <a:t>连续型随机变量</a:t>
            </a:r>
            <a:r>
              <a:rPr kumimoji="1" lang="en-US" altLang="zh-CN" sz="2100" dirty="0">
                <a:solidFill>
                  <a:srgbClr val="000000"/>
                </a:solidFill>
              </a:rPr>
              <a:t>, </a:t>
            </a:r>
            <a:r>
              <a:rPr kumimoji="1" lang="zh-CN" altLang="en-US" sz="2100" dirty="0">
                <a:solidFill>
                  <a:srgbClr val="000000"/>
                </a:solidFill>
              </a:rPr>
              <a:t>称  </a:t>
            </a:r>
            <a:r>
              <a:rPr kumimoji="1" lang="en-US" altLang="zh-CN" sz="2100" i="1" dirty="0">
                <a:solidFill>
                  <a:srgbClr val="000000"/>
                </a:solidFill>
              </a:rPr>
              <a:t>f </a:t>
            </a:r>
            <a:r>
              <a:rPr kumimoji="1" lang="en-US" altLang="zh-CN" sz="2100" dirty="0">
                <a:solidFill>
                  <a:srgbClr val="000000"/>
                </a:solidFill>
              </a:rPr>
              <a:t>(</a:t>
            </a:r>
            <a:r>
              <a:rPr kumimoji="1" lang="en-US" altLang="zh-CN" sz="2100" i="1" dirty="0">
                <a:solidFill>
                  <a:srgbClr val="000000"/>
                </a:solidFill>
              </a:rPr>
              <a:t>x</a:t>
            </a:r>
            <a:r>
              <a:rPr kumimoji="1" lang="en-US" altLang="zh-CN" sz="2100" dirty="0">
                <a:solidFill>
                  <a:srgbClr val="000000"/>
                </a:solidFill>
              </a:rPr>
              <a:t>)</a:t>
            </a:r>
            <a:r>
              <a:rPr kumimoji="1" lang="en-US" altLang="zh-CN" sz="2100" i="1" dirty="0">
                <a:solidFill>
                  <a:srgbClr val="000000"/>
                </a:solidFill>
              </a:rPr>
              <a:t> </a:t>
            </a:r>
            <a:r>
              <a:rPr kumimoji="1" lang="zh-CN" altLang="en-US" sz="2100" dirty="0">
                <a:solidFill>
                  <a:srgbClr val="000000"/>
                </a:solidFill>
              </a:rPr>
              <a:t>为 </a:t>
            </a:r>
            <a:r>
              <a:rPr kumimoji="1" lang="en-US" altLang="zh-CN" sz="2100" i="1" dirty="0">
                <a:solidFill>
                  <a:srgbClr val="000000"/>
                </a:solidFill>
              </a:rPr>
              <a:t>X </a:t>
            </a:r>
            <a:r>
              <a:rPr kumimoji="1" lang="zh-CN" altLang="en-US" sz="2100" dirty="0">
                <a:solidFill>
                  <a:srgbClr val="000000"/>
                </a:solidFill>
              </a:rPr>
              <a:t>的</a:t>
            </a:r>
            <a:r>
              <a:rPr kumimoji="1" lang="zh-CN" altLang="en-US" sz="2100" dirty="0">
                <a:solidFill>
                  <a:srgbClr val="CC3300"/>
                </a:solidFill>
              </a:rPr>
              <a:t>概率密度函数</a:t>
            </a:r>
            <a:r>
              <a:rPr kumimoji="1" lang="zh-CN" altLang="en-US" sz="2100" dirty="0">
                <a:solidFill>
                  <a:srgbClr val="000000"/>
                </a:solidFill>
              </a:rPr>
              <a:t>，简称为</a:t>
            </a:r>
            <a:r>
              <a:rPr kumimoji="1" lang="zh-CN" altLang="en-US" sz="2100" dirty="0">
                <a:solidFill>
                  <a:srgbClr val="CC3300"/>
                </a:solidFill>
              </a:rPr>
              <a:t>概率密度</a:t>
            </a:r>
            <a:r>
              <a:rPr kumimoji="1" lang="zh-CN" altLang="en-US" sz="2100" dirty="0">
                <a:solidFill>
                  <a:srgbClr val="000000"/>
                </a:solidFill>
              </a:rPr>
              <a:t> </a:t>
            </a:r>
            <a:r>
              <a:rPr kumimoji="1" lang="en-US" altLang="zh-CN" sz="2100" dirty="0">
                <a:solidFill>
                  <a:srgbClr val="000000"/>
                </a:solidFill>
              </a:rPr>
              <a:t>.</a:t>
            </a:r>
          </a:p>
        </p:txBody>
      </p:sp>
      <p:graphicFrame>
        <p:nvGraphicFramePr>
          <p:cNvPr id="4" name="Object 5"/>
          <p:cNvGraphicFramePr>
            <a:graphicFrameLocks noChangeAspect="1"/>
          </p:cNvGraphicFramePr>
          <p:nvPr/>
        </p:nvGraphicFramePr>
        <p:xfrm>
          <a:off x="2222897" y="2534840"/>
          <a:ext cx="2076450" cy="523875"/>
        </p:xfrm>
        <a:graphic>
          <a:graphicData uri="http://schemas.openxmlformats.org/presentationml/2006/ole">
            <mc:AlternateContent xmlns:mc="http://schemas.openxmlformats.org/markup-compatibility/2006">
              <mc:Choice xmlns:v="urn:schemas-microsoft-com:vml" Requires="v">
                <p:oleObj spid="_x0000_s156103" name="Equation" r:id="rId5" imgW="2861310" imgH="717550" progId="Equation.DSMT4">
                  <p:embed/>
                </p:oleObj>
              </mc:Choice>
              <mc:Fallback>
                <p:oleObj name="Equation" r:id="rId5" imgW="2861310" imgH="717550" progId="Equation.DSMT4">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22897" y="2534840"/>
                        <a:ext cx="2076450" cy="523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 name="Rectangle 6"/>
          <p:cNvSpPr>
            <a:spLocks noChangeArrowheads="1"/>
          </p:cNvSpPr>
          <p:nvPr/>
        </p:nvSpPr>
        <p:spPr bwMode="auto">
          <a:xfrm>
            <a:off x="4465657" y="1870471"/>
            <a:ext cx="455574"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defTabSz="685800" eaLnBrk="1" hangingPunct="1"/>
            <a:r>
              <a:rPr kumimoji="1" lang="zh-CN" altLang="en-US" sz="2100">
                <a:solidFill>
                  <a:srgbClr val="000000"/>
                </a:solidFill>
              </a:rPr>
              <a:t>有</a:t>
            </a:r>
          </a:p>
        </p:txBody>
      </p:sp>
      <p:grpSp>
        <p:nvGrpSpPr>
          <p:cNvPr id="6" name="Group 7"/>
          <p:cNvGrpSpPr/>
          <p:nvPr/>
        </p:nvGrpSpPr>
        <p:grpSpPr bwMode="auto">
          <a:xfrm>
            <a:off x="332185" y="1447800"/>
            <a:ext cx="6830615" cy="865584"/>
            <a:chOff x="249" y="1125"/>
            <a:chExt cx="5232" cy="727"/>
          </a:xfrm>
        </p:grpSpPr>
        <p:graphicFrame>
          <p:nvGraphicFramePr>
            <p:cNvPr id="7" name="Object 8"/>
            <p:cNvGraphicFramePr>
              <a:graphicFrameLocks noChangeAspect="1"/>
            </p:cNvGraphicFramePr>
            <p:nvPr/>
          </p:nvGraphicFramePr>
          <p:xfrm>
            <a:off x="2628" y="1274"/>
            <a:ext cx="71" cy="135"/>
          </p:xfrm>
          <a:graphic>
            <a:graphicData uri="http://schemas.openxmlformats.org/presentationml/2006/ole">
              <mc:AlternateContent xmlns:mc="http://schemas.openxmlformats.org/markup-compatibility/2006">
                <mc:Choice xmlns:v="urn:schemas-microsoft-com:vml" Requires="v">
                  <p:oleObj spid="_x0000_s156104" name="公式" r:id="rId7" imgW="114300" imgH="215900" progId="Equation.3">
                    <p:embed/>
                  </p:oleObj>
                </mc:Choice>
                <mc:Fallback>
                  <p:oleObj name="公式" r:id="rId7" imgW="114300" imgH="215900" progId="Equation.3">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8" y="1274"/>
                          <a:ext cx="71" cy="1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 name="Text Box 9"/>
            <p:cNvSpPr txBox="1">
              <a:spLocks noChangeArrowheads="1"/>
            </p:cNvSpPr>
            <p:nvPr/>
          </p:nvSpPr>
          <p:spPr bwMode="auto">
            <a:xfrm>
              <a:off x="1565" y="1464"/>
              <a:ext cx="2241" cy="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685800" eaLnBrk="1" hangingPunct="1"/>
              <a:r>
                <a:rPr kumimoji="1" lang="zh-CN" altLang="zh-CN" sz="2400" kern="0" dirty="0">
                  <a:solidFill>
                    <a:srgbClr val="000000"/>
                  </a:solidFill>
                </a:rPr>
                <a:t>,</a:t>
              </a:r>
              <a:r>
                <a:rPr kumimoji="1" lang="zh-CN" altLang="zh-CN" sz="2100" kern="0" dirty="0">
                  <a:solidFill>
                    <a:srgbClr val="000000"/>
                  </a:solidFill>
                </a:rPr>
                <a:t>使得对任意</a:t>
              </a:r>
              <a:r>
                <a:rPr kumimoji="1" lang="zh-CN" altLang="en-US" sz="2100" kern="0" dirty="0">
                  <a:solidFill>
                    <a:srgbClr val="000000"/>
                  </a:solidFill>
                </a:rPr>
                <a:t>实数   </a:t>
              </a:r>
              <a:r>
                <a:rPr kumimoji="1" lang="zh-CN" altLang="zh-CN" sz="2400" kern="0" dirty="0">
                  <a:solidFill>
                    <a:srgbClr val="000000"/>
                  </a:solidFill>
                </a:rPr>
                <a:t> </a:t>
              </a:r>
              <a:r>
                <a:rPr kumimoji="1" lang="zh-CN" altLang="en-US" sz="2400" kern="0" dirty="0">
                  <a:solidFill>
                    <a:srgbClr val="000000"/>
                  </a:solidFill>
                </a:rPr>
                <a:t> </a:t>
              </a:r>
              <a:r>
                <a:rPr kumimoji="1" lang="en-US" altLang="zh-CN" sz="2400" kern="0" dirty="0">
                  <a:solidFill>
                    <a:srgbClr val="000000"/>
                  </a:solidFill>
                </a:rPr>
                <a:t>, </a:t>
              </a:r>
              <a:endParaRPr kumimoji="1" lang="en-US" altLang="zh-CN" sz="1800" b="0" kern="0" dirty="0">
                <a:solidFill>
                  <a:srgbClr val="000000"/>
                </a:solidFill>
              </a:endParaRPr>
            </a:p>
          </p:txBody>
        </p:sp>
        <p:graphicFrame>
          <p:nvGraphicFramePr>
            <p:cNvPr id="9" name="Object 10"/>
            <p:cNvGraphicFramePr>
              <a:graphicFrameLocks noChangeAspect="1"/>
            </p:cNvGraphicFramePr>
            <p:nvPr/>
          </p:nvGraphicFramePr>
          <p:xfrm>
            <a:off x="3288" y="1570"/>
            <a:ext cx="234" cy="234"/>
          </p:xfrm>
          <a:graphic>
            <a:graphicData uri="http://schemas.openxmlformats.org/presentationml/2006/ole">
              <mc:AlternateContent xmlns:mc="http://schemas.openxmlformats.org/markup-compatibility/2006">
                <mc:Choice xmlns:v="urn:schemas-microsoft-com:vml" Requires="v">
                  <p:oleObj spid="_x0000_s156105" name="公式" r:id="rId8" imgW="147320" imgH="147320" progId="Equation.3">
                    <p:embed/>
                  </p:oleObj>
                </mc:Choice>
                <mc:Fallback>
                  <p:oleObj name="公式" r:id="rId8" imgW="147320" imgH="147320" progId="Equation.3">
                    <p:embed/>
                    <p:pic>
                      <p:nvPicPr>
                        <p:cNvPr id="0" name="Object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88" y="1570"/>
                          <a:ext cx="234"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 name="Text Box 11"/>
            <p:cNvSpPr txBox="1">
              <a:spLocks noChangeArrowheads="1"/>
            </p:cNvSpPr>
            <p:nvPr/>
          </p:nvSpPr>
          <p:spPr bwMode="auto">
            <a:xfrm>
              <a:off x="249" y="1125"/>
              <a:ext cx="5232" cy="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685800" eaLnBrk="1" hangingPunct="1"/>
              <a:r>
                <a:rPr kumimoji="1" lang="en-US" altLang="zh-CN" sz="2100" kern="0" dirty="0">
                  <a:solidFill>
                    <a:srgbClr val="FFFF66"/>
                  </a:solidFill>
                </a:rPr>
                <a:t>        </a:t>
              </a:r>
              <a:r>
                <a:rPr kumimoji="1" lang="zh-CN" altLang="en-US" sz="2100" kern="0" dirty="0">
                  <a:solidFill>
                    <a:srgbClr val="000000"/>
                  </a:solidFill>
                </a:rPr>
                <a:t>对于随机变量 </a:t>
              </a:r>
              <a:r>
                <a:rPr kumimoji="1" lang="en-US" altLang="zh-CN" sz="2100" i="1" kern="0" dirty="0">
                  <a:solidFill>
                    <a:srgbClr val="000000"/>
                  </a:solidFill>
                </a:rPr>
                <a:t>X</a:t>
              </a:r>
              <a:r>
                <a:rPr kumimoji="1" lang="en-US" altLang="zh-CN" sz="2100" kern="0" dirty="0">
                  <a:solidFill>
                    <a:srgbClr val="000000"/>
                  </a:solidFill>
                </a:rPr>
                <a:t> , </a:t>
              </a:r>
              <a:r>
                <a:rPr kumimoji="1" lang="zh-CN" altLang="en-US" sz="2100" kern="0" dirty="0">
                  <a:solidFill>
                    <a:srgbClr val="000000"/>
                  </a:solidFill>
                </a:rPr>
                <a:t>如果存在非负可积函数 </a:t>
              </a:r>
              <a:r>
                <a:rPr kumimoji="1" lang="en-US" altLang="zh-CN" sz="2100" i="1" kern="0" dirty="0">
                  <a:solidFill>
                    <a:srgbClr val="000000"/>
                  </a:solidFill>
                </a:rPr>
                <a:t>f </a:t>
              </a:r>
              <a:r>
                <a:rPr kumimoji="1" lang="en-US" altLang="zh-CN" sz="2100" kern="0" dirty="0">
                  <a:solidFill>
                    <a:srgbClr val="000000"/>
                  </a:solidFill>
                </a:rPr>
                <a:t>(</a:t>
              </a:r>
              <a:r>
                <a:rPr kumimoji="1" lang="en-US" altLang="zh-CN" sz="2100" i="1" kern="0" dirty="0">
                  <a:solidFill>
                    <a:srgbClr val="000000"/>
                  </a:solidFill>
                </a:rPr>
                <a:t>x</a:t>
              </a:r>
              <a:r>
                <a:rPr kumimoji="1" lang="en-US" altLang="zh-CN" sz="2100" kern="0" dirty="0">
                  <a:solidFill>
                    <a:srgbClr val="000000"/>
                  </a:solidFill>
                </a:rPr>
                <a:t>) ,</a:t>
              </a:r>
              <a:r>
                <a:rPr kumimoji="1" lang="en-US" altLang="zh-CN" sz="2100" i="1" kern="0" dirty="0">
                  <a:solidFill>
                    <a:srgbClr val="000000"/>
                  </a:solidFill>
                </a:rPr>
                <a:t>  </a:t>
              </a:r>
              <a:r>
                <a:rPr kumimoji="1" lang="en-US" altLang="zh-CN" sz="2100" kern="0" dirty="0">
                  <a:solidFill>
                    <a:srgbClr val="000000"/>
                  </a:solidFill>
                </a:rPr>
                <a:t>            </a:t>
              </a:r>
            </a:p>
          </p:txBody>
        </p:sp>
        <p:graphicFrame>
          <p:nvGraphicFramePr>
            <p:cNvPr id="11" name="Object 12"/>
            <p:cNvGraphicFramePr>
              <a:graphicFrameLocks noChangeAspect="1"/>
            </p:cNvGraphicFramePr>
            <p:nvPr/>
          </p:nvGraphicFramePr>
          <p:xfrm>
            <a:off x="333" y="1530"/>
            <a:ext cx="1232" cy="312"/>
          </p:xfrm>
          <a:graphic>
            <a:graphicData uri="http://schemas.openxmlformats.org/presentationml/2006/ole">
              <mc:AlternateContent xmlns:mc="http://schemas.openxmlformats.org/markup-compatibility/2006">
                <mc:Choice xmlns:v="urn:schemas-microsoft-com:vml" Requires="v">
                  <p:oleObj spid="_x0000_s156106" name="Equation" r:id="rId10" imgW="2015490" imgH="511175" progId="Equation.DSMT4">
                    <p:embed/>
                  </p:oleObj>
                </mc:Choice>
                <mc:Fallback>
                  <p:oleObj name="Equation" r:id="rId10" imgW="2015490" imgH="511175" progId="Equation.DSMT4">
                    <p:embed/>
                    <p:pic>
                      <p:nvPicPr>
                        <p:cNvPr id="0" name="Object 1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3" y="1530"/>
                          <a:ext cx="1232" cy="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12" name="Object 13"/>
          <p:cNvGraphicFramePr>
            <a:graphicFrameLocks noChangeAspect="1"/>
          </p:cNvGraphicFramePr>
          <p:nvPr/>
        </p:nvGraphicFramePr>
        <p:xfrm>
          <a:off x="4293394" y="2621756"/>
          <a:ext cx="1362075" cy="371475"/>
        </p:xfrm>
        <a:graphic>
          <a:graphicData uri="http://schemas.openxmlformats.org/presentationml/2006/ole">
            <mc:AlternateContent xmlns:mc="http://schemas.openxmlformats.org/markup-compatibility/2006">
              <mc:Choice xmlns:v="urn:schemas-microsoft-com:vml" Requires="v">
                <p:oleObj spid="_x0000_s156107" name="Equation" r:id="rId12" imgW="1877695" imgH="511175" progId="Equation.DSMT4">
                  <p:embed/>
                </p:oleObj>
              </mc:Choice>
              <mc:Fallback>
                <p:oleObj name="Equation" r:id="rId12" imgW="1877695" imgH="511175" progId="Equation.DSMT4">
                  <p:embed/>
                  <p:pic>
                    <p:nvPicPr>
                      <p:cNvPr id="0" name="Object 1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293394" y="2621756"/>
                        <a:ext cx="1362075" cy="371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7" name="矩形 16"/>
          <p:cNvSpPr/>
          <p:nvPr/>
        </p:nvSpPr>
        <p:spPr>
          <a:xfrm>
            <a:off x="459562" y="667405"/>
            <a:ext cx="5195907" cy="523220"/>
          </a:xfrm>
          <a:prstGeom prst="rect">
            <a:avLst/>
          </a:prstGeom>
        </p:spPr>
        <p:txBody>
          <a:bodyPr wrap="square">
            <a:spAutoFit/>
          </a:bodyPr>
          <a:lstStyle/>
          <a:p>
            <a:pPr defTabSz="685800" eaLnBrk="1" fontAlgn="auto" hangingPunct="1">
              <a:spcBef>
                <a:spcPts val="0"/>
              </a:spcBef>
              <a:spcAft>
                <a:spcPts val="0"/>
              </a:spcAft>
            </a:pPr>
            <a:r>
              <a:rPr kumimoji="1" lang="zh-CN" altLang="en-US" b="0" dirty="0">
                <a:solidFill>
                  <a:srgbClr val="FF0000"/>
                </a:solidFill>
                <a:latin typeface="黑体" panose="02010609060101010101" pitchFamily="49" charset="-122"/>
                <a:ea typeface="黑体" panose="02010609060101010101" pitchFamily="49" charset="-122"/>
              </a:rPr>
              <a:t>连续型随机变量及其概率密度</a:t>
            </a:r>
            <a:endParaRPr lang="zh-CN" altLang="en-US" b="0" dirty="0">
              <a:solidFill>
                <a:srgbClr val="FF0000"/>
              </a:solidFill>
              <a:latin typeface="等线" panose="02010600030101010101" charset="-122"/>
              <a:ea typeface="等线" panose="02010600030101010101" charset="-122"/>
            </a:endParaRPr>
          </a:p>
        </p:txBody>
      </p:sp>
      <p:graphicFrame>
        <p:nvGraphicFramePr>
          <p:cNvPr id="18" name="Object 26"/>
          <p:cNvGraphicFramePr>
            <a:graphicFrameLocks noChangeAspect="1"/>
          </p:cNvGraphicFramePr>
          <p:nvPr>
            <p:extLst>
              <p:ext uri="{D42A27DB-BD31-4B8C-83A1-F6EECF244321}">
                <p14:modId xmlns:p14="http://schemas.microsoft.com/office/powerpoint/2010/main" val="416830645"/>
              </p:ext>
            </p:extLst>
          </p:nvPr>
        </p:nvGraphicFramePr>
        <p:xfrm>
          <a:off x="2222897" y="4111227"/>
          <a:ext cx="3152775" cy="561975"/>
        </p:xfrm>
        <a:graphic>
          <a:graphicData uri="http://schemas.openxmlformats.org/presentationml/2006/ole">
            <mc:AlternateContent xmlns:mc="http://schemas.openxmlformats.org/markup-compatibility/2006">
              <mc:Choice xmlns:v="urn:schemas-microsoft-com:vml" Requires="v">
                <p:oleObj spid="_x0000_s156108" name="Equation" r:id="rId14" imgW="4335780" imgH="776605" progId="Equation.DSMT4">
                  <p:embed/>
                </p:oleObj>
              </mc:Choice>
              <mc:Fallback>
                <p:oleObj name="Equation" r:id="rId14" imgW="4335780" imgH="776605" progId="Equation.DSMT4">
                  <p:embed/>
                  <p:pic>
                    <p:nvPicPr>
                      <p:cNvPr id="0" name="Object 26"/>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222897" y="4111227"/>
                        <a:ext cx="3152775" cy="561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AlternateContent xmlns:mc="http://schemas.openxmlformats.org/markup-compatibility/2006">
        <mc:Choice xmlns:a14="http://schemas.microsoft.com/office/drawing/2010/main" Requires="a14">
          <p:sp>
            <p:nvSpPr>
              <p:cNvPr id="19" name="Text Box 28"/>
              <p:cNvSpPr txBox="1">
                <a:spLocks noChangeArrowheads="1"/>
              </p:cNvSpPr>
              <p:nvPr/>
            </p:nvSpPr>
            <p:spPr bwMode="auto">
              <a:xfrm>
                <a:off x="685800" y="4993186"/>
                <a:ext cx="4868651" cy="461665"/>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p>
                <a:pPr defTabSz="685800" eaLnBrk="1" fontAlgn="auto" hangingPunct="1">
                  <a:spcBef>
                    <a:spcPts val="0"/>
                  </a:spcBef>
                  <a:spcAft>
                    <a:spcPts val="0"/>
                  </a:spcAft>
                </a:pPr>
                <a:r>
                  <a:rPr lang="en-US" altLang="zh-CN" sz="2400" b="0" i="1" dirty="0">
                    <a:solidFill>
                      <a:prstClr val="black"/>
                    </a:solidFill>
                    <a:latin typeface="等线" panose="02010600030101010101" charset="-122"/>
                    <a:ea typeface="等线" panose="02010600030101010101" charset="-122"/>
                  </a:rPr>
                  <a:t> </a:t>
                </a:r>
                <a:r>
                  <a:rPr lang="zh-CN" altLang="en-US" sz="2400" b="0" dirty="0">
                    <a:solidFill>
                      <a:prstClr val="black"/>
                    </a:solidFill>
                    <a:latin typeface="等线" panose="02010600030101010101" charset="-122"/>
                    <a:ea typeface="等线" panose="02010600030101010101" charset="-122"/>
                  </a:rPr>
                  <a:t>若 </a:t>
                </a:r>
                <a14:m>
                  <m:oMath xmlns:m="http://schemas.openxmlformats.org/officeDocument/2006/math">
                    <m:r>
                      <a:rPr lang="en-US" altLang="zh-CN" sz="2400" b="0" i="1" dirty="0" smtClean="0">
                        <a:solidFill>
                          <a:prstClr val="black"/>
                        </a:solidFill>
                        <a:latin typeface="Cambria Math" panose="02040503050406030204" pitchFamily="18" charset="0"/>
                        <a:ea typeface="等线" panose="02010600030101010101" charset="-122"/>
                      </a:rPr>
                      <m:t>𝑓</m:t>
                    </m:r>
                    <m:r>
                      <a:rPr lang="en-US" altLang="zh-CN" sz="2400" b="0" i="1" dirty="0" smtClean="0">
                        <a:solidFill>
                          <a:prstClr val="black"/>
                        </a:solidFill>
                        <a:latin typeface="Cambria Math" panose="02040503050406030204" pitchFamily="18" charset="0"/>
                        <a:ea typeface="等线" panose="02010600030101010101" charset="-122"/>
                      </a:rPr>
                      <m:t> (</m:t>
                    </m:r>
                    <m:r>
                      <a:rPr lang="en-US" altLang="zh-CN" sz="2400" b="0" i="1" dirty="0" smtClean="0">
                        <a:solidFill>
                          <a:prstClr val="black"/>
                        </a:solidFill>
                        <a:latin typeface="Cambria Math" panose="02040503050406030204" pitchFamily="18" charset="0"/>
                        <a:ea typeface="等线" panose="02010600030101010101" charset="-122"/>
                      </a:rPr>
                      <m:t>𝑥</m:t>
                    </m:r>
                    <m:r>
                      <a:rPr lang="en-US" altLang="zh-CN" sz="2400" b="0" i="1" dirty="0" smtClean="0">
                        <a:solidFill>
                          <a:prstClr val="black"/>
                        </a:solidFill>
                        <a:latin typeface="Cambria Math" panose="02040503050406030204" pitchFamily="18" charset="0"/>
                        <a:ea typeface="等线" panose="02010600030101010101" charset="-122"/>
                      </a:rPr>
                      <m:t>)</m:t>
                    </m:r>
                  </m:oMath>
                </a14:m>
                <a:r>
                  <a:rPr lang="en-US" altLang="zh-CN" sz="2400" b="0" dirty="0">
                    <a:solidFill>
                      <a:prstClr val="black"/>
                    </a:solidFill>
                    <a:latin typeface="等线" panose="02010600030101010101" charset="-122"/>
                    <a:ea typeface="等线" panose="02010600030101010101" charset="-122"/>
                  </a:rPr>
                  <a:t> </a:t>
                </a:r>
                <a:r>
                  <a:rPr lang="zh-CN" altLang="en-US" sz="2400" b="0" dirty="0">
                    <a:solidFill>
                      <a:prstClr val="black"/>
                    </a:solidFill>
                    <a:latin typeface="等线" panose="02010600030101010101" charset="-122"/>
                    <a:ea typeface="等线" panose="02010600030101010101" charset="-122"/>
                  </a:rPr>
                  <a:t>在点 </a:t>
                </a:r>
                <a14:m>
                  <m:oMath xmlns:m="http://schemas.openxmlformats.org/officeDocument/2006/math">
                    <m:r>
                      <a:rPr lang="en-US" altLang="zh-CN" sz="2400" b="0" i="1" dirty="0" smtClean="0">
                        <a:solidFill>
                          <a:prstClr val="black"/>
                        </a:solidFill>
                        <a:latin typeface="Cambria Math" panose="02040503050406030204" pitchFamily="18" charset="0"/>
                        <a:ea typeface="等线" panose="02010600030101010101" charset="-122"/>
                      </a:rPr>
                      <m:t>𝑥</m:t>
                    </m:r>
                    <m:r>
                      <a:rPr lang="en-US" altLang="zh-CN" sz="2400" b="0" i="1" dirty="0" smtClean="0">
                        <a:solidFill>
                          <a:prstClr val="black"/>
                        </a:solidFill>
                        <a:latin typeface="Cambria Math" panose="02040503050406030204" pitchFamily="18" charset="0"/>
                        <a:ea typeface="等线" panose="02010600030101010101" charset="-122"/>
                      </a:rPr>
                      <m:t> </m:t>
                    </m:r>
                  </m:oMath>
                </a14:m>
                <a:r>
                  <a:rPr lang="zh-CN" altLang="en-US" sz="2400" b="0" dirty="0">
                    <a:solidFill>
                      <a:prstClr val="black"/>
                    </a:solidFill>
                    <a:latin typeface="等线" panose="02010600030101010101" charset="-122"/>
                    <a:ea typeface="等线" panose="02010600030101010101" charset="-122"/>
                  </a:rPr>
                  <a:t>处连续 </a:t>
                </a:r>
                <a:r>
                  <a:rPr lang="en-US" altLang="zh-CN" sz="2400" b="0" dirty="0">
                    <a:solidFill>
                      <a:prstClr val="black"/>
                    </a:solidFill>
                    <a:latin typeface="等线" panose="02010600030101010101" charset="-122"/>
                    <a:ea typeface="等线" panose="02010600030101010101" charset="-122"/>
                  </a:rPr>
                  <a:t>, </a:t>
                </a:r>
                <a:r>
                  <a:rPr lang="zh-CN" altLang="en-US" sz="2400" b="0" dirty="0">
                    <a:solidFill>
                      <a:prstClr val="black"/>
                    </a:solidFill>
                    <a:latin typeface="等线" panose="02010600030101010101" charset="-122"/>
                    <a:ea typeface="等线" panose="02010600030101010101" charset="-122"/>
                  </a:rPr>
                  <a:t>则有</a:t>
                </a:r>
              </a:p>
            </p:txBody>
          </p:sp>
        </mc:Choice>
        <mc:Fallback>
          <p:sp>
            <p:nvSpPr>
              <p:cNvPr id="19" name="Text Box 28"/>
              <p:cNvSpPr txBox="1">
                <a:spLocks noRot="1" noChangeAspect="1" noMove="1" noResize="1" noEditPoints="1" noAdjustHandles="1" noChangeArrowheads="1" noChangeShapeType="1" noTextEdit="1"/>
              </p:cNvSpPr>
              <p:nvPr/>
            </p:nvSpPr>
            <p:spPr bwMode="auto">
              <a:xfrm>
                <a:off x="685800" y="4993186"/>
                <a:ext cx="4868651" cy="461665"/>
              </a:xfrm>
              <a:prstGeom prst="rect">
                <a:avLst/>
              </a:prstGeom>
              <a:blipFill>
                <a:blip r:embed="rId16"/>
                <a:stretch>
                  <a:fillRect l="-251" t="-9211" b="-30263"/>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graphicFrame>
        <p:nvGraphicFramePr>
          <p:cNvPr id="20" name="Object 30"/>
          <p:cNvGraphicFramePr>
            <a:graphicFrameLocks noChangeAspect="1"/>
          </p:cNvGraphicFramePr>
          <p:nvPr>
            <p:extLst>
              <p:ext uri="{D42A27DB-BD31-4B8C-83A1-F6EECF244321}">
                <p14:modId xmlns:p14="http://schemas.microsoft.com/office/powerpoint/2010/main" val="2607900077"/>
              </p:ext>
            </p:extLst>
          </p:nvPr>
        </p:nvGraphicFramePr>
        <p:xfrm>
          <a:off x="1872854" y="5644458"/>
          <a:ext cx="1581150" cy="304800"/>
        </p:xfrm>
        <a:graphic>
          <a:graphicData uri="http://schemas.openxmlformats.org/presentationml/2006/ole">
            <mc:AlternateContent xmlns:mc="http://schemas.openxmlformats.org/markup-compatibility/2006">
              <mc:Choice xmlns:v="urn:schemas-microsoft-com:vml" Requires="v">
                <p:oleObj spid="_x0000_s156109" name="Equation" r:id="rId17" imgW="2172970" imgH="422910" progId="Equation.DSMT4">
                  <p:embed/>
                </p:oleObj>
              </mc:Choice>
              <mc:Fallback>
                <p:oleObj name="Equation" r:id="rId17" imgW="2172970" imgH="422910" progId="Equation.DSMT4">
                  <p:embed/>
                  <p:pic>
                    <p:nvPicPr>
                      <p:cNvPr id="0" name="Object 3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872854" y="5644458"/>
                        <a:ext cx="158115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1" name="Text Box 28"/>
          <p:cNvSpPr txBox="1">
            <a:spLocks noChangeArrowheads="1"/>
          </p:cNvSpPr>
          <p:nvPr/>
        </p:nvSpPr>
        <p:spPr bwMode="auto">
          <a:xfrm>
            <a:off x="5791200" y="4161381"/>
            <a:ext cx="3048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defTabSz="685800" eaLnBrk="1" fontAlgn="auto" hangingPunct="1">
              <a:spcBef>
                <a:spcPts val="0"/>
              </a:spcBef>
              <a:spcAft>
                <a:spcPts val="0"/>
              </a:spcAft>
            </a:pPr>
            <a:r>
              <a:rPr lang="en-US" altLang="zh-CN" sz="2400" b="0" i="1" dirty="0">
                <a:solidFill>
                  <a:prstClr val="black"/>
                </a:solidFill>
                <a:latin typeface="等线" panose="02010600030101010101" charset="-122"/>
                <a:ea typeface="等线" panose="02010600030101010101" charset="-122"/>
              </a:rPr>
              <a:t> </a:t>
            </a:r>
            <a:r>
              <a:rPr lang="zh-CN" altLang="en-US" sz="2400" dirty="0" smtClean="0">
                <a:solidFill>
                  <a:srgbClr val="FF0000"/>
                </a:solidFill>
                <a:latin typeface="等线" panose="02010600030101010101" charset="-122"/>
                <a:ea typeface="等线" panose="02010600030101010101" charset="-122"/>
              </a:rPr>
              <a:t>注意分段函数的积分</a:t>
            </a:r>
            <a:endParaRPr lang="zh-CN" altLang="en-US" sz="2400" dirty="0">
              <a:solidFill>
                <a:srgbClr val="FF0000"/>
              </a:solidFill>
              <a:latin typeface="等线" panose="02010600030101010101" charset="-122"/>
              <a:ea typeface="等线" panose="02010600030101010101" charset="-12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ChangeAspect="1"/>
          </p:cNvGraphicFramePr>
          <p:nvPr/>
        </p:nvGraphicFramePr>
        <p:xfrm>
          <a:off x="4570809" y="3489722"/>
          <a:ext cx="84535" cy="160735"/>
        </p:xfrm>
        <a:graphic>
          <a:graphicData uri="http://schemas.openxmlformats.org/presentationml/2006/ole">
            <mc:AlternateContent xmlns:mc="http://schemas.openxmlformats.org/markup-compatibility/2006">
              <mc:Choice xmlns:v="urn:schemas-microsoft-com:vml" Requires="v">
                <p:oleObj spid="_x0000_s157921" name="公式" r:id="rId3" imgW="114300" imgH="215900" progId="Equation.3">
                  <p:embed/>
                </p:oleObj>
              </mc:Choice>
              <mc:Fallback>
                <p:oleObj name="公式" r:id="rId3" imgW="114300" imgH="2159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0809" y="3489722"/>
                        <a:ext cx="84535" cy="1607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 name="Object 3"/>
          <p:cNvGraphicFramePr>
            <a:graphicFrameLocks noChangeAspect="1"/>
          </p:cNvGraphicFramePr>
          <p:nvPr/>
        </p:nvGraphicFramePr>
        <p:xfrm>
          <a:off x="4570809" y="3489722"/>
          <a:ext cx="84535" cy="160735"/>
        </p:xfrm>
        <a:graphic>
          <a:graphicData uri="http://schemas.openxmlformats.org/presentationml/2006/ole">
            <mc:AlternateContent xmlns:mc="http://schemas.openxmlformats.org/markup-compatibility/2006">
              <mc:Choice xmlns:v="urn:schemas-microsoft-com:vml" Requires="v">
                <p:oleObj spid="_x0000_s157922" name="公式" r:id="rId5" imgW="114300" imgH="215900" progId="Equation.3">
                  <p:embed/>
                </p:oleObj>
              </mc:Choice>
              <mc:Fallback>
                <p:oleObj name="公式" r:id="rId5" imgW="114300" imgH="215900"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0809" y="3489722"/>
                        <a:ext cx="84535" cy="1607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 name="Text Box 4"/>
          <p:cNvSpPr txBox="1">
            <a:spLocks noChangeArrowheads="1"/>
          </p:cNvSpPr>
          <p:nvPr/>
        </p:nvSpPr>
        <p:spPr bwMode="auto">
          <a:xfrm>
            <a:off x="1371600" y="1084989"/>
            <a:ext cx="254793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defTabSz="685800" eaLnBrk="1" fontAlgn="auto" hangingPunct="1">
              <a:spcAft>
                <a:spcPts val="0"/>
              </a:spcAft>
            </a:pPr>
            <a:r>
              <a:rPr kumimoji="1" lang="en-US" altLang="zh-CN" dirty="0">
                <a:solidFill>
                  <a:srgbClr val="FF0000"/>
                </a:solidFill>
                <a:latin typeface="等线" panose="02010600030101010101" charset="-122"/>
                <a:ea typeface="等线" panose="02010600030101010101" charset="-122"/>
              </a:rPr>
              <a:t>1. </a:t>
            </a:r>
            <a:r>
              <a:rPr kumimoji="1" lang="zh-CN" altLang="en-US" dirty="0">
                <a:solidFill>
                  <a:srgbClr val="FF0000"/>
                </a:solidFill>
                <a:latin typeface="等线" panose="02010600030101010101" charset="-122"/>
                <a:ea typeface="等线" panose="02010600030101010101" charset="-122"/>
              </a:rPr>
              <a:t>均匀分布 </a:t>
            </a:r>
          </a:p>
        </p:txBody>
      </p:sp>
      <mc:AlternateContent xmlns:mc="http://schemas.openxmlformats.org/markup-compatibility/2006" xmlns:a14="http://schemas.microsoft.com/office/drawing/2010/main">
        <mc:Choice Requires="a14">
          <p:sp>
            <p:nvSpPr>
              <p:cNvPr id="5" name="Text Box 5"/>
              <p:cNvSpPr txBox="1">
                <a:spLocks noChangeArrowheads="1"/>
              </p:cNvSpPr>
              <p:nvPr/>
            </p:nvSpPr>
            <p:spPr bwMode="auto">
              <a:xfrm>
                <a:off x="1600200" y="3581400"/>
                <a:ext cx="5599509" cy="415498"/>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a:spAutoFit/>
              </a:bodyPr>
              <a:lstStyle/>
              <a:p>
                <a:pPr defTabSz="685800" eaLnBrk="1" fontAlgn="auto" hangingPunct="1">
                  <a:spcAft>
                    <a:spcPts val="0"/>
                  </a:spcAft>
                </a:pPr>
                <a:r>
                  <a:rPr kumimoji="1" lang="zh-CN" altLang="en-US" sz="2100" b="0" dirty="0">
                    <a:solidFill>
                      <a:prstClr val="black"/>
                    </a:solidFill>
                    <a:latin typeface="等线" panose="02010600030101010101" charset="-122"/>
                    <a:ea typeface="等线" panose="02010600030101010101" charset="-122"/>
                  </a:rPr>
                  <a:t>则称</a:t>
                </a:r>
                <a14:m>
                  <m:oMath xmlns:m="http://schemas.openxmlformats.org/officeDocument/2006/math">
                    <m:r>
                      <a:rPr kumimoji="1" lang="en-US" altLang="zh-CN" sz="2100" b="0" i="1" dirty="0" smtClean="0">
                        <a:solidFill>
                          <a:prstClr val="black"/>
                        </a:solidFill>
                        <a:latin typeface="Cambria Math" panose="02040503050406030204" pitchFamily="18" charset="0"/>
                        <a:ea typeface="等线" panose="02010600030101010101" charset="-122"/>
                      </a:rPr>
                      <m:t>𝑋</m:t>
                    </m:r>
                  </m:oMath>
                </a14:m>
                <a:r>
                  <a:rPr kumimoji="1" lang="zh-CN" altLang="en-US" sz="2100" b="0" dirty="0">
                    <a:solidFill>
                      <a:prstClr val="black"/>
                    </a:solidFill>
                    <a:latin typeface="等线" panose="02010600030101010101" charset="-122"/>
                    <a:ea typeface="等线" panose="02010600030101010101" charset="-122"/>
                  </a:rPr>
                  <a:t>在区间</a:t>
                </a:r>
                <a14:m>
                  <m:oMath xmlns:m="http://schemas.openxmlformats.org/officeDocument/2006/math">
                    <m:r>
                      <a:rPr kumimoji="1" lang="en-US" altLang="zh-CN" sz="2100" b="0" i="1" dirty="0" smtClean="0">
                        <a:solidFill>
                          <a:prstClr val="black"/>
                        </a:solidFill>
                        <a:latin typeface="Cambria Math" panose="02040503050406030204" pitchFamily="18" charset="0"/>
                        <a:ea typeface="等线" panose="02010600030101010101" charset="-122"/>
                      </a:rPr>
                      <m:t>( </m:t>
                    </m:r>
                    <m:r>
                      <a:rPr kumimoji="1" lang="en-US" altLang="zh-CN" sz="2100" b="0" i="1" dirty="0" smtClean="0">
                        <a:solidFill>
                          <a:prstClr val="black"/>
                        </a:solidFill>
                        <a:latin typeface="Cambria Math" panose="02040503050406030204" pitchFamily="18" charset="0"/>
                        <a:ea typeface="等线" panose="02010600030101010101" charset="-122"/>
                      </a:rPr>
                      <m:t>𝑎</m:t>
                    </m:r>
                    <m:r>
                      <a:rPr kumimoji="1" lang="en-US" altLang="zh-CN" sz="2100" b="0" i="1" dirty="0" smtClean="0">
                        <a:solidFill>
                          <a:prstClr val="black"/>
                        </a:solidFill>
                        <a:latin typeface="Cambria Math" panose="02040503050406030204" pitchFamily="18" charset="0"/>
                        <a:ea typeface="等线" panose="02010600030101010101" charset="-122"/>
                      </a:rPr>
                      <m:t>, </m:t>
                    </m:r>
                    <m:r>
                      <a:rPr kumimoji="1" lang="en-US" altLang="zh-CN" sz="2100" b="0" i="1" dirty="0" smtClean="0">
                        <a:solidFill>
                          <a:prstClr val="black"/>
                        </a:solidFill>
                        <a:latin typeface="Cambria Math" panose="02040503050406030204" pitchFamily="18" charset="0"/>
                        <a:ea typeface="等线" panose="02010600030101010101" charset="-122"/>
                      </a:rPr>
                      <m:t>𝑏</m:t>
                    </m:r>
                    <m:r>
                      <a:rPr kumimoji="1" lang="en-US" altLang="zh-CN" sz="2100" b="0" i="1" dirty="0" smtClean="0">
                        <a:solidFill>
                          <a:prstClr val="black"/>
                        </a:solidFill>
                        <a:latin typeface="Cambria Math" panose="02040503050406030204" pitchFamily="18" charset="0"/>
                        <a:ea typeface="等线" panose="02010600030101010101" charset="-122"/>
                      </a:rPr>
                      <m:t>)</m:t>
                    </m:r>
                  </m:oMath>
                </a14:m>
                <a:r>
                  <a:rPr kumimoji="1" lang="zh-CN" altLang="en-US" sz="2100" b="0" dirty="0">
                    <a:solidFill>
                      <a:prstClr val="black"/>
                    </a:solidFill>
                    <a:latin typeface="等线" panose="02010600030101010101" charset="-122"/>
                    <a:ea typeface="等线" panose="02010600030101010101" charset="-122"/>
                  </a:rPr>
                  <a:t>上服从均匀分布，记作  </a:t>
                </a:r>
              </a:p>
            </p:txBody>
          </p:sp>
        </mc:Choice>
        <mc:Fallback xmlns="">
          <p:sp>
            <p:nvSpPr>
              <p:cNvPr id="5" name="Text Box 5"/>
              <p:cNvSpPr txBox="1">
                <a:spLocks noRot="1" noChangeAspect="1" noMove="1" noResize="1" noEditPoints="1" noAdjustHandles="1" noChangeArrowheads="1" noChangeShapeType="1" noTextEdit="1"/>
              </p:cNvSpPr>
              <p:nvPr/>
            </p:nvSpPr>
            <p:spPr bwMode="auto">
              <a:xfrm>
                <a:off x="1600200" y="3581400"/>
                <a:ext cx="5599509" cy="415498"/>
              </a:xfrm>
              <a:prstGeom prst="rect">
                <a:avLst/>
              </a:prstGeom>
              <a:blipFill rotWithShape="1">
                <a:blip r:embed="rId6"/>
                <a:stretch>
                  <a:fillRect r="1" b="50"/>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 name="Text Box 6"/>
              <p:cNvSpPr txBox="1">
                <a:spLocks noChangeArrowheads="1"/>
              </p:cNvSpPr>
              <p:nvPr/>
            </p:nvSpPr>
            <p:spPr bwMode="auto">
              <a:xfrm>
                <a:off x="3337746" y="4113609"/>
                <a:ext cx="1858714" cy="461665"/>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none">
                <a:spAutoFit/>
              </a:bodyPr>
              <a:lstStyle/>
              <a:p>
                <a:pPr defTabSz="685800" eaLnBrk="1" fontAlgn="auto" hangingPunct="1">
                  <a:spcAft>
                    <a:spcPts val="0"/>
                  </a:spcAft>
                </a:pPr>
                <a14:m>
                  <m:oMathPara xmlns:m="http://schemas.openxmlformats.org/officeDocument/2006/math">
                    <m:oMathParaPr>
                      <m:jc m:val="centerGroup"/>
                    </m:oMathParaPr>
                    <m:oMath xmlns:m="http://schemas.openxmlformats.org/officeDocument/2006/math">
                      <m:r>
                        <a:rPr kumimoji="1" lang="en-US" altLang="zh-CN" sz="2400" b="0" i="1" dirty="0" smtClean="0">
                          <a:solidFill>
                            <a:prstClr val="black"/>
                          </a:solidFill>
                          <a:latin typeface="Cambria Math" panose="02040503050406030204" pitchFamily="18" charset="0"/>
                          <a:ea typeface="等线" panose="02010600030101010101" charset="-122"/>
                        </a:rPr>
                        <m:t>𝑋</m:t>
                      </m:r>
                      <m:r>
                        <a:rPr kumimoji="1" lang="en-US" altLang="zh-CN" sz="2400" b="0" i="1" dirty="0" smtClean="0">
                          <a:solidFill>
                            <a:prstClr val="black"/>
                          </a:solidFill>
                          <a:latin typeface="Cambria Math" panose="02040503050406030204" pitchFamily="18" charset="0"/>
                          <a:ea typeface="等线" panose="02010600030101010101" charset="-122"/>
                        </a:rPr>
                        <m:t> </m:t>
                      </m:r>
                      <m:r>
                        <a:rPr kumimoji="1" lang="zh-CN" altLang="en-US" sz="2400" b="0" i="1" dirty="0">
                          <a:solidFill>
                            <a:prstClr val="black"/>
                          </a:solidFill>
                          <a:latin typeface="Cambria Math" panose="02040503050406030204" pitchFamily="18" charset="0"/>
                          <a:ea typeface="等线" panose="02010600030101010101" charset="-122"/>
                        </a:rPr>
                        <m:t>～</m:t>
                      </m:r>
                      <m:r>
                        <a:rPr kumimoji="1" lang="zh-CN" altLang="en-US" sz="2400" b="0" i="1" dirty="0">
                          <a:solidFill>
                            <a:prstClr val="black"/>
                          </a:solidFill>
                          <a:latin typeface="Cambria Math" panose="02040503050406030204" pitchFamily="18" charset="0"/>
                          <a:ea typeface="等线" panose="02010600030101010101" charset="-122"/>
                        </a:rPr>
                        <m:t> </m:t>
                      </m:r>
                      <m:r>
                        <a:rPr kumimoji="1" lang="en-US" altLang="zh-CN" sz="2400" b="0" i="1" dirty="0">
                          <a:solidFill>
                            <a:prstClr val="black"/>
                          </a:solidFill>
                          <a:latin typeface="Cambria Math" panose="02040503050406030204" pitchFamily="18" charset="0"/>
                          <a:ea typeface="等线" panose="02010600030101010101" charset="-122"/>
                        </a:rPr>
                        <m:t>𝑈</m:t>
                      </m:r>
                      <m:r>
                        <a:rPr kumimoji="1" lang="en-US" altLang="zh-CN" sz="2400" b="0" i="1" dirty="0">
                          <a:solidFill>
                            <a:prstClr val="black"/>
                          </a:solidFill>
                          <a:latin typeface="Cambria Math" panose="02040503050406030204" pitchFamily="18" charset="0"/>
                          <a:ea typeface="等线" panose="02010600030101010101" charset="-122"/>
                        </a:rPr>
                        <m:t>(</m:t>
                      </m:r>
                      <m:r>
                        <a:rPr kumimoji="1" lang="en-US" altLang="zh-CN" sz="2400" b="0" i="1" dirty="0">
                          <a:solidFill>
                            <a:prstClr val="black"/>
                          </a:solidFill>
                          <a:latin typeface="Cambria Math" panose="02040503050406030204" pitchFamily="18" charset="0"/>
                          <a:ea typeface="等线" panose="02010600030101010101" charset="-122"/>
                        </a:rPr>
                        <m:t>𝑎</m:t>
                      </m:r>
                      <m:r>
                        <a:rPr kumimoji="1" lang="en-US" altLang="zh-CN" sz="2400" b="0" i="1" dirty="0">
                          <a:solidFill>
                            <a:prstClr val="black"/>
                          </a:solidFill>
                          <a:latin typeface="Cambria Math" panose="02040503050406030204" pitchFamily="18" charset="0"/>
                          <a:ea typeface="等线" panose="02010600030101010101" charset="-122"/>
                        </a:rPr>
                        <m:t>, </m:t>
                      </m:r>
                      <m:r>
                        <a:rPr kumimoji="1" lang="en-US" altLang="zh-CN" sz="2400" b="0" i="1" dirty="0">
                          <a:solidFill>
                            <a:prstClr val="black"/>
                          </a:solidFill>
                          <a:latin typeface="Cambria Math" panose="02040503050406030204" pitchFamily="18" charset="0"/>
                          <a:ea typeface="等线" panose="02010600030101010101" charset="-122"/>
                        </a:rPr>
                        <m:t>𝑏</m:t>
                      </m:r>
                      <m:r>
                        <a:rPr kumimoji="1" lang="en-US" altLang="zh-CN" sz="2400" b="0" i="1" dirty="0">
                          <a:solidFill>
                            <a:prstClr val="black"/>
                          </a:solidFill>
                          <a:latin typeface="Cambria Math" panose="02040503050406030204" pitchFamily="18" charset="0"/>
                          <a:ea typeface="等线" panose="02010600030101010101" charset="-122"/>
                        </a:rPr>
                        <m:t>)</m:t>
                      </m:r>
                    </m:oMath>
                  </m:oMathPara>
                </a14:m>
                <a:endParaRPr kumimoji="1" lang="en-US" altLang="zh-CN" sz="2400" b="0" dirty="0">
                  <a:solidFill>
                    <a:prstClr val="black"/>
                  </a:solidFill>
                  <a:latin typeface="等线" panose="02010600030101010101" charset="-122"/>
                  <a:ea typeface="等线" panose="02010600030101010101" charset="-122"/>
                </a:endParaRPr>
              </a:p>
            </p:txBody>
          </p:sp>
        </mc:Choice>
        <mc:Fallback xmlns="">
          <p:sp>
            <p:nvSpPr>
              <p:cNvPr id="6" name="Text Box 6"/>
              <p:cNvSpPr txBox="1">
                <a:spLocks noRot="1" noChangeAspect="1" noMove="1" noResize="1" noEditPoints="1" noAdjustHandles="1" noChangeArrowheads="1" noChangeShapeType="1" noTextEdit="1"/>
              </p:cNvSpPr>
              <p:nvPr/>
            </p:nvSpPr>
            <p:spPr bwMode="auto">
              <a:xfrm>
                <a:off x="3337746" y="4113609"/>
                <a:ext cx="1858714" cy="461665"/>
              </a:xfrm>
              <a:prstGeom prst="rect">
                <a:avLst/>
              </a:prstGeom>
              <a:blipFill rotWithShape="1">
                <a:blip r:embed="rId7"/>
                <a:stretch>
                  <a:fillRect l="-10" t="-17" r="-635" b="21"/>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graphicFrame>
        <p:nvGraphicFramePr>
          <p:cNvPr id="7" name="Object 19"/>
          <p:cNvGraphicFramePr>
            <a:graphicFrameLocks noChangeAspect="1"/>
          </p:cNvGraphicFramePr>
          <p:nvPr/>
        </p:nvGraphicFramePr>
        <p:xfrm>
          <a:off x="2045494" y="2151459"/>
          <a:ext cx="3249215" cy="1247775"/>
        </p:xfrm>
        <a:graphic>
          <a:graphicData uri="http://schemas.openxmlformats.org/presentationml/2006/ole">
            <mc:AlternateContent xmlns:mc="http://schemas.openxmlformats.org/markup-compatibility/2006">
              <mc:Choice xmlns:v="urn:schemas-microsoft-com:vml" Requires="v">
                <p:oleObj spid="_x0000_s157923" name="Equation" r:id="rId8" imgW="1740535" imgH="668655" progId="Equation.DSMT4">
                  <p:embed/>
                </p:oleObj>
              </mc:Choice>
              <mc:Fallback>
                <p:oleObj name="Equation" r:id="rId8" imgW="1740535" imgH="668655" progId="Equation.DSMT4">
                  <p:embed/>
                  <p:pic>
                    <p:nvPicPr>
                      <p:cNvPr id="0" name="Object 1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45494" y="2151459"/>
                        <a:ext cx="3249215" cy="124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 name="Text Box 20"/>
          <p:cNvSpPr txBox="1">
            <a:spLocks noChangeArrowheads="1"/>
          </p:cNvSpPr>
          <p:nvPr/>
        </p:nvSpPr>
        <p:spPr bwMode="auto">
          <a:xfrm>
            <a:off x="533400" y="457200"/>
            <a:ext cx="497205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685800" eaLnBrk="1" fontAlgn="auto" hangingPunct="1">
              <a:spcAft>
                <a:spcPts val="0"/>
              </a:spcAft>
            </a:pPr>
            <a:r>
              <a:rPr kumimoji="1" lang="zh-CN" altLang="en-US" sz="2400" dirty="0">
                <a:solidFill>
                  <a:srgbClr val="FF0000"/>
                </a:solidFill>
                <a:latin typeface="黑体" panose="02010609060101010101" pitchFamily="49" charset="-122"/>
                <a:ea typeface="黑体" panose="02010609060101010101" pitchFamily="49" charset="-122"/>
              </a:rPr>
              <a:t>三种重要的连续型随机变量 </a:t>
            </a:r>
          </a:p>
        </p:txBody>
      </p:sp>
      <p:sp>
        <p:nvSpPr>
          <p:cNvPr id="9" name="Rectangle 21"/>
          <p:cNvSpPr>
            <a:spLocks noChangeArrowheads="1"/>
          </p:cNvSpPr>
          <p:nvPr/>
        </p:nvSpPr>
        <p:spPr bwMode="auto">
          <a:xfrm>
            <a:off x="1974241" y="1649015"/>
            <a:ext cx="3376245"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defTabSz="685800" eaLnBrk="1" fontAlgn="auto" hangingPunct="1">
              <a:spcAft>
                <a:spcPts val="0"/>
              </a:spcAft>
            </a:pPr>
            <a:r>
              <a:rPr kumimoji="1" lang="zh-CN" altLang="en-US" sz="2100" b="0">
                <a:solidFill>
                  <a:prstClr val="black"/>
                </a:solidFill>
                <a:latin typeface="等线" panose="02010600030101010101" charset="-122"/>
                <a:ea typeface="等线" panose="02010600030101010101" charset="-122"/>
              </a:rPr>
              <a:t>若随机变量</a:t>
            </a:r>
            <a:r>
              <a:rPr kumimoji="1" lang="en-US" altLang="zh-CN" sz="2100" b="0" i="1">
                <a:solidFill>
                  <a:prstClr val="black"/>
                </a:solidFill>
                <a:latin typeface="等线" panose="02010600030101010101" charset="-122"/>
                <a:ea typeface="等线" panose="02010600030101010101" charset="-122"/>
              </a:rPr>
              <a:t>X</a:t>
            </a:r>
            <a:r>
              <a:rPr kumimoji="1" lang="zh-CN" altLang="zh-CN" sz="2100" b="0">
                <a:solidFill>
                  <a:prstClr val="black"/>
                </a:solidFill>
                <a:latin typeface="等线" panose="02010600030101010101" charset="-122"/>
                <a:ea typeface="等线" panose="02010600030101010101" charset="-122"/>
              </a:rPr>
              <a:t>的概率密度为</a:t>
            </a:r>
            <a:r>
              <a:rPr kumimoji="1" lang="zh-CN" altLang="en-US" sz="2100" b="0">
                <a:solidFill>
                  <a:prstClr val="black"/>
                </a:solidFill>
                <a:latin typeface="等线" panose="02010600030101010101" charset="-122"/>
                <a:ea typeface="等线" panose="02010600030101010101" charset="-122"/>
              </a:rPr>
              <a:t> </a:t>
            </a:r>
          </a:p>
        </p:txBody>
      </p:sp>
      <p:graphicFrame>
        <p:nvGraphicFramePr>
          <p:cNvPr id="12" name="Object 3"/>
          <p:cNvGraphicFramePr>
            <a:graphicFrameLocks noChangeAspect="1"/>
          </p:cNvGraphicFramePr>
          <p:nvPr/>
        </p:nvGraphicFramePr>
        <p:xfrm>
          <a:off x="2101452" y="4662747"/>
          <a:ext cx="4938713" cy="2031324"/>
        </p:xfrm>
        <a:graphic>
          <a:graphicData uri="http://schemas.openxmlformats.org/presentationml/2006/ole">
            <mc:AlternateContent xmlns:mc="http://schemas.openxmlformats.org/markup-compatibility/2006">
              <mc:Choice xmlns:v="urn:schemas-microsoft-com:vml" Requires="v">
                <p:oleObj spid="_x0000_s157924" name="Equation" r:id="rId10" imgW="66751200" imgH="27432000" progId="Equation.DSMT4">
                  <p:embed/>
                </p:oleObj>
              </mc:Choice>
              <mc:Fallback>
                <p:oleObj name="Equation" r:id="rId10" imgW="66751200" imgH="27432000" progId="Equation.DSMT4">
                  <p:embed/>
                  <p:pic>
                    <p:nvPicPr>
                      <p:cNvPr id="0" name="Object 3"/>
                      <p:cNvPicPr>
                        <a:picLocks noChangeAspect="1" noChangeArrowheads="1"/>
                      </p:cNvPicPr>
                      <p:nvPr/>
                    </p:nvPicPr>
                    <p:blipFill>
                      <a:blip r:embed="rId11"/>
                      <a:srcRect/>
                      <a:stretch>
                        <a:fillRect/>
                      </a:stretch>
                    </p:blipFill>
                    <p:spPr bwMode="auto">
                      <a:xfrm>
                        <a:off x="2101452" y="4662747"/>
                        <a:ext cx="4938713" cy="2031324"/>
                      </a:xfrm>
                      <a:prstGeom prst="rect">
                        <a:avLst/>
                      </a:prstGeom>
                      <a:noFill/>
                      <a:ln>
                        <a:noFill/>
                      </a:ln>
                      <a:effectLst/>
                    </p:spPr>
                  </p:pic>
                </p:oleObj>
              </mc:Fallback>
            </mc:AlternateContent>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a:spLocks noChangeArrowheads="1"/>
          </p:cNvSpPr>
          <p:nvPr/>
        </p:nvSpPr>
        <p:spPr bwMode="auto">
          <a:xfrm>
            <a:off x="1006857" y="1447800"/>
            <a:ext cx="3376245"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defTabSz="685800" eaLnBrk="1" fontAlgn="auto" hangingPunct="1">
              <a:spcAft>
                <a:spcPts val="0"/>
              </a:spcAft>
            </a:pPr>
            <a:r>
              <a:rPr kumimoji="1" lang="zh-CN" altLang="en-US" sz="2100" b="0" dirty="0">
                <a:solidFill>
                  <a:prstClr val="black"/>
                </a:solidFill>
                <a:latin typeface="等线" panose="02010600030101010101" charset="-122"/>
                <a:ea typeface="等线" panose="02010600030101010101" charset="-122"/>
              </a:rPr>
              <a:t>若随机变量</a:t>
            </a:r>
            <a:r>
              <a:rPr kumimoji="1" lang="en-US" altLang="zh-CN" sz="2100" b="0" i="1" dirty="0">
                <a:solidFill>
                  <a:prstClr val="black"/>
                </a:solidFill>
                <a:latin typeface="等线" panose="02010600030101010101" charset="-122"/>
                <a:ea typeface="等线" panose="02010600030101010101" charset="-122"/>
              </a:rPr>
              <a:t>X</a:t>
            </a:r>
            <a:r>
              <a:rPr kumimoji="1" lang="zh-CN" altLang="zh-CN" sz="2100" b="0" dirty="0">
                <a:solidFill>
                  <a:prstClr val="black"/>
                </a:solidFill>
                <a:latin typeface="等线" panose="02010600030101010101" charset="-122"/>
                <a:ea typeface="等线" panose="02010600030101010101" charset="-122"/>
              </a:rPr>
              <a:t>具有概率密度 </a:t>
            </a:r>
            <a:endParaRPr kumimoji="1" lang="zh-CN" altLang="en-US" sz="2100" b="0" dirty="0">
              <a:solidFill>
                <a:prstClr val="black"/>
              </a:solidFill>
              <a:latin typeface="等线" panose="02010600030101010101" charset="-122"/>
              <a:ea typeface="等线" panose="02010600030101010101" charset="-122"/>
            </a:endParaRPr>
          </a:p>
        </p:txBody>
      </p:sp>
      <p:graphicFrame>
        <p:nvGraphicFramePr>
          <p:cNvPr id="3" name="Object 6"/>
          <p:cNvGraphicFramePr>
            <a:graphicFrameLocks noChangeAspect="1"/>
          </p:cNvGraphicFramePr>
          <p:nvPr/>
        </p:nvGraphicFramePr>
        <p:xfrm>
          <a:off x="1995487" y="2005014"/>
          <a:ext cx="3371850" cy="1106090"/>
        </p:xfrm>
        <a:graphic>
          <a:graphicData uri="http://schemas.openxmlformats.org/presentationml/2006/ole">
            <mc:AlternateContent xmlns:mc="http://schemas.openxmlformats.org/markup-compatibility/2006">
              <mc:Choice xmlns:v="urn:schemas-microsoft-com:vml" Requires="v">
                <p:oleObj spid="_x0000_s160308" name="Equation" r:id="rId3" imgW="1563370" imgH="511175" progId="Equation.DSMT4">
                  <p:embed/>
                </p:oleObj>
              </mc:Choice>
              <mc:Fallback>
                <p:oleObj name="Equation" r:id="rId3" imgW="1563370" imgH="511175" progId="Equation.DSMT4">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95487" y="2005014"/>
                        <a:ext cx="3371850" cy="11060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4" name="Group 7"/>
          <p:cNvGrpSpPr/>
          <p:nvPr/>
        </p:nvGrpSpPr>
        <p:grpSpPr bwMode="auto">
          <a:xfrm>
            <a:off x="981075" y="3211117"/>
            <a:ext cx="2159794" cy="415529"/>
            <a:chOff x="204" y="2196"/>
            <a:chExt cx="1814" cy="349"/>
          </a:xfrm>
        </p:grpSpPr>
        <p:graphicFrame>
          <p:nvGraphicFramePr>
            <p:cNvPr id="5" name="Object 8"/>
            <p:cNvGraphicFramePr>
              <a:graphicFrameLocks noChangeAspect="1"/>
            </p:cNvGraphicFramePr>
            <p:nvPr/>
          </p:nvGraphicFramePr>
          <p:xfrm>
            <a:off x="204" y="2259"/>
            <a:ext cx="960" cy="264"/>
          </p:xfrm>
          <a:graphic>
            <a:graphicData uri="http://schemas.openxmlformats.org/presentationml/2006/ole">
              <mc:AlternateContent xmlns:mc="http://schemas.openxmlformats.org/markup-compatibility/2006">
                <mc:Choice xmlns:v="urn:schemas-microsoft-com:vml" Requires="v">
                  <p:oleObj spid="_x0000_s160309" name="Equation" r:id="rId5" imgW="1572895" imgH="432435" progId="Equation.DSMT4">
                    <p:embed/>
                  </p:oleObj>
                </mc:Choice>
                <mc:Fallback>
                  <p:oleObj name="Equation" r:id="rId5" imgW="1572895" imgH="432435" progId="Equation.DSMT4">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4" y="2259"/>
                          <a:ext cx="960" cy="2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 name="Text Box 9"/>
            <p:cNvSpPr txBox="1">
              <a:spLocks noChangeArrowheads="1"/>
            </p:cNvSpPr>
            <p:nvPr/>
          </p:nvSpPr>
          <p:spPr bwMode="auto">
            <a:xfrm>
              <a:off x="1111" y="2196"/>
              <a:ext cx="907" cy="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defTabSz="685800" eaLnBrk="1" fontAlgn="auto" hangingPunct="1">
                <a:spcBef>
                  <a:spcPts val="0"/>
                </a:spcBef>
                <a:spcAft>
                  <a:spcPts val="0"/>
                </a:spcAft>
              </a:pPr>
              <a:r>
                <a:rPr lang="zh-CN" altLang="en-US" sz="2100" b="0">
                  <a:solidFill>
                    <a:prstClr val="black"/>
                  </a:solidFill>
                  <a:latin typeface="等线" panose="02010600030101010101" charset="-122"/>
                  <a:ea typeface="等线" panose="02010600030101010101" charset="-122"/>
                </a:rPr>
                <a:t>为常数</a:t>
              </a:r>
              <a:r>
                <a:rPr lang="en-US" altLang="zh-CN" sz="2100" b="0">
                  <a:solidFill>
                    <a:prstClr val="black"/>
                  </a:solidFill>
                  <a:latin typeface="等线" panose="02010600030101010101" charset="-122"/>
                  <a:ea typeface="等线" panose="02010600030101010101" charset="-122"/>
                </a:rPr>
                <a:t>,</a:t>
              </a:r>
            </a:p>
          </p:txBody>
        </p:sp>
      </p:grpSp>
      <p:grpSp>
        <p:nvGrpSpPr>
          <p:cNvPr id="7" name="Group 10"/>
          <p:cNvGrpSpPr/>
          <p:nvPr/>
        </p:nvGrpSpPr>
        <p:grpSpPr bwMode="auto">
          <a:xfrm>
            <a:off x="3087291" y="3211117"/>
            <a:ext cx="3999309" cy="415528"/>
            <a:chOff x="1973" y="2196"/>
            <a:chExt cx="3359" cy="349"/>
          </a:xfrm>
        </p:grpSpPr>
        <p:sp>
          <p:nvSpPr>
            <p:cNvPr id="8" name="Text Box 11"/>
            <p:cNvSpPr txBox="1">
              <a:spLocks noChangeArrowheads="1"/>
            </p:cNvSpPr>
            <p:nvPr/>
          </p:nvSpPr>
          <p:spPr bwMode="auto">
            <a:xfrm>
              <a:off x="1973" y="2196"/>
              <a:ext cx="3359" cy="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685800" eaLnBrk="1" fontAlgn="auto" hangingPunct="1">
                <a:spcAft>
                  <a:spcPts val="0"/>
                </a:spcAft>
              </a:pPr>
              <a:r>
                <a:rPr kumimoji="1" lang="zh-CN" altLang="en-US" sz="2100" b="0">
                  <a:solidFill>
                    <a:prstClr val="black"/>
                  </a:solidFill>
                  <a:latin typeface="等线" panose="02010600030101010101" charset="-122"/>
                  <a:ea typeface="等线" panose="02010600030101010101" charset="-122"/>
                </a:rPr>
                <a:t>则称 </a:t>
              </a:r>
              <a:r>
                <a:rPr kumimoji="1" lang="en-US" altLang="zh-CN" sz="2100" b="0" i="1">
                  <a:solidFill>
                    <a:prstClr val="black"/>
                  </a:solidFill>
                  <a:latin typeface="等线" panose="02010600030101010101" charset="-122"/>
                  <a:ea typeface="等线" panose="02010600030101010101" charset="-122"/>
                </a:rPr>
                <a:t>X</a:t>
              </a:r>
              <a:r>
                <a:rPr kumimoji="1" lang="en-US" altLang="zh-CN" sz="2100" b="0">
                  <a:solidFill>
                    <a:prstClr val="black"/>
                  </a:solidFill>
                  <a:latin typeface="等线" panose="02010600030101010101" charset="-122"/>
                  <a:ea typeface="等线" panose="02010600030101010101" charset="-122"/>
                </a:rPr>
                <a:t> </a:t>
              </a:r>
              <a:r>
                <a:rPr kumimoji="1" lang="zh-CN" altLang="zh-CN" sz="2100" b="0">
                  <a:solidFill>
                    <a:prstClr val="black"/>
                  </a:solidFill>
                  <a:latin typeface="等线" panose="02010600030101010101" charset="-122"/>
                  <a:ea typeface="等线" panose="02010600030101010101" charset="-122"/>
                </a:rPr>
                <a:t>服从参数为   的指数分布.</a:t>
              </a:r>
              <a:endParaRPr kumimoji="1" lang="en-US" altLang="zh-CN" sz="2100" b="0">
                <a:solidFill>
                  <a:prstClr val="black"/>
                </a:solidFill>
                <a:latin typeface="等线" panose="02010600030101010101" charset="-122"/>
                <a:ea typeface="等线" panose="02010600030101010101" charset="-122"/>
              </a:endParaRPr>
            </a:p>
          </p:txBody>
        </p:sp>
        <p:graphicFrame>
          <p:nvGraphicFramePr>
            <p:cNvPr id="9" name="Object 12"/>
            <p:cNvGraphicFramePr>
              <a:graphicFrameLocks noChangeAspect="1"/>
            </p:cNvGraphicFramePr>
            <p:nvPr/>
          </p:nvGraphicFramePr>
          <p:xfrm>
            <a:off x="2549" y="2399"/>
            <a:ext cx="71" cy="135"/>
          </p:xfrm>
          <a:graphic>
            <a:graphicData uri="http://schemas.openxmlformats.org/presentationml/2006/ole">
              <mc:AlternateContent xmlns:mc="http://schemas.openxmlformats.org/markup-compatibility/2006">
                <mc:Choice xmlns:v="urn:schemas-microsoft-com:vml" Requires="v">
                  <p:oleObj spid="_x0000_s160310" name="公式" r:id="rId7" imgW="114300" imgH="215900" progId="Equation.3">
                    <p:embed/>
                  </p:oleObj>
                </mc:Choice>
                <mc:Fallback>
                  <p:oleObj name="公式" r:id="rId7" imgW="114300" imgH="215900" progId="Equation.3">
                    <p:embed/>
                    <p:pic>
                      <p:nvPicPr>
                        <p:cNvPr id="0" name="Object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49" y="2399"/>
                          <a:ext cx="71" cy="1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 name="Object 13"/>
            <p:cNvGraphicFramePr>
              <a:graphicFrameLocks noChangeAspect="1"/>
            </p:cNvGraphicFramePr>
            <p:nvPr/>
          </p:nvGraphicFramePr>
          <p:xfrm>
            <a:off x="2549" y="2399"/>
            <a:ext cx="71" cy="135"/>
          </p:xfrm>
          <a:graphic>
            <a:graphicData uri="http://schemas.openxmlformats.org/presentationml/2006/ole">
              <mc:AlternateContent xmlns:mc="http://schemas.openxmlformats.org/markup-compatibility/2006">
                <mc:Choice xmlns:v="urn:schemas-microsoft-com:vml" Requires="v">
                  <p:oleObj spid="_x0000_s160311" name="公式" r:id="rId9" imgW="114300" imgH="215900" progId="Equation.3">
                    <p:embed/>
                  </p:oleObj>
                </mc:Choice>
                <mc:Fallback>
                  <p:oleObj name="公式" r:id="rId9" imgW="114300" imgH="215900" progId="Equation.3">
                    <p:embed/>
                    <p:pic>
                      <p:nvPicPr>
                        <p:cNvPr id="0" name="Object 1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49" y="2399"/>
                          <a:ext cx="71" cy="1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 name="Object 14"/>
            <p:cNvGraphicFramePr>
              <a:graphicFrameLocks noChangeAspect="1"/>
            </p:cNvGraphicFramePr>
            <p:nvPr/>
          </p:nvGraphicFramePr>
          <p:xfrm>
            <a:off x="2549" y="2399"/>
            <a:ext cx="71" cy="135"/>
          </p:xfrm>
          <a:graphic>
            <a:graphicData uri="http://schemas.openxmlformats.org/presentationml/2006/ole">
              <mc:AlternateContent xmlns:mc="http://schemas.openxmlformats.org/markup-compatibility/2006">
                <mc:Choice xmlns:v="urn:schemas-microsoft-com:vml" Requires="v">
                  <p:oleObj spid="_x0000_s160312" name="公式" r:id="rId10" imgW="114300" imgH="215900" progId="Equation.3">
                    <p:embed/>
                  </p:oleObj>
                </mc:Choice>
                <mc:Fallback>
                  <p:oleObj name="公式" r:id="rId10" imgW="114300" imgH="215900" progId="Equation.3">
                    <p:embed/>
                    <p:pic>
                      <p:nvPicPr>
                        <p:cNvPr id="0" name="Object 1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49" y="2399"/>
                          <a:ext cx="71" cy="1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 name="Object 15"/>
            <p:cNvGraphicFramePr>
              <a:graphicFrameLocks noChangeAspect="1"/>
            </p:cNvGraphicFramePr>
            <p:nvPr/>
          </p:nvGraphicFramePr>
          <p:xfrm>
            <a:off x="3882" y="2278"/>
            <a:ext cx="136" cy="200"/>
          </p:xfrm>
          <a:graphic>
            <a:graphicData uri="http://schemas.openxmlformats.org/presentationml/2006/ole">
              <mc:AlternateContent xmlns:mc="http://schemas.openxmlformats.org/markup-compatibility/2006">
                <mc:Choice xmlns:v="urn:schemas-microsoft-com:vml" Requires="v">
                  <p:oleObj spid="_x0000_s160313" name="Equation" r:id="rId11" imgW="226060" imgH="324485" progId="Equation.DSMT4">
                    <p:embed/>
                  </p:oleObj>
                </mc:Choice>
                <mc:Fallback>
                  <p:oleObj name="Equation" r:id="rId11" imgW="226060" imgH="324485" progId="Equation.DSMT4">
                    <p:embed/>
                    <p:pic>
                      <p:nvPicPr>
                        <p:cNvPr id="0" name="Object 1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882" y="2278"/>
                          <a:ext cx="136" cy="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13" name="Object 17"/>
          <p:cNvGraphicFramePr>
            <a:graphicFrameLocks noChangeAspect="1"/>
          </p:cNvGraphicFramePr>
          <p:nvPr/>
        </p:nvGraphicFramePr>
        <p:xfrm>
          <a:off x="752475" y="4491038"/>
          <a:ext cx="5275660" cy="951309"/>
        </p:xfrm>
        <a:graphic>
          <a:graphicData uri="http://schemas.openxmlformats.org/presentationml/2006/ole">
            <mc:AlternateContent xmlns:mc="http://schemas.openxmlformats.org/markup-compatibility/2006">
              <mc:Choice xmlns:v="urn:schemas-microsoft-com:vml" Requires="v">
                <p:oleObj spid="_x0000_s160314" name="Equation" r:id="rId13" imgW="2831465" imgH="511175" progId="Equation.DSMT4">
                  <p:embed/>
                </p:oleObj>
              </mc:Choice>
              <mc:Fallback>
                <p:oleObj name="Equation" r:id="rId13" imgW="2831465" imgH="511175" progId="Equation.DSMT4">
                  <p:embed/>
                  <p:pic>
                    <p:nvPicPr>
                      <p:cNvPr id="0" name="Object 1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52475" y="4491038"/>
                        <a:ext cx="5275660" cy="9513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 name="Text Box 18"/>
          <p:cNvSpPr txBox="1">
            <a:spLocks noChangeArrowheads="1"/>
          </p:cNvSpPr>
          <p:nvPr/>
        </p:nvSpPr>
        <p:spPr bwMode="auto">
          <a:xfrm>
            <a:off x="945356" y="4070747"/>
            <a:ext cx="5779294"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685800" eaLnBrk="1" fontAlgn="auto" hangingPunct="1">
              <a:spcAft>
                <a:spcPts val="0"/>
              </a:spcAft>
            </a:pPr>
            <a:r>
              <a:rPr kumimoji="1" lang="zh-CN" altLang="en-US" sz="2100" b="0">
                <a:solidFill>
                  <a:prstClr val="black"/>
                </a:solidFill>
                <a:latin typeface="等线" panose="02010600030101010101" charset="-122"/>
                <a:ea typeface="等线" panose="02010600030101010101" charset="-122"/>
              </a:rPr>
              <a:t>其分布函数为</a:t>
            </a:r>
          </a:p>
        </p:txBody>
      </p:sp>
      <p:graphicFrame>
        <p:nvGraphicFramePr>
          <p:cNvPr id="15" name="Object 19"/>
          <p:cNvGraphicFramePr>
            <a:graphicFrameLocks noChangeAspect="1"/>
          </p:cNvGraphicFramePr>
          <p:nvPr/>
        </p:nvGraphicFramePr>
        <p:xfrm>
          <a:off x="1643063" y="4192191"/>
          <a:ext cx="84535" cy="160735"/>
        </p:xfrm>
        <a:graphic>
          <a:graphicData uri="http://schemas.openxmlformats.org/presentationml/2006/ole">
            <mc:AlternateContent xmlns:mc="http://schemas.openxmlformats.org/markup-compatibility/2006">
              <mc:Choice xmlns:v="urn:schemas-microsoft-com:vml" Requires="v">
                <p:oleObj spid="_x0000_s160315" name="公式" r:id="rId15" imgW="114300" imgH="215900" progId="Equation.3">
                  <p:embed/>
                </p:oleObj>
              </mc:Choice>
              <mc:Fallback>
                <p:oleObj name="公式" r:id="rId15" imgW="114300" imgH="215900" progId="Equation.3">
                  <p:embed/>
                  <p:pic>
                    <p:nvPicPr>
                      <p:cNvPr id="0" name="Object 1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43063" y="4192191"/>
                        <a:ext cx="84535" cy="1607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 name="Object 20"/>
          <p:cNvGraphicFramePr>
            <a:graphicFrameLocks noChangeAspect="1"/>
          </p:cNvGraphicFramePr>
          <p:nvPr/>
        </p:nvGraphicFramePr>
        <p:xfrm>
          <a:off x="1643063" y="4192191"/>
          <a:ext cx="84535" cy="160735"/>
        </p:xfrm>
        <a:graphic>
          <a:graphicData uri="http://schemas.openxmlformats.org/presentationml/2006/ole">
            <mc:AlternateContent xmlns:mc="http://schemas.openxmlformats.org/markup-compatibility/2006">
              <mc:Choice xmlns:v="urn:schemas-microsoft-com:vml" Requires="v">
                <p:oleObj spid="_x0000_s160316" name="公式" r:id="rId16" imgW="114300" imgH="215900" progId="Equation.3">
                  <p:embed/>
                </p:oleObj>
              </mc:Choice>
              <mc:Fallback>
                <p:oleObj name="公式" r:id="rId16" imgW="114300" imgH="215900" progId="Equation.3">
                  <p:embed/>
                  <p:pic>
                    <p:nvPicPr>
                      <p:cNvPr id="0" name="Object 2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43063" y="4192191"/>
                        <a:ext cx="84535" cy="1607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 name="Object 21"/>
          <p:cNvGraphicFramePr>
            <a:graphicFrameLocks noChangeAspect="1"/>
          </p:cNvGraphicFramePr>
          <p:nvPr/>
        </p:nvGraphicFramePr>
        <p:xfrm>
          <a:off x="1643063" y="4192191"/>
          <a:ext cx="84535" cy="160735"/>
        </p:xfrm>
        <a:graphic>
          <a:graphicData uri="http://schemas.openxmlformats.org/presentationml/2006/ole">
            <mc:AlternateContent xmlns:mc="http://schemas.openxmlformats.org/markup-compatibility/2006">
              <mc:Choice xmlns:v="urn:schemas-microsoft-com:vml" Requires="v">
                <p:oleObj spid="_x0000_s160317" name="公式" r:id="rId17" imgW="114300" imgH="215900" progId="Equation.3">
                  <p:embed/>
                </p:oleObj>
              </mc:Choice>
              <mc:Fallback>
                <p:oleObj name="公式" r:id="rId17" imgW="114300" imgH="215900" progId="Equation.3">
                  <p:embed/>
                  <p:pic>
                    <p:nvPicPr>
                      <p:cNvPr id="0" name="Object 2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43063" y="4192191"/>
                        <a:ext cx="84535" cy="1607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 name="Text Box 3"/>
          <p:cNvSpPr txBox="1">
            <a:spLocks noChangeArrowheads="1"/>
          </p:cNvSpPr>
          <p:nvPr/>
        </p:nvSpPr>
        <p:spPr bwMode="auto">
          <a:xfrm>
            <a:off x="653553" y="650691"/>
            <a:ext cx="250260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685800" eaLnBrk="1" fontAlgn="auto" hangingPunct="1">
              <a:spcAft>
                <a:spcPts val="0"/>
              </a:spcAft>
            </a:pPr>
            <a:r>
              <a:rPr kumimoji="1" lang="en-US" altLang="zh-CN" dirty="0">
                <a:solidFill>
                  <a:srgbClr val="FF0000"/>
                </a:solidFill>
                <a:latin typeface="等线" panose="02010600030101010101" charset="-122"/>
                <a:ea typeface="等线" panose="02010600030101010101" charset="-122"/>
              </a:rPr>
              <a:t>2 . </a:t>
            </a:r>
            <a:r>
              <a:rPr kumimoji="1" lang="zh-CN" altLang="en-US" dirty="0">
                <a:solidFill>
                  <a:srgbClr val="FF0000"/>
                </a:solidFill>
                <a:latin typeface="等线" panose="02010600030101010101" charset="-122"/>
                <a:ea typeface="等线" panose="02010600030101010101" charset="-122"/>
              </a:rPr>
              <a:t>指数分布    </a:t>
            </a:r>
          </a:p>
        </p:txBody>
      </p:sp>
      <mc:AlternateContent xmlns:mc="http://schemas.openxmlformats.org/markup-compatibility/2006" xmlns:a14="http://schemas.microsoft.com/office/drawing/2010/main">
        <mc:Choice Requires="a14">
          <p:sp>
            <p:nvSpPr>
              <p:cNvPr id="19" name="矩形 18"/>
              <p:cNvSpPr/>
              <p:nvPr/>
            </p:nvSpPr>
            <p:spPr>
              <a:xfrm>
                <a:off x="980100" y="5689567"/>
                <a:ext cx="4887300" cy="738664"/>
              </a:xfrm>
              <a:prstGeom prst="rect">
                <a:avLst/>
              </a:prstGeom>
            </p:spPr>
            <p:txBody>
              <a:bodyPr wrap="square">
                <a:spAutoFit/>
              </a:bodyPr>
              <a:lstStyle/>
              <a:p>
                <a:pPr defTabSz="685800" eaLnBrk="1" fontAlgn="auto" hangingPunct="1">
                  <a:spcBef>
                    <a:spcPts val="0"/>
                  </a:spcBef>
                  <a:spcAft>
                    <a:spcPts val="0"/>
                  </a:spcAft>
                </a:pPr>
                <a:r>
                  <a:rPr lang="zh-CN" altLang="en-US" sz="2100" b="0" dirty="0">
                    <a:solidFill>
                      <a:prstClr val="black"/>
                    </a:solidFill>
                    <a:latin typeface="等线" panose="02010600030101010101" charset="-122"/>
                    <a:ea typeface="等线" panose="02010600030101010101" charset="-122"/>
                  </a:rPr>
                  <a:t>如</a:t>
                </a:r>
                <a14:m>
                  <m:oMath xmlns:m="http://schemas.openxmlformats.org/officeDocument/2006/math">
                    <m:r>
                      <a:rPr lang="en-US" altLang="zh-CN" sz="2100" b="0" i="1" dirty="0" smtClean="0">
                        <a:solidFill>
                          <a:srgbClr val="FF0000"/>
                        </a:solidFill>
                        <a:latin typeface="Cambria Math" panose="02040503050406030204" pitchFamily="18" charset="0"/>
                        <a:ea typeface="等线" panose="02010600030101010101" charset="-122"/>
                      </a:rPr>
                      <m:t>𝑋</m:t>
                    </m:r>
                  </m:oMath>
                </a14:m>
                <a:r>
                  <a:rPr lang="en-US" altLang="zh-CN" sz="2100" b="0" i="1" dirty="0">
                    <a:solidFill>
                      <a:prstClr val="black"/>
                    </a:solidFill>
                    <a:latin typeface="等线" panose="02010600030101010101" charset="-122"/>
                    <a:ea typeface="等线" panose="02010600030101010101" charset="-122"/>
                  </a:rPr>
                  <a:t> </a:t>
                </a:r>
                <a:r>
                  <a:rPr lang="zh-CN" altLang="en-US" sz="2100" b="0" dirty="0">
                    <a:solidFill>
                      <a:prstClr val="black"/>
                    </a:solidFill>
                    <a:latin typeface="等线" panose="02010600030101010101" charset="-122"/>
                    <a:ea typeface="等线" panose="02010600030101010101" charset="-122"/>
                  </a:rPr>
                  <a:t>服从指数分布</a:t>
                </a:r>
                <a:r>
                  <a:rPr lang="en-US" altLang="zh-CN" sz="2100" b="0" dirty="0">
                    <a:solidFill>
                      <a:prstClr val="black"/>
                    </a:solidFill>
                    <a:latin typeface="等线" panose="02010600030101010101" charset="-122"/>
                    <a:ea typeface="等线" panose="02010600030101010101" charset="-122"/>
                  </a:rPr>
                  <a:t>, </a:t>
                </a:r>
                <a:r>
                  <a:rPr lang="zh-CN" altLang="en-US" sz="2100" b="0" dirty="0">
                    <a:solidFill>
                      <a:prstClr val="black"/>
                    </a:solidFill>
                    <a:latin typeface="等线" panose="02010600030101010101" charset="-122"/>
                    <a:ea typeface="等线" panose="02010600030101010101" charset="-122"/>
                  </a:rPr>
                  <a:t>则任给</a:t>
                </a:r>
                <a14:m>
                  <m:oMath xmlns:m="http://schemas.openxmlformats.org/officeDocument/2006/math">
                    <m:r>
                      <a:rPr lang="en-US" altLang="zh-CN" sz="2100" b="0" i="1" dirty="0" smtClean="0">
                        <a:solidFill>
                          <a:prstClr val="black"/>
                        </a:solidFill>
                        <a:latin typeface="Cambria Math" panose="02040503050406030204" pitchFamily="18" charset="0"/>
                        <a:ea typeface="等线" panose="02010600030101010101" charset="-122"/>
                      </a:rPr>
                      <m:t>𝑠</m:t>
                    </m:r>
                    <m:r>
                      <a:rPr lang="en-US" altLang="zh-CN" sz="2100" b="0" i="1" dirty="0" smtClean="0">
                        <a:solidFill>
                          <a:prstClr val="black"/>
                        </a:solidFill>
                        <a:latin typeface="Cambria Math" panose="02040503050406030204" pitchFamily="18" charset="0"/>
                        <a:ea typeface="等线" panose="02010600030101010101" charset="-122"/>
                      </a:rPr>
                      <m:t>,</m:t>
                    </m:r>
                    <m:r>
                      <a:rPr lang="en-US" altLang="zh-CN" sz="2100" b="0" i="1" dirty="0" smtClean="0">
                        <a:solidFill>
                          <a:prstClr val="black"/>
                        </a:solidFill>
                        <a:latin typeface="Cambria Math" panose="02040503050406030204" pitchFamily="18" charset="0"/>
                        <a:ea typeface="等线" panose="02010600030101010101" charset="-122"/>
                      </a:rPr>
                      <m:t>𝑡</m:t>
                    </m:r>
                    <m:r>
                      <a:rPr lang="en-US" altLang="zh-CN" sz="2100" b="0" i="1" dirty="0">
                        <a:solidFill>
                          <a:prstClr val="black"/>
                        </a:solidFill>
                        <a:latin typeface="Cambria Math" panose="02040503050406030204" pitchFamily="18" charset="0"/>
                        <a:ea typeface="等线" panose="02010600030101010101" charset="-122"/>
                      </a:rPr>
                      <m:t> &gt;0</m:t>
                    </m:r>
                  </m:oMath>
                </a14:m>
                <a:r>
                  <a:rPr lang="en-US" altLang="zh-CN" sz="2100" b="0" dirty="0">
                    <a:solidFill>
                      <a:prstClr val="black"/>
                    </a:solidFill>
                    <a:latin typeface="等线" panose="02010600030101010101" charset="-122"/>
                    <a:ea typeface="等线" panose="02010600030101010101" charset="-122"/>
                  </a:rPr>
                  <a:t>, </a:t>
                </a:r>
                <a:r>
                  <a:rPr lang="zh-CN" altLang="en-US" sz="2100" b="0" dirty="0">
                    <a:solidFill>
                      <a:prstClr val="black"/>
                    </a:solidFill>
                    <a:latin typeface="等线" panose="02010600030101010101" charset="-122"/>
                    <a:ea typeface="等线" panose="02010600030101010101" charset="-122"/>
                  </a:rPr>
                  <a:t>有</a:t>
                </a:r>
                <a:br>
                  <a:rPr lang="zh-CN" altLang="en-US" sz="2100" b="0" dirty="0">
                    <a:solidFill>
                      <a:prstClr val="black"/>
                    </a:solidFill>
                    <a:latin typeface="等线" panose="02010600030101010101" charset="-122"/>
                    <a:ea typeface="等线" panose="02010600030101010101" charset="-122"/>
                  </a:rPr>
                </a:br>
                <a:r>
                  <a:rPr lang="zh-CN" altLang="en-US" sz="2100" b="0" dirty="0">
                    <a:solidFill>
                      <a:prstClr val="black"/>
                    </a:solidFill>
                    <a:latin typeface="等线" panose="02010600030101010101" charset="-122"/>
                    <a:ea typeface="等线" panose="02010600030101010101" charset="-122"/>
                  </a:rPr>
                  <a:t>         </a:t>
                </a:r>
                <a14:m>
                  <m:oMath xmlns:m="http://schemas.openxmlformats.org/officeDocument/2006/math">
                    <m:r>
                      <a:rPr lang="en-US" altLang="zh-CN" sz="2100" b="0" i="1" dirty="0" smtClean="0">
                        <a:solidFill>
                          <a:srgbClr val="0563C1"/>
                        </a:solidFill>
                        <a:latin typeface="Cambria Math" panose="02040503050406030204" pitchFamily="18" charset="0"/>
                        <a:ea typeface="等线" panose="02010600030101010101" charset="-122"/>
                      </a:rPr>
                      <m:t>𝑃</m:t>
                    </m:r>
                    <m:r>
                      <a:rPr lang="en-US" altLang="zh-CN" sz="2100" b="0" i="1" dirty="0" smtClean="0">
                        <a:solidFill>
                          <a:srgbClr val="0563C1"/>
                        </a:solidFill>
                        <a:latin typeface="Cambria Math" panose="02040503050406030204" pitchFamily="18" charset="0"/>
                        <a:ea typeface="等线" panose="02010600030101010101" charset="-122"/>
                      </a:rPr>
                      <m:t>{</m:t>
                    </m:r>
                    <m:r>
                      <a:rPr lang="en-US" altLang="zh-CN" sz="2100" b="0" i="1" dirty="0" smtClean="0">
                        <a:solidFill>
                          <a:srgbClr val="0563C1"/>
                        </a:solidFill>
                        <a:latin typeface="Cambria Math" panose="02040503050406030204" pitchFamily="18" charset="0"/>
                        <a:ea typeface="等线" panose="02010600030101010101" charset="-122"/>
                      </a:rPr>
                      <m:t>𝑋</m:t>
                    </m:r>
                    <m:r>
                      <a:rPr lang="en-US" altLang="zh-CN" sz="2100" b="0" i="1" dirty="0" smtClean="0">
                        <a:solidFill>
                          <a:srgbClr val="0563C1"/>
                        </a:solidFill>
                        <a:latin typeface="Cambria Math" panose="02040503050406030204" pitchFamily="18" charset="0"/>
                        <a:ea typeface="等线" panose="02010600030101010101" charset="-122"/>
                      </a:rPr>
                      <m:t>&gt;</m:t>
                    </m:r>
                    <m:r>
                      <a:rPr lang="en-US" altLang="zh-CN" sz="2100" b="0" i="1" dirty="0" err="1">
                        <a:solidFill>
                          <a:srgbClr val="0563C1"/>
                        </a:solidFill>
                        <a:latin typeface="Cambria Math" panose="02040503050406030204" pitchFamily="18" charset="0"/>
                        <a:ea typeface="等线" panose="02010600030101010101" charset="-122"/>
                      </a:rPr>
                      <m:t>𝑠</m:t>
                    </m:r>
                    <m:r>
                      <a:rPr lang="en-US" altLang="zh-CN" sz="2100" b="0" i="1" dirty="0" err="1">
                        <a:solidFill>
                          <a:srgbClr val="0563C1"/>
                        </a:solidFill>
                        <a:latin typeface="Cambria Math" panose="02040503050406030204" pitchFamily="18" charset="0"/>
                        <a:ea typeface="等线" panose="02010600030101010101" charset="-122"/>
                      </a:rPr>
                      <m:t>+</m:t>
                    </m:r>
                    <m:r>
                      <a:rPr lang="en-US" altLang="zh-CN" sz="2100" b="0" i="1" dirty="0" err="1">
                        <a:solidFill>
                          <a:srgbClr val="0563C1"/>
                        </a:solidFill>
                        <a:latin typeface="Cambria Math" panose="02040503050406030204" pitchFamily="18" charset="0"/>
                        <a:ea typeface="等线" panose="02010600030101010101" charset="-122"/>
                      </a:rPr>
                      <m:t>𝑡</m:t>
                    </m:r>
                    <m:r>
                      <a:rPr lang="en-US" altLang="zh-CN" sz="2100" b="0" i="1" dirty="0">
                        <a:solidFill>
                          <a:srgbClr val="0563C1"/>
                        </a:solidFill>
                        <a:latin typeface="Cambria Math" panose="02040503050406030204" pitchFamily="18" charset="0"/>
                        <a:ea typeface="等线" panose="02010600030101010101" charset="-122"/>
                      </a:rPr>
                      <m:t> | </m:t>
                    </m:r>
                    <m:r>
                      <a:rPr lang="en-US" altLang="zh-CN" sz="2100" b="0" i="1" dirty="0">
                        <a:solidFill>
                          <a:srgbClr val="0563C1"/>
                        </a:solidFill>
                        <a:latin typeface="Cambria Math" panose="02040503050406030204" pitchFamily="18" charset="0"/>
                        <a:ea typeface="等线" panose="02010600030101010101" charset="-122"/>
                      </a:rPr>
                      <m:t>𝑋</m:t>
                    </m:r>
                    <m:r>
                      <a:rPr lang="en-US" altLang="zh-CN" sz="2100" b="0" i="1" dirty="0">
                        <a:solidFill>
                          <a:srgbClr val="0563C1"/>
                        </a:solidFill>
                        <a:latin typeface="Cambria Math" panose="02040503050406030204" pitchFamily="18" charset="0"/>
                        <a:ea typeface="等线" panose="02010600030101010101" charset="-122"/>
                      </a:rPr>
                      <m:t> &gt; </m:t>
                    </m:r>
                    <m:r>
                      <a:rPr lang="en-US" altLang="zh-CN" sz="2100" b="0" i="1" dirty="0">
                        <a:solidFill>
                          <a:srgbClr val="0563C1"/>
                        </a:solidFill>
                        <a:latin typeface="Cambria Math" panose="02040503050406030204" pitchFamily="18" charset="0"/>
                        <a:ea typeface="等线" panose="02010600030101010101" charset="-122"/>
                      </a:rPr>
                      <m:t>𝑠</m:t>
                    </m:r>
                    <m:r>
                      <a:rPr lang="en-US" altLang="zh-CN" sz="2100" b="0" i="1" dirty="0">
                        <a:solidFill>
                          <a:srgbClr val="0563C1"/>
                        </a:solidFill>
                        <a:latin typeface="Cambria Math" panose="02040503050406030204" pitchFamily="18" charset="0"/>
                        <a:ea typeface="等线" panose="02010600030101010101" charset="-122"/>
                      </a:rPr>
                      <m:t>}=</m:t>
                    </m:r>
                    <m:r>
                      <a:rPr lang="en-US" altLang="zh-CN" sz="2100" b="0" i="1" dirty="0">
                        <a:solidFill>
                          <a:srgbClr val="0563C1"/>
                        </a:solidFill>
                        <a:latin typeface="Cambria Math" panose="02040503050406030204" pitchFamily="18" charset="0"/>
                        <a:ea typeface="等线" panose="02010600030101010101" charset="-122"/>
                      </a:rPr>
                      <m:t>𝑃</m:t>
                    </m:r>
                    <m:r>
                      <a:rPr lang="en-US" altLang="zh-CN" sz="2100" b="0" i="1" dirty="0">
                        <a:solidFill>
                          <a:srgbClr val="0563C1"/>
                        </a:solidFill>
                        <a:latin typeface="Cambria Math" panose="02040503050406030204" pitchFamily="18" charset="0"/>
                        <a:ea typeface="等线" panose="02010600030101010101" charset="-122"/>
                      </a:rPr>
                      <m:t>{</m:t>
                    </m:r>
                    <m:r>
                      <a:rPr lang="en-US" altLang="zh-CN" sz="2100" b="0" i="1" dirty="0">
                        <a:solidFill>
                          <a:srgbClr val="0563C1"/>
                        </a:solidFill>
                        <a:latin typeface="Cambria Math" panose="02040503050406030204" pitchFamily="18" charset="0"/>
                        <a:ea typeface="等线" panose="02010600030101010101" charset="-122"/>
                      </a:rPr>
                      <m:t>𝑋</m:t>
                    </m:r>
                    <m:r>
                      <a:rPr lang="en-US" altLang="zh-CN" sz="2100" b="0" i="1" dirty="0">
                        <a:solidFill>
                          <a:srgbClr val="0563C1"/>
                        </a:solidFill>
                        <a:latin typeface="Cambria Math" panose="02040503050406030204" pitchFamily="18" charset="0"/>
                        <a:ea typeface="等线" panose="02010600030101010101" charset="-122"/>
                      </a:rPr>
                      <m:t> &gt; </m:t>
                    </m:r>
                    <m:r>
                      <a:rPr lang="en-US" altLang="zh-CN" sz="2100" b="0" i="1" dirty="0">
                        <a:solidFill>
                          <a:srgbClr val="0563C1"/>
                        </a:solidFill>
                        <a:latin typeface="Cambria Math" panose="02040503050406030204" pitchFamily="18" charset="0"/>
                        <a:ea typeface="等线" panose="02010600030101010101" charset="-122"/>
                      </a:rPr>
                      <m:t>𝑡</m:t>
                    </m:r>
                    <m:r>
                      <a:rPr lang="en-US" altLang="zh-CN" sz="2100" b="0" i="1" dirty="0">
                        <a:solidFill>
                          <a:srgbClr val="0563C1"/>
                        </a:solidFill>
                        <a:latin typeface="Cambria Math" panose="02040503050406030204" pitchFamily="18" charset="0"/>
                        <a:ea typeface="等线" panose="02010600030101010101" charset="-122"/>
                      </a:rPr>
                      <m:t>}</m:t>
                    </m:r>
                  </m:oMath>
                </a14:m>
                <a:endParaRPr lang="zh-CN" altLang="en-US" sz="2100" b="0" dirty="0">
                  <a:solidFill>
                    <a:prstClr val="black"/>
                  </a:solidFill>
                  <a:latin typeface="等线" panose="02010600030101010101" charset="-122"/>
                  <a:ea typeface="等线" panose="02010600030101010101" charset="-122"/>
                </a:endParaRPr>
              </a:p>
            </p:txBody>
          </p:sp>
        </mc:Choice>
        <mc:Fallback xmlns="">
          <p:sp>
            <p:nvSpPr>
              <p:cNvPr id="19" name="矩形 18"/>
              <p:cNvSpPr>
                <a:spLocks noRot="1" noChangeAspect="1" noMove="1" noResize="1" noEditPoints="1" noAdjustHandles="1" noChangeArrowheads="1" noChangeShapeType="1" noTextEdit="1"/>
              </p:cNvSpPr>
              <p:nvPr/>
            </p:nvSpPr>
            <p:spPr>
              <a:xfrm>
                <a:off x="980100" y="5689567"/>
                <a:ext cx="4887300" cy="738664"/>
              </a:xfrm>
              <a:prstGeom prst="rect">
                <a:avLst/>
              </a:prstGeom>
              <a:blipFill rotWithShape="1">
                <a:blip r:embed="rId18"/>
                <a:stretch>
                  <a:fillRect l="-6" t="-81" b="17"/>
                </a:stretch>
              </a:blipFill>
            </p:spPr>
            <p:txBody>
              <a:bodyPr/>
              <a:lstStyle/>
              <a:p>
                <a:r>
                  <a:rPr lang="zh-CN" altLang="en-US">
                    <a:noFill/>
                  </a:rPr>
                  <a:t> </a:t>
                </a:r>
              </a:p>
            </p:txBody>
          </p:sp>
        </mc:Fallback>
      </mc:AlternateContent>
      <p:sp>
        <p:nvSpPr>
          <p:cNvPr id="20" name="矩形 19"/>
          <p:cNvSpPr/>
          <p:nvPr/>
        </p:nvSpPr>
        <p:spPr>
          <a:xfrm>
            <a:off x="6003704" y="6051346"/>
            <a:ext cx="2031325" cy="461665"/>
          </a:xfrm>
          <a:prstGeom prst="rect">
            <a:avLst/>
          </a:prstGeom>
        </p:spPr>
        <p:txBody>
          <a:bodyPr wrap="none">
            <a:spAutoFit/>
          </a:bodyPr>
          <a:lstStyle/>
          <a:p>
            <a:pPr defTabSz="685800" eaLnBrk="1" fontAlgn="auto" hangingPunct="1">
              <a:spcBef>
                <a:spcPts val="0"/>
              </a:spcBef>
              <a:spcAft>
                <a:spcPts val="0"/>
              </a:spcAft>
            </a:pPr>
            <a:r>
              <a:rPr lang="zh-CN" altLang="en-US" sz="2400" b="0" dirty="0">
                <a:solidFill>
                  <a:srgbClr val="0563C1"/>
                </a:solidFill>
                <a:latin typeface="等线" panose="02010600030101010101" charset="-122"/>
                <a:ea typeface="等线" panose="02010600030101010101" charset="-122"/>
              </a:rPr>
              <a:t>（无记忆性）</a:t>
            </a:r>
            <a:endParaRPr lang="zh-CN" altLang="en-US" sz="2400" b="0" dirty="0">
              <a:solidFill>
                <a:prstClr val="black"/>
              </a:solidFill>
              <a:latin typeface="等线" panose="02010600030101010101" charset="-122"/>
              <a:ea typeface="等线" panose="02010600030101010101" charset="-122"/>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685800" y="533400"/>
            <a:ext cx="259318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defTabSz="685800" eaLnBrk="1" fontAlgn="auto" hangingPunct="1">
              <a:spcAft>
                <a:spcPts val="0"/>
              </a:spcAft>
            </a:pPr>
            <a:r>
              <a:rPr kumimoji="1" lang="en-US" altLang="zh-CN" dirty="0">
                <a:solidFill>
                  <a:srgbClr val="FF0000"/>
                </a:solidFill>
                <a:latin typeface="等线" panose="02010600030101010101" charset="-122"/>
                <a:ea typeface="等线" panose="02010600030101010101" charset="-122"/>
              </a:rPr>
              <a:t>3.  </a:t>
            </a:r>
            <a:r>
              <a:rPr kumimoji="1" lang="zh-CN" altLang="en-US" dirty="0">
                <a:solidFill>
                  <a:srgbClr val="FF0000"/>
                </a:solidFill>
                <a:latin typeface="等线" panose="02010600030101010101" charset="-122"/>
                <a:ea typeface="等线" panose="02010600030101010101" charset="-122"/>
              </a:rPr>
              <a:t>正态分布 </a:t>
            </a:r>
          </a:p>
        </p:txBody>
      </p:sp>
      <p:sp>
        <p:nvSpPr>
          <p:cNvPr id="5" name="Rectangle 3"/>
          <p:cNvSpPr>
            <a:spLocks noChangeArrowheads="1"/>
          </p:cNvSpPr>
          <p:nvPr/>
        </p:nvSpPr>
        <p:spPr bwMode="auto">
          <a:xfrm>
            <a:off x="1447800" y="1219200"/>
            <a:ext cx="4972050"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685800" eaLnBrk="1" fontAlgn="auto" hangingPunct="1">
              <a:spcAft>
                <a:spcPts val="0"/>
              </a:spcAft>
            </a:pPr>
            <a:r>
              <a:rPr kumimoji="1" lang="en-US" altLang="zh-CN" sz="2100" b="0" dirty="0">
                <a:solidFill>
                  <a:prstClr val="black"/>
                </a:solidFill>
                <a:latin typeface="等线" panose="02010600030101010101" charset="-122"/>
                <a:ea typeface="等线" panose="02010600030101010101" charset="-122"/>
              </a:rPr>
              <a:t>     </a:t>
            </a:r>
            <a:r>
              <a:rPr kumimoji="1" lang="zh-CN" altLang="en-US" sz="2100" b="0" dirty="0">
                <a:solidFill>
                  <a:prstClr val="black"/>
                </a:solidFill>
                <a:latin typeface="等线" panose="02010600030101010101" charset="-122"/>
                <a:ea typeface="等线" panose="02010600030101010101" charset="-122"/>
              </a:rPr>
              <a:t>若连续型随机变量 </a:t>
            </a:r>
            <a:r>
              <a:rPr kumimoji="1" lang="en-US" altLang="zh-CN" sz="2100" b="0" i="1" dirty="0">
                <a:solidFill>
                  <a:prstClr val="black"/>
                </a:solidFill>
                <a:latin typeface="等线" panose="02010600030101010101" charset="-122"/>
                <a:ea typeface="等线" panose="02010600030101010101" charset="-122"/>
              </a:rPr>
              <a:t>X </a:t>
            </a:r>
            <a:r>
              <a:rPr kumimoji="1" lang="zh-CN" altLang="zh-CN" sz="2100" b="0" dirty="0">
                <a:solidFill>
                  <a:prstClr val="black"/>
                </a:solidFill>
                <a:latin typeface="等线" panose="02010600030101010101" charset="-122"/>
                <a:ea typeface="等线" panose="02010600030101010101" charset="-122"/>
              </a:rPr>
              <a:t>的</a:t>
            </a:r>
            <a:r>
              <a:rPr kumimoji="1" lang="zh-CN" altLang="en-US" sz="2100" b="0" dirty="0">
                <a:solidFill>
                  <a:prstClr val="black"/>
                </a:solidFill>
                <a:latin typeface="宋体" panose="02010600030101010101" pitchFamily="2" charset="-122"/>
                <a:ea typeface="等线" panose="02010600030101010101" charset="-122"/>
              </a:rPr>
              <a:t>概率密度为 </a:t>
            </a:r>
          </a:p>
        </p:txBody>
      </p:sp>
      <p:graphicFrame>
        <p:nvGraphicFramePr>
          <p:cNvPr id="6" name="Object 4"/>
          <p:cNvGraphicFramePr>
            <a:graphicFrameLocks noChangeAspect="1"/>
          </p:cNvGraphicFramePr>
          <p:nvPr/>
        </p:nvGraphicFramePr>
        <p:xfrm>
          <a:off x="1498997" y="1654969"/>
          <a:ext cx="4966097" cy="978694"/>
        </p:xfrm>
        <a:graphic>
          <a:graphicData uri="http://schemas.openxmlformats.org/presentationml/2006/ole">
            <mc:AlternateContent xmlns:mc="http://schemas.openxmlformats.org/markup-compatibility/2006">
              <mc:Choice xmlns:v="urn:schemas-microsoft-com:vml" Requires="v">
                <p:oleObj spid="_x0000_s161321" name="公式" r:id="rId3" imgW="2467610" imgH="501650" progId="Equation.3">
                  <p:embed/>
                </p:oleObj>
              </mc:Choice>
              <mc:Fallback>
                <p:oleObj name="公式" r:id="rId3" imgW="2467610" imgH="50165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98997" y="1654969"/>
                        <a:ext cx="4966097" cy="978694"/>
                      </a:xfrm>
                      <a:prstGeom prst="rect">
                        <a:avLst/>
                      </a:prstGeom>
                      <a:noFill/>
                      <a:ln>
                        <a:noFill/>
                      </a:ln>
                      <a:effectLst/>
                      <a:extLst>
                        <a:ext uri="{909E8E84-426E-40DD-AFC4-6F175D3DCCD1}">
                          <a14:hiddenFill xmlns:a14="http://schemas.microsoft.com/office/drawing/2010/main">
                            <a:solidFill>
                              <a:srgbClr val="660033"/>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Rectangle 5"/>
          <p:cNvSpPr>
            <a:spLocks noChangeArrowheads="1"/>
          </p:cNvSpPr>
          <p:nvPr/>
        </p:nvSpPr>
        <p:spPr bwMode="auto">
          <a:xfrm>
            <a:off x="3734992" y="3270646"/>
            <a:ext cx="1050131"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defTabSz="685800" eaLnBrk="1" fontAlgn="auto" hangingPunct="1">
              <a:spcAft>
                <a:spcPts val="0"/>
              </a:spcAft>
            </a:pPr>
            <a:r>
              <a:rPr kumimoji="1" lang="zh-CN" altLang="en-US" sz="2100" b="0">
                <a:solidFill>
                  <a:prstClr val="black"/>
                </a:solidFill>
                <a:latin typeface="等线" panose="02010600030101010101" charset="-122"/>
                <a:ea typeface="等线" panose="02010600030101010101" charset="-122"/>
              </a:rPr>
              <a:t>记作</a:t>
            </a:r>
          </a:p>
        </p:txBody>
      </p:sp>
      <p:grpSp>
        <p:nvGrpSpPr>
          <p:cNvPr id="8" name="Group 6"/>
          <p:cNvGrpSpPr/>
          <p:nvPr/>
        </p:nvGrpSpPr>
        <p:grpSpPr bwMode="auto">
          <a:xfrm>
            <a:off x="853678" y="2796781"/>
            <a:ext cx="6690122" cy="932260"/>
            <a:chOff x="77" y="2478"/>
            <a:chExt cx="5298" cy="783"/>
          </a:xfrm>
        </p:grpSpPr>
        <p:sp>
          <p:nvSpPr>
            <p:cNvPr id="9" name="Rectangle 7"/>
            <p:cNvSpPr>
              <a:spLocks noChangeArrowheads="1"/>
            </p:cNvSpPr>
            <p:nvPr/>
          </p:nvSpPr>
          <p:spPr bwMode="auto">
            <a:xfrm>
              <a:off x="77" y="2478"/>
              <a:ext cx="5298" cy="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defTabSz="685800" eaLnBrk="1" fontAlgn="auto" hangingPunct="1">
                <a:lnSpc>
                  <a:spcPct val="130000"/>
                </a:lnSpc>
                <a:spcAft>
                  <a:spcPts val="0"/>
                </a:spcAft>
              </a:pPr>
              <a:r>
                <a:rPr kumimoji="1" lang="zh-CN" altLang="en-US" sz="2100" b="0" dirty="0">
                  <a:solidFill>
                    <a:prstClr val="black"/>
                  </a:solidFill>
                  <a:latin typeface="等线" panose="02010600030101010101" charset="-122"/>
                  <a:ea typeface="等线" panose="02010600030101010101" charset="-122"/>
                </a:rPr>
                <a:t>其中     和     </a:t>
              </a:r>
              <a:r>
                <a:rPr kumimoji="1" lang="en-US" altLang="zh-CN" sz="2100" b="0" dirty="0">
                  <a:solidFill>
                    <a:prstClr val="black"/>
                  </a:solidFill>
                  <a:latin typeface="等线" panose="02010600030101010101" charset="-122"/>
                  <a:ea typeface="等线" panose="02010600030101010101" charset="-122"/>
                </a:rPr>
                <a:t>(    &gt;0 )</a:t>
              </a:r>
              <a:r>
                <a:rPr kumimoji="1" lang="zh-CN" altLang="en-US" sz="2100" b="0" dirty="0">
                  <a:solidFill>
                    <a:prstClr val="black"/>
                  </a:solidFill>
                  <a:latin typeface="等线" panose="02010600030101010101" charset="-122"/>
                  <a:ea typeface="等线" panose="02010600030101010101" charset="-122"/>
                </a:rPr>
                <a:t>都是常数</a:t>
              </a:r>
              <a:r>
                <a:rPr kumimoji="1" lang="en-US" altLang="zh-CN" sz="2100" b="0" dirty="0">
                  <a:solidFill>
                    <a:prstClr val="black"/>
                  </a:solidFill>
                  <a:latin typeface="等线" panose="02010600030101010101" charset="-122"/>
                  <a:ea typeface="等线" panose="02010600030101010101" charset="-122"/>
                </a:rPr>
                <a:t>, </a:t>
              </a:r>
              <a:r>
                <a:rPr kumimoji="1" lang="zh-CN" altLang="en-US" sz="2100" b="0" dirty="0">
                  <a:solidFill>
                    <a:prstClr val="black"/>
                  </a:solidFill>
                  <a:latin typeface="等线" panose="02010600030101010101" charset="-122"/>
                  <a:ea typeface="等线" panose="02010600030101010101" charset="-122"/>
                </a:rPr>
                <a:t>则称</a:t>
              </a:r>
              <a:r>
                <a:rPr kumimoji="1" lang="en-US" altLang="zh-CN" sz="2100" b="0" i="1" dirty="0">
                  <a:solidFill>
                    <a:prstClr val="black"/>
                  </a:solidFill>
                  <a:latin typeface="等线" panose="02010600030101010101" charset="-122"/>
                  <a:ea typeface="等线" panose="02010600030101010101" charset="-122"/>
                </a:rPr>
                <a:t>X</a:t>
              </a:r>
              <a:r>
                <a:rPr kumimoji="1" lang="zh-CN" altLang="en-US" sz="2100" b="0" dirty="0">
                  <a:solidFill>
                    <a:prstClr val="black"/>
                  </a:solidFill>
                  <a:latin typeface="等线" panose="02010600030101010101" charset="-122"/>
                  <a:ea typeface="等线" panose="02010600030101010101" charset="-122"/>
                </a:rPr>
                <a:t>服从参数为    和       的正态分布或高斯分布</a:t>
              </a:r>
              <a:r>
                <a:rPr kumimoji="1" lang="en-US" altLang="zh-CN" sz="2100" b="0" dirty="0">
                  <a:solidFill>
                    <a:prstClr val="black"/>
                  </a:solidFill>
                  <a:latin typeface="等线" panose="02010600030101010101" charset="-122"/>
                  <a:ea typeface="等线" panose="02010600030101010101" charset="-122"/>
                </a:rPr>
                <a:t>.        </a:t>
              </a:r>
            </a:p>
          </p:txBody>
        </p:sp>
        <p:graphicFrame>
          <p:nvGraphicFramePr>
            <p:cNvPr id="10" name="Object 8"/>
            <p:cNvGraphicFramePr>
              <a:graphicFrameLocks noChangeAspect="1"/>
            </p:cNvGraphicFramePr>
            <p:nvPr/>
          </p:nvGraphicFramePr>
          <p:xfrm>
            <a:off x="1039" y="2590"/>
            <a:ext cx="326" cy="243"/>
          </p:xfrm>
          <a:graphic>
            <a:graphicData uri="http://schemas.openxmlformats.org/presentationml/2006/ole">
              <mc:AlternateContent xmlns:mc="http://schemas.openxmlformats.org/markup-compatibility/2006">
                <mc:Choice xmlns:v="urn:schemas-microsoft-com:vml" Requires="v">
                  <p:oleObj spid="_x0000_s161322" name="公式" r:id="rId5" imgW="157480" imgH="147320" progId="Equation.3">
                    <p:embed/>
                  </p:oleObj>
                </mc:Choice>
                <mc:Fallback>
                  <p:oleObj name="公式" r:id="rId5" imgW="157480" imgH="147320" progId="Equation.3">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39" y="2590"/>
                          <a:ext cx="326" cy="243"/>
                        </a:xfrm>
                        <a:prstGeom prst="rect">
                          <a:avLst/>
                        </a:prstGeom>
                        <a:noFill/>
                        <a:ln>
                          <a:noFill/>
                        </a:ln>
                        <a:effectLst/>
                      </p:spPr>
                    </p:pic>
                  </p:oleObj>
                </mc:Fallback>
              </mc:AlternateContent>
            </a:graphicData>
          </a:graphic>
        </p:graphicFrame>
        <p:graphicFrame>
          <p:nvGraphicFramePr>
            <p:cNvPr id="11" name="Object 9"/>
            <p:cNvGraphicFramePr>
              <a:graphicFrameLocks noChangeAspect="1"/>
            </p:cNvGraphicFramePr>
            <p:nvPr/>
          </p:nvGraphicFramePr>
          <p:xfrm>
            <a:off x="1432" y="2590"/>
            <a:ext cx="262" cy="243"/>
          </p:xfrm>
          <a:graphic>
            <a:graphicData uri="http://schemas.openxmlformats.org/presentationml/2006/ole">
              <mc:AlternateContent xmlns:mc="http://schemas.openxmlformats.org/markup-compatibility/2006">
                <mc:Choice xmlns:v="urn:schemas-microsoft-com:vml" Requires="v">
                  <p:oleObj spid="_x0000_s161323" name="Equation" r:id="rId7" imgW="157480" imgH="147320" progId="Equation.DSMT4">
                    <p:embed/>
                  </p:oleObj>
                </mc:Choice>
                <mc:Fallback>
                  <p:oleObj name="Equation" r:id="rId7" imgW="157480" imgH="147320" progId="Equation.DSMT4">
                    <p:embed/>
                    <p:pic>
                      <p:nvPicPr>
                        <p:cNvPr id="0"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32" y="2590"/>
                          <a:ext cx="262" cy="2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 name="Object 10"/>
            <p:cNvGraphicFramePr>
              <a:graphicFrameLocks noChangeAspect="1"/>
            </p:cNvGraphicFramePr>
            <p:nvPr/>
          </p:nvGraphicFramePr>
          <p:xfrm>
            <a:off x="5111" y="2639"/>
            <a:ext cx="152" cy="144"/>
          </p:xfrm>
          <a:graphic>
            <a:graphicData uri="http://schemas.openxmlformats.org/presentationml/2006/ole">
              <mc:AlternateContent xmlns:mc="http://schemas.openxmlformats.org/markup-compatibility/2006">
                <mc:Choice xmlns:v="urn:schemas-microsoft-com:vml" Requires="v">
                  <p:oleObj spid="_x0000_s161324" name="Equation" r:id="rId9" imgW="245745" imgH="236220" progId="Equation.DSMT4">
                    <p:embed/>
                  </p:oleObj>
                </mc:Choice>
                <mc:Fallback>
                  <p:oleObj name="Equation" r:id="rId9" imgW="245745" imgH="236220" progId="Equation.DSMT4">
                    <p:embed/>
                    <p:pic>
                      <p:nvPicPr>
                        <p:cNvPr id="0" name="Object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111" y="2639"/>
                          <a:ext cx="152" cy="1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 name="Object 11"/>
            <p:cNvGraphicFramePr>
              <a:graphicFrameLocks noChangeAspect="1"/>
            </p:cNvGraphicFramePr>
            <p:nvPr/>
          </p:nvGraphicFramePr>
          <p:xfrm>
            <a:off x="4589" y="2630"/>
            <a:ext cx="176" cy="184"/>
          </p:xfrm>
          <a:graphic>
            <a:graphicData uri="http://schemas.openxmlformats.org/presentationml/2006/ole">
              <mc:AlternateContent xmlns:mc="http://schemas.openxmlformats.org/markup-compatibility/2006">
                <mc:Choice xmlns:v="urn:schemas-microsoft-com:vml" Requires="v">
                  <p:oleObj spid="_x0000_s161325" name="Equation" r:id="rId11" imgW="285115" imgH="304800" progId="Equation.DSMT4">
                    <p:embed/>
                  </p:oleObj>
                </mc:Choice>
                <mc:Fallback>
                  <p:oleObj name="Equation" r:id="rId11" imgW="285115" imgH="304800" progId="Equation.DSMT4">
                    <p:embed/>
                    <p:pic>
                      <p:nvPicPr>
                        <p:cNvPr id="0" name="Object 1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589" y="2630"/>
                          <a:ext cx="176" cy="1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 name="Object 12"/>
            <p:cNvGraphicFramePr>
              <a:graphicFrameLocks noChangeAspect="1"/>
            </p:cNvGraphicFramePr>
            <p:nvPr/>
          </p:nvGraphicFramePr>
          <p:xfrm>
            <a:off x="708" y="2644"/>
            <a:ext cx="176" cy="184"/>
          </p:xfrm>
          <a:graphic>
            <a:graphicData uri="http://schemas.openxmlformats.org/presentationml/2006/ole">
              <mc:AlternateContent xmlns:mc="http://schemas.openxmlformats.org/markup-compatibility/2006">
                <mc:Choice xmlns:v="urn:schemas-microsoft-com:vml" Requires="v">
                  <p:oleObj spid="_x0000_s161326" name="Equation" r:id="rId13" imgW="285115" imgH="304800" progId="Equation.DSMT4">
                    <p:embed/>
                  </p:oleObj>
                </mc:Choice>
                <mc:Fallback>
                  <p:oleObj name="Equation" r:id="rId13" imgW="285115" imgH="304800" progId="Equation.DSMT4">
                    <p:embed/>
                    <p:pic>
                      <p:nvPicPr>
                        <p:cNvPr id="0" name="Object 1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08" y="2644"/>
                          <a:ext cx="176" cy="1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15" name="Object 13"/>
          <p:cNvGraphicFramePr>
            <a:graphicFrameLocks noChangeAspect="1"/>
          </p:cNvGraphicFramePr>
          <p:nvPr/>
        </p:nvGraphicFramePr>
        <p:xfrm>
          <a:off x="2882770" y="3866506"/>
          <a:ext cx="1543050" cy="352425"/>
        </p:xfrm>
        <a:graphic>
          <a:graphicData uri="http://schemas.openxmlformats.org/presentationml/2006/ole">
            <mc:AlternateContent xmlns:mc="http://schemas.openxmlformats.org/markup-compatibility/2006">
              <mc:Choice xmlns:v="urn:schemas-microsoft-com:vml" Requires="v">
                <p:oleObj spid="_x0000_s161327" name="Equation" r:id="rId15" imgW="2124075" imgH="481965" progId="Equation.DSMT4">
                  <p:embed/>
                </p:oleObj>
              </mc:Choice>
              <mc:Fallback>
                <p:oleObj name="Equation" r:id="rId15" imgW="2124075" imgH="481965" progId="Equation.DSMT4">
                  <p:embed/>
                  <p:pic>
                    <p:nvPicPr>
                      <p:cNvPr id="0" name="Object 1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882770" y="3866506"/>
                        <a:ext cx="1543050" cy="352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 name="Rectangle 5"/>
          <p:cNvSpPr>
            <a:spLocks noChangeArrowheads="1"/>
          </p:cNvSpPr>
          <p:nvPr/>
        </p:nvSpPr>
        <p:spPr bwMode="auto">
          <a:xfrm>
            <a:off x="618384" y="4507707"/>
            <a:ext cx="103346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685800" eaLnBrk="1" fontAlgn="auto" hangingPunct="1">
              <a:spcAft>
                <a:spcPts val="0"/>
              </a:spcAft>
            </a:pPr>
            <a:r>
              <a:rPr kumimoji="1" lang="zh-CN" altLang="en-US" sz="2400" b="0">
                <a:solidFill>
                  <a:prstClr val="black"/>
                </a:solidFill>
                <a:latin typeface="等线" panose="02010600030101010101" charset="-122"/>
                <a:ea typeface="等线" panose="02010600030101010101" charset="-122"/>
              </a:rPr>
              <a:t>定理</a:t>
            </a:r>
          </a:p>
        </p:txBody>
      </p:sp>
      <p:graphicFrame>
        <p:nvGraphicFramePr>
          <p:cNvPr id="17" name="Object 6"/>
          <p:cNvGraphicFramePr>
            <a:graphicFrameLocks noChangeAspect="1"/>
          </p:cNvGraphicFramePr>
          <p:nvPr/>
        </p:nvGraphicFramePr>
        <p:xfrm>
          <a:off x="1769718" y="4419600"/>
          <a:ext cx="4781550" cy="628650"/>
        </p:xfrm>
        <a:graphic>
          <a:graphicData uri="http://schemas.openxmlformats.org/presentationml/2006/ole">
            <mc:AlternateContent xmlns:mc="http://schemas.openxmlformats.org/markup-compatibility/2006">
              <mc:Choice xmlns:v="urn:schemas-microsoft-com:vml" Requires="v">
                <p:oleObj spid="_x0000_s161328" name="公式" r:id="rId17" imgW="6577965" imgH="865505" progId="Equation.3">
                  <p:embed/>
                </p:oleObj>
              </mc:Choice>
              <mc:Fallback>
                <p:oleObj name="公式" r:id="rId17" imgW="6577965" imgH="865505" progId="Equation.3">
                  <p:embed/>
                  <p:pic>
                    <p:nvPicPr>
                      <p:cNvPr id="0" name="Object 6"/>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769718" y="4419600"/>
                        <a:ext cx="4781550" cy="628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 name="Object 10"/>
          <p:cNvGraphicFramePr>
            <a:graphicFrameLocks noChangeAspect="1"/>
          </p:cNvGraphicFramePr>
          <p:nvPr/>
        </p:nvGraphicFramePr>
        <p:xfrm>
          <a:off x="1678403" y="5260246"/>
          <a:ext cx="1885950" cy="441722"/>
        </p:xfrm>
        <a:graphic>
          <a:graphicData uri="http://schemas.openxmlformats.org/presentationml/2006/ole">
            <mc:AlternateContent xmlns:mc="http://schemas.openxmlformats.org/markup-compatibility/2006">
              <mc:Choice xmlns:v="urn:schemas-microsoft-com:vml" Requires="v">
                <p:oleObj spid="_x0000_s161329" name="公式" r:id="rId19" imgW="894715" imgH="206375" progId="Equation.3">
                  <p:embed/>
                </p:oleObj>
              </mc:Choice>
              <mc:Fallback>
                <p:oleObj name="公式" r:id="rId19" imgW="894715" imgH="206375" progId="Equation.3">
                  <p:embed/>
                  <p:pic>
                    <p:nvPicPr>
                      <p:cNvPr id="0" name="Object 10"/>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678403" y="5260246"/>
                        <a:ext cx="1885950" cy="4417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 name="Object 11"/>
          <p:cNvGraphicFramePr>
            <a:graphicFrameLocks noChangeAspect="1"/>
          </p:cNvGraphicFramePr>
          <p:nvPr/>
        </p:nvGraphicFramePr>
        <p:xfrm>
          <a:off x="3515537" y="5066175"/>
          <a:ext cx="2997994" cy="806053"/>
        </p:xfrm>
        <a:graphic>
          <a:graphicData uri="http://schemas.openxmlformats.org/presentationml/2006/ole">
            <mc:AlternateContent xmlns:mc="http://schemas.openxmlformats.org/markup-compatibility/2006">
              <mc:Choice xmlns:v="urn:schemas-microsoft-com:vml" Requires="v">
                <p:oleObj spid="_x0000_s161330" name="公式" r:id="rId21" imgW="1504315" imgH="403225" progId="Equation.3">
                  <p:embed/>
                </p:oleObj>
              </mc:Choice>
              <mc:Fallback>
                <p:oleObj name="公式" r:id="rId21" imgW="1504315" imgH="403225" progId="Equation.3">
                  <p:embed/>
                  <p:pic>
                    <p:nvPicPr>
                      <p:cNvPr id="0" name="Object 11"/>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3515537" y="5066175"/>
                        <a:ext cx="2997994" cy="8060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矩形 1"/>
          <p:cNvSpPr/>
          <p:nvPr/>
        </p:nvSpPr>
        <p:spPr>
          <a:xfrm>
            <a:off x="473910" y="6023523"/>
            <a:ext cx="8593890" cy="523220"/>
          </a:xfrm>
          <a:prstGeom prst="rect">
            <a:avLst/>
          </a:prstGeom>
        </p:spPr>
        <p:txBody>
          <a:bodyPr wrap="square">
            <a:spAutoFit/>
          </a:bodyPr>
          <a:lstStyle/>
          <a:p>
            <a:pPr algn="just" defTabSz="685800" eaLnBrk="1" fontAlgn="auto" hangingPunct="1">
              <a:spcAft>
                <a:spcPts val="0"/>
              </a:spcAft>
            </a:pPr>
            <a:r>
              <a:rPr kumimoji="1" lang="en-US" altLang="zh-CN" sz="2400" b="0" dirty="0">
                <a:solidFill>
                  <a:prstClr val="black"/>
                </a:solidFill>
                <a:latin typeface="等线" panose="02010600030101010101" charset="-122"/>
                <a:ea typeface="等线" panose="02010600030101010101" charset="-122"/>
              </a:rPr>
              <a:t> </a:t>
            </a:r>
            <a:r>
              <a:rPr kumimoji="1" lang="zh-CN" altLang="en-US" dirty="0">
                <a:solidFill>
                  <a:srgbClr val="FF0000"/>
                </a:solidFill>
                <a:latin typeface="等线" panose="02010600030101010101" charset="-122"/>
                <a:ea typeface="等线" panose="02010600030101010101" charset="-122"/>
              </a:rPr>
              <a:t>三个</a:t>
            </a:r>
            <a:r>
              <a:rPr kumimoji="1" lang="zh-CN" altLang="en-US" dirty="0" smtClean="0">
                <a:solidFill>
                  <a:srgbClr val="FF0000"/>
                </a:solidFill>
                <a:latin typeface="等线" panose="02010600030101010101" charset="-122"/>
                <a:ea typeface="等线" panose="02010600030101010101" charset="-122"/>
              </a:rPr>
              <a:t>常用连续型随机变量</a:t>
            </a:r>
            <a:r>
              <a:rPr kumimoji="1" lang="zh-CN" altLang="en-US" dirty="0">
                <a:solidFill>
                  <a:srgbClr val="FF0000"/>
                </a:solidFill>
                <a:latin typeface="等线" panose="02010600030101010101" charset="-122"/>
                <a:ea typeface="等线" panose="02010600030101010101" charset="-122"/>
              </a:rPr>
              <a:t>的数学期望及方差要熟记</a:t>
            </a:r>
            <a:endParaRPr kumimoji="1" lang="zh-CN" altLang="en-US" dirty="0">
              <a:solidFill>
                <a:srgbClr val="FF0000"/>
              </a:solidFill>
              <a:latin typeface="等线" panose="02010600030101010101" charset="-122"/>
              <a:ea typeface="等线" panose="02010600030101010101" charset="-12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75556" y="798409"/>
            <a:ext cx="4493538" cy="461665"/>
          </a:xfrm>
          <a:prstGeom prst="rect">
            <a:avLst/>
          </a:prstGeom>
        </p:spPr>
        <p:txBody>
          <a:bodyPr wrap="none">
            <a:spAutoFit/>
          </a:bodyPr>
          <a:lstStyle/>
          <a:p>
            <a:pPr defTabSz="685800" eaLnBrk="1" fontAlgn="auto" hangingPunct="1">
              <a:spcBef>
                <a:spcPts val="0"/>
              </a:spcBef>
              <a:spcAft>
                <a:spcPts val="0"/>
              </a:spcAft>
            </a:pPr>
            <a:r>
              <a:rPr kumimoji="1" lang="zh-CN" altLang="en-US" sz="2400" dirty="0">
                <a:solidFill>
                  <a:srgbClr val="FF0000"/>
                </a:solidFill>
                <a:latin typeface="等线" panose="02010600030101010101" charset="-122"/>
                <a:ea typeface="黑体" panose="02010609060101010101" pitchFamily="49" charset="-122"/>
              </a:rPr>
              <a:t>一维连续型随机变量函数的分布</a:t>
            </a:r>
          </a:p>
        </p:txBody>
      </p:sp>
      <p:graphicFrame>
        <p:nvGraphicFramePr>
          <p:cNvPr id="16" name="Object 2"/>
          <p:cNvGraphicFramePr>
            <a:graphicFrameLocks noChangeAspect="1"/>
          </p:cNvGraphicFramePr>
          <p:nvPr>
            <p:extLst>
              <p:ext uri="{D42A27DB-BD31-4B8C-83A1-F6EECF244321}">
                <p14:modId xmlns:p14="http://schemas.microsoft.com/office/powerpoint/2010/main" val="3195480392"/>
              </p:ext>
            </p:extLst>
          </p:nvPr>
        </p:nvGraphicFramePr>
        <p:xfrm>
          <a:off x="1874838" y="3216275"/>
          <a:ext cx="4516437" cy="1323975"/>
        </p:xfrm>
        <a:graphic>
          <a:graphicData uri="http://schemas.openxmlformats.org/presentationml/2006/ole">
            <mc:AlternateContent xmlns:mc="http://schemas.openxmlformats.org/markup-compatibility/2006">
              <mc:Choice xmlns:v="urn:schemas-microsoft-com:vml" Requires="v">
                <p:oleObj spid="_x0000_s180463" name="Equation" r:id="rId3" imgW="2527200" imgH="736560" progId="Equation.DSMT4">
                  <p:embed/>
                </p:oleObj>
              </mc:Choice>
              <mc:Fallback>
                <p:oleObj name="Equation" r:id="rId3" imgW="2527200" imgH="736560" progId="Equation.DSMT4">
                  <p:embed/>
                  <p:pic>
                    <p:nvPicPr>
                      <p:cNvPr id="0" name="Object 2"/>
                      <p:cNvPicPr>
                        <a:picLocks noChangeAspect="1" noChangeArrowheads="1"/>
                      </p:cNvPicPr>
                      <p:nvPr/>
                    </p:nvPicPr>
                    <p:blipFill>
                      <a:blip r:embed="rId4"/>
                      <a:srcRect/>
                      <a:stretch>
                        <a:fillRect/>
                      </a:stretch>
                    </p:blipFill>
                    <p:spPr bwMode="auto">
                      <a:xfrm>
                        <a:off x="1874838" y="3216275"/>
                        <a:ext cx="4516437" cy="1323975"/>
                      </a:xfrm>
                      <a:prstGeom prst="rect">
                        <a:avLst/>
                      </a:prstGeom>
                      <a:noFill/>
                      <a:ln>
                        <a:noFill/>
                      </a:ln>
                      <a:effectLst/>
                      <a:extLst>
                        <a:ext uri="{909E8E84-426E-40DD-AFC4-6F175D3DCCD1}">
                          <a14:hiddenFill xmlns:a14="http://schemas.microsoft.com/office/drawing/2010/main">
                            <a:solidFill>
                              <a:srgbClr val="660033"/>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17" name="Group 3"/>
          <p:cNvGrpSpPr/>
          <p:nvPr/>
        </p:nvGrpSpPr>
        <p:grpSpPr bwMode="auto">
          <a:xfrm>
            <a:off x="1307306" y="4592240"/>
            <a:ext cx="4635104" cy="569119"/>
            <a:chOff x="336" y="2832"/>
            <a:chExt cx="3893" cy="478"/>
          </a:xfrm>
        </p:grpSpPr>
        <p:sp>
          <p:nvSpPr>
            <p:cNvPr id="18" name="Text Box 4"/>
            <p:cNvSpPr txBox="1">
              <a:spLocks noChangeArrowheads="1"/>
            </p:cNvSpPr>
            <p:nvPr/>
          </p:nvSpPr>
          <p:spPr bwMode="auto">
            <a:xfrm>
              <a:off x="336" y="2832"/>
              <a:ext cx="870" cy="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685800" eaLnBrk="1" hangingPunct="1"/>
              <a:r>
                <a:rPr kumimoji="1" lang="zh-CN" altLang="en-US" sz="2100" kern="0">
                  <a:solidFill>
                    <a:srgbClr val="000000"/>
                  </a:solidFill>
                </a:rPr>
                <a:t>其中</a:t>
              </a:r>
              <a:r>
                <a:rPr kumimoji="1" lang="zh-CN" altLang="en-US" sz="2400" kern="0">
                  <a:solidFill>
                    <a:srgbClr val="000000"/>
                  </a:solidFill>
                </a:rPr>
                <a:t>，</a:t>
              </a:r>
              <a:endParaRPr kumimoji="1" lang="zh-CN" altLang="en-US" sz="2400" kern="0">
                <a:solidFill>
                  <a:srgbClr val="FFFF00"/>
                </a:solidFill>
              </a:endParaRPr>
            </a:p>
          </p:txBody>
        </p:sp>
        <p:graphicFrame>
          <p:nvGraphicFramePr>
            <p:cNvPr id="19" name="Object 5"/>
            <p:cNvGraphicFramePr>
              <a:graphicFrameLocks noChangeAspect="1"/>
            </p:cNvGraphicFramePr>
            <p:nvPr/>
          </p:nvGraphicFramePr>
          <p:xfrm>
            <a:off x="1169" y="2855"/>
            <a:ext cx="1491" cy="455"/>
          </p:xfrm>
          <a:graphic>
            <a:graphicData uri="http://schemas.openxmlformats.org/presentationml/2006/ole">
              <mc:AlternateContent xmlns:mc="http://schemas.openxmlformats.org/markup-compatibility/2006">
                <mc:Choice xmlns:v="urn:schemas-microsoft-com:vml" Requires="v">
                  <p:oleObj spid="_x0000_s180464" name="Equation" r:id="rId5" imgW="943610" imgH="285115" progId="Equation.DSMT4">
                    <p:embed/>
                  </p:oleObj>
                </mc:Choice>
                <mc:Fallback>
                  <p:oleObj name="Equation" r:id="rId5" imgW="943610" imgH="285115" progId="Equation.DSMT4">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69" y="2855"/>
                          <a:ext cx="1491" cy="4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 name="Object 6"/>
            <p:cNvGraphicFramePr>
              <a:graphicFrameLocks noChangeAspect="1"/>
            </p:cNvGraphicFramePr>
            <p:nvPr/>
          </p:nvGraphicFramePr>
          <p:xfrm>
            <a:off x="2697" y="2855"/>
            <a:ext cx="1532" cy="455"/>
          </p:xfrm>
          <a:graphic>
            <a:graphicData uri="http://schemas.openxmlformats.org/presentationml/2006/ole">
              <mc:AlternateContent xmlns:mc="http://schemas.openxmlformats.org/markup-compatibility/2006">
                <mc:Choice xmlns:v="urn:schemas-microsoft-com:vml" Requires="v">
                  <p:oleObj spid="_x0000_s180465" name="Equation" r:id="rId7" imgW="973455" imgH="285115" progId="Equation.DSMT4">
                    <p:embed/>
                  </p:oleObj>
                </mc:Choice>
                <mc:Fallback>
                  <p:oleObj name="Equation" r:id="rId7" imgW="973455" imgH="285115" progId="Equation.DSMT4">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97" y="2855"/>
                          <a:ext cx="1532" cy="4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mc:AlternateContent xmlns:mc="http://schemas.openxmlformats.org/markup-compatibility/2006">
        <mc:Choice xmlns:a14="http://schemas.microsoft.com/office/drawing/2010/main" Requires="a14">
          <p:sp>
            <p:nvSpPr>
              <p:cNvPr id="21" name="Rectangle 7"/>
              <p:cNvSpPr>
                <a:spLocks noChangeArrowheads="1"/>
              </p:cNvSpPr>
              <p:nvPr/>
            </p:nvSpPr>
            <p:spPr bwMode="auto">
              <a:xfrm>
                <a:off x="1360885" y="5267325"/>
                <a:ext cx="4963715" cy="47000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p>
                <a:pPr defTabSz="685800" eaLnBrk="1" hangingPunct="1"/>
                <a:r>
                  <a:rPr kumimoji="1" lang="en-US" altLang="zh-CN" sz="2400" i="1" dirty="0" smtClean="0">
                    <a:solidFill>
                      <a:srgbClr val="000000"/>
                    </a:solidFill>
                  </a:rPr>
                  <a:t>x=</a:t>
                </a:r>
                <a14:m>
                  <m:oMath xmlns:m="http://schemas.openxmlformats.org/officeDocument/2006/math">
                    <m:sSup>
                      <m:sSupPr>
                        <m:ctrlPr>
                          <a:rPr kumimoji="1" lang="en-US" altLang="zh-CN" sz="2400" i="1" dirty="0" smtClean="0">
                            <a:solidFill>
                              <a:srgbClr val="000000"/>
                            </a:solidFill>
                            <a:latin typeface="Cambria Math" panose="02040503050406030204" pitchFamily="18" charset="0"/>
                          </a:rPr>
                        </m:ctrlPr>
                      </m:sSupPr>
                      <m:e>
                        <m:r>
                          <a:rPr kumimoji="1" lang="en-US" altLang="zh-CN" sz="2400" i="1" dirty="0">
                            <a:solidFill>
                              <a:srgbClr val="000000"/>
                            </a:solidFill>
                            <a:latin typeface="Cambria Math" panose="02040503050406030204" pitchFamily="18" charset="0"/>
                          </a:rPr>
                          <m:t>𝑔</m:t>
                        </m:r>
                      </m:e>
                      <m:sup>
                        <m:r>
                          <a:rPr kumimoji="1" lang="en-US" altLang="zh-CN" sz="2400" b="1" i="1" dirty="0" smtClean="0">
                            <a:solidFill>
                              <a:srgbClr val="000000"/>
                            </a:solidFill>
                            <a:latin typeface="Cambria Math" panose="02040503050406030204" pitchFamily="18" charset="0"/>
                          </a:rPr>
                          <m:t>−</m:t>
                        </m:r>
                        <m:r>
                          <a:rPr kumimoji="1" lang="en-US" altLang="zh-CN" sz="2400" b="1" i="1" dirty="0" smtClean="0">
                            <a:solidFill>
                              <a:srgbClr val="000000"/>
                            </a:solidFill>
                            <a:latin typeface="Cambria Math" panose="02040503050406030204" pitchFamily="18" charset="0"/>
                          </a:rPr>
                          <m:t>𝟏</m:t>
                        </m:r>
                      </m:sup>
                    </m:sSup>
                  </m:oMath>
                </a14:m>
                <a:r>
                  <a:rPr kumimoji="1" lang="en-US" altLang="zh-CN" sz="2400" i="1" dirty="0" smtClean="0">
                    <a:solidFill>
                      <a:srgbClr val="000000"/>
                    </a:solidFill>
                  </a:rPr>
                  <a:t> </a:t>
                </a:r>
                <a:r>
                  <a:rPr kumimoji="1" lang="en-US" altLang="zh-CN" sz="2400" dirty="0">
                    <a:solidFill>
                      <a:srgbClr val="000000"/>
                    </a:solidFill>
                  </a:rPr>
                  <a:t>(</a:t>
                </a:r>
                <a:r>
                  <a:rPr kumimoji="1" lang="en-US" altLang="zh-CN" sz="2400" i="1" dirty="0">
                    <a:solidFill>
                      <a:srgbClr val="000000"/>
                    </a:solidFill>
                  </a:rPr>
                  <a:t>y</a:t>
                </a:r>
                <a:r>
                  <a:rPr kumimoji="1" lang="en-US" altLang="zh-CN" sz="2400" dirty="0">
                    <a:solidFill>
                      <a:srgbClr val="000000"/>
                    </a:solidFill>
                  </a:rPr>
                  <a:t>)</a:t>
                </a:r>
                <a:r>
                  <a:rPr kumimoji="1" lang="en-US" altLang="zh-CN" sz="2400" i="1" dirty="0">
                    <a:solidFill>
                      <a:srgbClr val="000000"/>
                    </a:solidFill>
                  </a:rPr>
                  <a:t> </a:t>
                </a:r>
                <a:r>
                  <a:rPr kumimoji="1" lang="zh-CN" altLang="zh-CN" sz="2400" dirty="0">
                    <a:solidFill>
                      <a:srgbClr val="000000"/>
                    </a:solidFill>
                  </a:rPr>
                  <a:t>是</a:t>
                </a:r>
                <a:r>
                  <a:rPr kumimoji="1" lang="zh-CN" altLang="en-US" sz="2400" dirty="0">
                    <a:solidFill>
                      <a:srgbClr val="000000"/>
                    </a:solidFill>
                  </a:rPr>
                  <a:t> </a:t>
                </a:r>
                <a:r>
                  <a:rPr kumimoji="1" lang="en-US" altLang="zh-CN" sz="2400" i="1" dirty="0">
                    <a:solidFill>
                      <a:srgbClr val="000000"/>
                    </a:solidFill>
                  </a:rPr>
                  <a:t>y=g </a:t>
                </a:r>
                <a:r>
                  <a:rPr kumimoji="1" lang="en-US" altLang="zh-CN" sz="2400" dirty="0">
                    <a:solidFill>
                      <a:srgbClr val="000000"/>
                    </a:solidFill>
                  </a:rPr>
                  <a:t>(</a:t>
                </a:r>
                <a:r>
                  <a:rPr kumimoji="1" lang="en-US" altLang="zh-CN" sz="2400" i="1" dirty="0">
                    <a:solidFill>
                      <a:srgbClr val="000000"/>
                    </a:solidFill>
                  </a:rPr>
                  <a:t>x</a:t>
                </a:r>
                <a:r>
                  <a:rPr kumimoji="1" lang="en-US" altLang="zh-CN" sz="2400" dirty="0">
                    <a:solidFill>
                      <a:srgbClr val="000000"/>
                    </a:solidFill>
                  </a:rPr>
                  <a:t>) </a:t>
                </a:r>
                <a:r>
                  <a:rPr kumimoji="1" lang="zh-CN" altLang="en-US" sz="2100" dirty="0">
                    <a:solidFill>
                      <a:srgbClr val="000000"/>
                    </a:solidFill>
                  </a:rPr>
                  <a:t>的反函数 </a:t>
                </a:r>
                <a:r>
                  <a:rPr kumimoji="1" lang="en-US" altLang="zh-CN" sz="2100" dirty="0">
                    <a:solidFill>
                      <a:srgbClr val="000000"/>
                    </a:solidFill>
                  </a:rPr>
                  <a:t>.</a:t>
                </a:r>
              </a:p>
            </p:txBody>
          </p:sp>
        </mc:Choice>
        <mc:Fallback>
          <p:sp>
            <p:nvSpPr>
              <p:cNvPr id="21" name="Rectangle 7"/>
              <p:cNvSpPr>
                <a:spLocks noRot="1" noChangeAspect="1" noMove="1" noResize="1" noEditPoints="1" noAdjustHandles="1" noChangeArrowheads="1" noChangeShapeType="1" noTextEdit="1"/>
              </p:cNvSpPr>
              <p:nvPr/>
            </p:nvSpPr>
            <p:spPr bwMode="auto">
              <a:xfrm>
                <a:off x="1360885" y="5267325"/>
                <a:ext cx="4963715" cy="470000"/>
              </a:xfrm>
              <a:prstGeom prst="rect">
                <a:avLst/>
              </a:prstGeom>
              <a:blipFill>
                <a:blip r:embed="rId9"/>
                <a:stretch>
                  <a:fillRect l="-1840" t="-12987" b="-29870"/>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grpSp>
        <p:nvGrpSpPr>
          <p:cNvPr id="22" name="Group 8"/>
          <p:cNvGrpSpPr/>
          <p:nvPr/>
        </p:nvGrpSpPr>
        <p:grpSpPr bwMode="auto">
          <a:xfrm>
            <a:off x="1524000" y="1447800"/>
            <a:ext cx="6210300" cy="1643063"/>
            <a:chOff x="295" y="175"/>
            <a:chExt cx="5216" cy="1380"/>
          </a:xfrm>
        </p:grpSpPr>
        <p:sp>
          <p:nvSpPr>
            <p:cNvPr id="23" name="Text Box 9"/>
            <p:cNvSpPr txBox="1">
              <a:spLocks noChangeArrowheads="1"/>
            </p:cNvSpPr>
            <p:nvPr/>
          </p:nvSpPr>
          <p:spPr bwMode="auto">
            <a:xfrm>
              <a:off x="295" y="175"/>
              <a:ext cx="5216" cy="1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685800" eaLnBrk="1" hangingPunct="1">
                <a:lnSpc>
                  <a:spcPct val="120000"/>
                </a:lnSpc>
              </a:pPr>
              <a:r>
                <a:rPr kumimoji="1" lang="zh-CN" altLang="en-US" sz="2100" kern="0" dirty="0">
                  <a:solidFill>
                    <a:srgbClr val="0000FF"/>
                  </a:solidFill>
                </a:rPr>
                <a:t>定理</a:t>
              </a:r>
              <a:r>
                <a:rPr kumimoji="1" lang="zh-CN" altLang="en-US" sz="2100" kern="0" dirty="0">
                  <a:solidFill>
                    <a:srgbClr val="FFFF00"/>
                  </a:solidFill>
                </a:rPr>
                <a:t>   </a:t>
              </a:r>
              <a:r>
                <a:rPr kumimoji="1" lang="zh-CN" altLang="en-US" sz="2100" kern="0" dirty="0">
                  <a:solidFill>
                    <a:srgbClr val="000000"/>
                  </a:solidFill>
                </a:rPr>
                <a:t>设</a:t>
              </a:r>
              <a:r>
                <a:rPr kumimoji="1" lang="zh-CN" altLang="en-US" sz="2100" i="1" kern="0" dirty="0">
                  <a:solidFill>
                    <a:srgbClr val="000000"/>
                  </a:solidFill>
                </a:rPr>
                <a:t> </a:t>
              </a:r>
              <a:r>
                <a:rPr kumimoji="1" lang="en-US" altLang="zh-CN" sz="2100" i="1" kern="0" dirty="0">
                  <a:solidFill>
                    <a:srgbClr val="000000"/>
                  </a:solidFill>
                </a:rPr>
                <a:t>X</a:t>
              </a:r>
              <a:r>
                <a:rPr kumimoji="1" lang="zh-CN" altLang="en-US" sz="2100" kern="0" dirty="0">
                  <a:solidFill>
                    <a:srgbClr val="000000"/>
                  </a:solidFill>
                </a:rPr>
                <a:t>是一个取值于区间</a:t>
              </a:r>
              <a:r>
                <a:rPr kumimoji="1" lang="en-US" altLang="zh-CN" sz="2100" kern="0" dirty="0">
                  <a:solidFill>
                    <a:srgbClr val="000000"/>
                  </a:solidFill>
                </a:rPr>
                <a:t>[</a:t>
              </a:r>
              <a:r>
                <a:rPr kumimoji="1" lang="en-US" altLang="zh-CN" sz="2100" i="1" kern="0" dirty="0" err="1">
                  <a:solidFill>
                    <a:srgbClr val="000000"/>
                  </a:solidFill>
                </a:rPr>
                <a:t>a,b</a:t>
              </a:r>
              <a:r>
                <a:rPr kumimoji="1" lang="en-US" altLang="zh-CN" sz="2100" kern="0" dirty="0">
                  <a:solidFill>
                    <a:srgbClr val="000000"/>
                  </a:solidFill>
                </a:rPr>
                <a:t>]</a:t>
              </a:r>
              <a:r>
                <a:rPr kumimoji="1" lang="zh-CN" altLang="en-US" sz="2100" kern="0" dirty="0">
                  <a:solidFill>
                    <a:srgbClr val="000000"/>
                  </a:solidFill>
                </a:rPr>
                <a:t>，具有概率密度 </a:t>
              </a:r>
              <a:r>
                <a:rPr kumimoji="1" lang="en-US" altLang="zh-CN" sz="2100" i="1" kern="0" dirty="0">
                  <a:solidFill>
                    <a:srgbClr val="000000"/>
                  </a:solidFill>
                </a:rPr>
                <a:t>f(x)</a:t>
              </a:r>
              <a:r>
                <a:rPr kumimoji="1" lang="zh-CN" altLang="zh-CN" sz="2100" kern="0" dirty="0">
                  <a:solidFill>
                    <a:srgbClr val="000000"/>
                  </a:solidFill>
                </a:rPr>
                <a:t>的连续型</a:t>
              </a:r>
              <a:r>
                <a:rPr kumimoji="1" lang="zh-CN" altLang="en-US" sz="2100" kern="0" dirty="0">
                  <a:solidFill>
                    <a:srgbClr val="000000"/>
                  </a:solidFill>
                </a:rPr>
                <a:t> </a:t>
              </a:r>
              <a:r>
                <a:rPr kumimoji="1" lang="en-US" altLang="zh-CN" sz="2100" i="1" kern="0" dirty="0" err="1">
                  <a:solidFill>
                    <a:srgbClr val="000000"/>
                  </a:solidFill>
                </a:rPr>
                <a:t>r.v</a:t>
              </a:r>
              <a:r>
                <a:rPr kumimoji="1" lang="en-US" altLang="zh-CN" sz="2100" kern="0" dirty="0">
                  <a:solidFill>
                    <a:srgbClr val="000000"/>
                  </a:solidFill>
                </a:rPr>
                <a:t>,</a:t>
              </a:r>
              <a:r>
                <a:rPr kumimoji="1" lang="zh-CN" altLang="zh-CN" sz="2100" kern="0" dirty="0">
                  <a:solidFill>
                    <a:srgbClr val="000000"/>
                  </a:solidFill>
                </a:rPr>
                <a:t>又设</a:t>
              </a:r>
              <a:r>
                <a:rPr kumimoji="1" lang="en-US" altLang="zh-CN" sz="2100" i="1" kern="0" dirty="0">
                  <a:solidFill>
                    <a:srgbClr val="000000"/>
                  </a:solidFill>
                </a:rPr>
                <a:t>y=g(x)</a:t>
              </a:r>
              <a:r>
                <a:rPr kumimoji="1" lang="zh-CN" altLang="zh-CN" sz="2100" kern="0" dirty="0">
                  <a:solidFill>
                    <a:srgbClr val="000000"/>
                  </a:solidFill>
                </a:rPr>
                <a:t>处处可导，且对于任意</a:t>
              </a:r>
              <a:endParaRPr kumimoji="1" lang="zh-CN" altLang="en-US" sz="2100" kern="0" dirty="0">
                <a:solidFill>
                  <a:srgbClr val="000000"/>
                </a:solidFill>
              </a:endParaRPr>
            </a:p>
            <a:p>
              <a:pPr defTabSz="685800" eaLnBrk="1" hangingPunct="1">
                <a:lnSpc>
                  <a:spcPct val="120000"/>
                </a:lnSpc>
              </a:pPr>
              <a:r>
                <a:rPr kumimoji="1" lang="en-US" altLang="zh-CN" sz="2100" i="1" kern="0" dirty="0">
                  <a:solidFill>
                    <a:srgbClr val="000000"/>
                  </a:solidFill>
                </a:rPr>
                <a:t>x</a:t>
              </a:r>
              <a:r>
                <a:rPr kumimoji="1" lang="en-US" altLang="zh-CN" sz="2100" kern="0" dirty="0">
                  <a:solidFill>
                    <a:srgbClr val="000000"/>
                  </a:solidFill>
                </a:rPr>
                <a:t>,  </a:t>
              </a:r>
              <a:r>
                <a:rPr kumimoji="1" lang="zh-CN" altLang="en-US" sz="2100" kern="0" dirty="0">
                  <a:solidFill>
                    <a:srgbClr val="000000"/>
                  </a:solidFill>
                </a:rPr>
                <a:t>恒有 </a:t>
              </a:r>
              <a:r>
                <a:rPr kumimoji="1" lang="zh-CN" altLang="en-US" sz="2100" i="1" kern="0" dirty="0">
                  <a:solidFill>
                    <a:srgbClr val="000000"/>
                  </a:solidFill>
                </a:rPr>
                <a:t>       </a:t>
              </a:r>
              <a:r>
                <a:rPr kumimoji="1" lang="zh-CN" altLang="en-US" sz="2100" kern="0" dirty="0">
                  <a:solidFill>
                    <a:srgbClr val="000000"/>
                  </a:solidFill>
                </a:rPr>
                <a:t>         或恒有                 ，则</a:t>
              </a:r>
              <a:r>
                <a:rPr kumimoji="1" lang="en-US" altLang="zh-CN" sz="2100" i="1" kern="0" dirty="0">
                  <a:solidFill>
                    <a:srgbClr val="000000"/>
                  </a:solidFill>
                </a:rPr>
                <a:t>Y=g</a:t>
              </a:r>
              <a:r>
                <a:rPr kumimoji="1" lang="en-US" altLang="zh-CN" sz="2100" kern="0" dirty="0">
                  <a:solidFill>
                    <a:srgbClr val="000000"/>
                  </a:solidFill>
                </a:rPr>
                <a:t>(</a:t>
              </a:r>
              <a:r>
                <a:rPr kumimoji="1" lang="en-US" altLang="zh-CN" sz="2100" i="1" kern="0" dirty="0">
                  <a:solidFill>
                    <a:srgbClr val="000000"/>
                  </a:solidFill>
                </a:rPr>
                <a:t>X</a:t>
              </a:r>
              <a:r>
                <a:rPr kumimoji="1" lang="en-US" altLang="zh-CN" sz="2100" kern="0" dirty="0">
                  <a:solidFill>
                    <a:srgbClr val="000000"/>
                  </a:solidFill>
                </a:rPr>
                <a:t>)</a:t>
              </a:r>
              <a:r>
                <a:rPr kumimoji="1" lang="zh-CN" altLang="en-US" sz="2100" kern="0" dirty="0">
                  <a:solidFill>
                    <a:srgbClr val="000000"/>
                  </a:solidFill>
                </a:rPr>
                <a:t>是一</a:t>
              </a:r>
            </a:p>
            <a:p>
              <a:pPr defTabSz="685800" eaLnBrk="1" hangingPunct="1">
                <a:lnSpc>
                  <a:spcPct val="120000"/>
                </a:lnSpc>
              </a:pPr>
              <a:r>
                <a:rPr kumimoji="1" lang="zh-CN" altLang="en-US" sz="2100" kern="0" dirty="0">
                  <a:solidFill>
                    <a:srgbClr val="000000"/>
                  </a:solidFill>
                </a:rPr>
                <a:t>个</a:t>
              </a:r>
              <a:r>
                <a:rPr kumimoji="1" lang="zh-CN" altLang="zh-CN" sz="2100" kern="0" dirty="0">
                  <a:solidFill>
                    <a:srgbClr val="000000"/>
                  </a:solidFill>
                </a:rPr>
                <a:t>连续型</a:t>
              </a:r>
              <a:r>
                <a:rPr kumimoji="1" lang="en-US" altLang="zh-CN" sz="2100" i="1" kern="0" dirty="0" err="1">
                  <a:solidFill>
                    <a:srgbClr val="000000"/>
                  </a:solidFill>
                </a:rPr>
                <a:t>r.v</a:t>
              </a:r>
              <a:r>
                <a:rPr kumimoji="1" lang="zh-CN" altLang="en-US" sz="2100" kern="0" dirty="0">
                  <a:solidFill>
                    <a:srgbClr val="000000"/>
                  </a:solidFill>
                </a:rPr>
                <a:t>，它的概率密度为</a:t>
              </a:r>
            </a:p>
          </p:txBody>
        </p:sp>
        <p:graphicFrame>
          <p:nvGraphicFramePr>
            <p:cNvPr id="24" name="Object 10"/>
            <p:cNvGraphicFramePr>
              <a:graphicFrameLocks noChangeAspect="1"/>
            </p:cNvGraphicFramePr>
            <p:nvPr/>
          </p:nvGraphicFramePr>
          <p:xfrm>
            <a:off x="1111" y="890"/>
            <a:ext cx="945" cy="313"/>
          </p:xfrm>
          <a:graphic>
            <a:graphicData uri="http://schemas.openxmlformats.org/presentationml/2006/ole">
              <mc:AlternateContent xmlns:mc="http://schemas.openxmlformats.org/markup-compatibility/2006">
                <mc:Choice xmlns:v="urn:schemas-microsoft-com:vml" Requires="v">
                  <p:oleObj spid="_x0000_s180466" name="公式" r:id="rId10" imgW="629285" imgH="206375" progId="Equation.3">
                    <p:embed/>
                  </p:oleObj>
                </mc:Choice>
                <mc:Fallback>
                  <p:oleObj name="公式" r:id="rId10" imgW="629285" imgH="206375" progId="Equation.3">
                    <p:embed/>
                    <p:pic>
                      <p:nvPicPr>
                        <p:cNvPr id="0" name="Object 1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11" y="890"/>
                          <a:ext cx="945" cy="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 name="Object 11"/>
            <p:cNvGraphicFramePr>
              <a:graphicFrameLocks noChangeAspect="1"/>
            </p:cNvGraphicFramePr>
            <p:nvPr/>
          </p:nvGraphicFramePr>
          <p:xfrm>
            <a:off x="2717" y="891"/>
            <a:ext cx="934" cy="316"/>
          </p:xfrm>
          <a:graphic>
            <a:graphicData uri="http://schemas.openxmlformats.org/presentationml/2006/ole">
              <mc:AlternateContent xmlns:mc="http://schemas.openxmlformats.org/markup-compatibility/2006">
                <mc:Choice xmlns:v="urn:schemas-microsoft-com:vml" Requires="v">
                  <p:oleObj spid="_x0000_s180467" name="公式" r:id="rId12" imgW="619125" imgH="206375" progId="Equation.3">
                    <p:embed/>
                  </p:oleObj>
                </mc:Choice>
                <mc:Fallback>
                  <p:oleObj name="公式" r:id="rId12" imgW="619125" imgH="206375" progId="Equation.3">
                    <p:embed/>
                    <p:pic>
                      <p:nvPicPr>
                        <p:cNvPr id="0" name="Object 1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717" y="891"/>
                          <a:ext cx="934" cy="3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cBhvr additive="base">
                                        <p:cTn id="18" dur="500" fill="hold"/>
                                        <p:tgtEl>
                                          <p:spTgt spid="21"/>
                                        </p:tgtEl>
                                        <p:attrNameLst>
                                          <p:attrName>ppt_x</p:attrName>
                                        </p:attrNameLst>
                                      </p:cBhvr>
                                      <p:tavLst>
                                        <p:tav tm="0">
                                          <p:val>
                                            <p:strVal val="1+#ppt_w/2"/>
                                          </p:val>
                                        </p:tav>
                                        <p:tav tm="100000">
                                          <p:val>
                                            <p:strVal val="#ppt_x"/>
                                          </p:val>
                                        </p:tav>
                                      </p:tavLst>
                                    </p:anim>
                                    <p:anim calcmode="lin" valueType="num">
                                      <p:cBhvr additive="base">
                                        <p:cTn id="19"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861186" name="Rectangle 2"/>
              <p:cNvSpPr>
                <a:spLocks noGrp="1" noChangeArrowheads="1"/>
              </p:cNvSpPr>
              <p:nvPr>
                <p:ph type="title"/>
              </p:nvPr>
            </p:nvSpPr>
            <p:spPr>
              <a:xfrm>
                <a:off x="685800" y="152400"/>
                <a:ext cx="7848600" cy="1143000"/>
              </a:xfrm>
            </p:spPr>
            <p:txBody>
              <a:bodyPr>
                <a:normAutofit fontScale="90000"/>
              </a:bodyPr>
              <a:lstStyle/>
              <a:p>
                <a:r>
                  <a:rPr lang="zh-CN" altLang="en-US" sz="2800" b="1" dirty="0" smtClean="0"/>
                  <a:t>例</a:t>
                </a:r>
                <a:r>
                  <a:rPr lang="en-US" altLang="zh-CN" sz="2800" b="1" dirty="0" smtClean="0"/>
                  <a:t>  </a:t>
                </a:r>
                <a:r>
                  <a:rPr lang="zh-CN" altLang="en-US" sz="2800" b="1" dirty="0">
                    <a:solidFill>
                      <a:schemeClr val="tx1"/>
                    </a:solidFill>
                  </a:rPr>
                  <a:t>设随机变量</a:t>
                </a:r>
                <a:r>
                  <a:rPr lang="en-US" altLang="zh-CN" sz="2800" b="1" i="1" dirty="0">
                    <a:solidFill>
                      <a:schemeClr val="tx1"/>
                    </a:solidFill>
                  </a:rPr>
                  <a:t>X</a:t>
                </a:r>
                <a:r>
                  <a:rPr lang="zh-CN" altLang="en-US" sz="2800" b="1" dirty="0">
                    <a:solidFill>
                      <a:schemeClr val="tx1"/>
                    </a:solidFill>
                  </a:rPr>
                  <a:t>具有概率密度 </a:t>
                </a:r>
                <a14:m>
                  <m:oMath xmlns:m="http://schemas.openxmlformats.org/officeDocument/2006/math">
                    <m:r>
                      <a:rPr lang="en-US" altLang="zh-CN" sz="2800" b="1" i="1" dirty="0" smtClean="0">
                        <a:solidFill>
                          <a:schemeClr val="tx1"/>
                        </a:solidFill>
                        <a:latin typeface="Cambria Math" panose="02040503050406030204" pitchFamily="18" charset="0"/>
                      </a:rPr>
                      <m:t>𝒇</m:t>
                    </m:r>
                    <m:r>
                      <a:rPr lang="en-US" altLang="zh-CN" sz="2800" b="1" i="1" baseline="-25000" dirty="0" err="1">
                        <a:solidFill>
                          <a:schemeClr val="tx1"/>
                        </a:solidFill>
                        <a:latin typeface="Cambria Math" panose="02040503050406030204" pitchFamily="18" charset="0"/>
                      </a:rPr>
                      <m:t>𝑿</m:t>
                    </m:r>
                    <m:r>
                      <a:rPr lang="en-US" altLang="zh-CN" sz="2800" b="1" i="1" baseline="-25000" dirty="0">
                        <a:solidFill>
                          <a:schemeClr val="tx1"/>
                        </a:solidFill>
                        <a:latin typeface="Cambria Math" panose="02040503050406030204" pitchFamily="18" charset="0"/>
                      </a:rPr>
                      <m:t> </m:t>
                    </m:r>
                    <m:r>
                      <a:rPr lang="en-US" altLang="zh-CN" sz="2800" b="1" i="1" dirty="0">
                        <a:solidFill>
                          <a:schemeClr val="tx1"/>
                        </a:solidFill>
                        <a:latin typeface="Cambria Math" panose="02040503050406030204" pitchFamily="18" charset="0"/>
                      </a:rPr>
                      <m:t>(</m:t>
                    </m:r>
                    <m:r>
                      <a:rPr lang="en-US" altLang="zh-CN" sz="2800" b="1" i="1" dirty="0">
                        <a:solidFill>
                          <a:schemeClr val="tx1"/>
                        </a:solidFill>
                        <a:latin typeface="Cambria Math" panose="02040503050406030204" pitchFamily="18" charset="0"/>
                      </a:rPr>
                      <m:t>𝒙</m:t>
                    </m:r>
                    <m:r>
                      <a:rPr lang="en-US" altLang="zh-CN" sz="2800" b="1" i="1" dirty="0">
                        <a:solidFill>
                          <a:schemeClr val="tx1"/>
                        </a:solidFill>
                        <a:latin typeface="Cambria Math" panose="02040503050406030204" pitchFamily="18" charset="0"/>
                      </a:rPr>
                      <m:t> ), −&lt;</m:t>
                    </m:r>
                    <m:r>
                      <a:rPr lang="en-US" altLang="zh-CN" sz="2800" b="1" i="1" dirty="0">
                        <a:solidFill>
                          <a:schemeClr val="tx1"/>
                        </a:solidFill>
                        <a:latin typeface="Cambria Math" panose="02040503050406030204" pitchFamily="18" charset="0"/>
                        <a:sym typeface="Symbol" panose="05050102010706020507" pitchFamily="18" charset="2"/>
                      </a:rPr>
                      <m:t>𝒙</m:t>
                    </m:r>
                    <m:r>
                      <a:rPr lang="en-US" altLang="zh-CN" sz="2800" b="1" i="1" dirty="0">
                        <a:solidFill>
                          <a:schemeClr val="tx1"/>
                        </a:solidFill>
                        <a:latin typeface="Cambria Math" panose="02040503050406030204" pitchFamily="18" charset="0"/>
                        <a:sym typeface="Symbol" panose="05050102010706020507" pitchFamily="18" charset="2"/>
                      </a:rPr>
                      <m:t>&lt;, </m:t>
                    </m:r>
                  </m:oMath>
                </a14:m>
                <a:r>
                  <a:rPr lang="en-US" altLang="zh-CN" sz="2800" b="1" dirty="0">
                    <a:solidFill>
                      <a:schemeClr val="tx1"/>
                    </a:solidFill>
                    <a:sym typeface="Symbol" panose="05050102010706020507" pitchFamily="18" charset="2"/>
                  </a:rPr>
                  <a:t/>
                </a:r>
                <a:br>
                  <a:rPr lang="en-US" altLang="zh-CN" sz="2800" b="1" dirty="0">
                    <a:solidFill>
                      <a:schemeClr val="tx1"/>
                    </a:solidFill>
                    <a:sym typeface="Symbol" panose="05050102010706020507" pitchFamily="18" charset="2"/>
                  </a:rPr>
                </a:br>
                <a:r>
                  <a:rPr lang="en-US" altLang="zh-CN" sz="2800" b="1" dirty="0">
                    <a:solidFill>
                      <a:schemeClr val="tx1"/>
                    </a:solidFill>
                    <a:sym typeface="Symbol" panose="05050102010706020507" pitchFamily="18" charset="2"/>
                  </a:rPr>
                  <a:t>        </a:t>
                </a:r>
                <a:r>
                  <a:rPr lang="zh-CN" altLang="en-US" sz="2800" b="1" dirty="0">
                    <a:solidFill>
                      <a:schemeClr val="tx1"/>
                    </a:solidFill>
                    <a:sym typeface="Symbol" panose="05050102010706020507" pitchFamily="18" charset="2"/>
                  </a:rPr>
                  <a:t>求</a:t>
                </a:r>
                <a14:m>
                  <m:oMath xmlns:m="http://schemas.openxmlformats.org/officeDocument/2006/math">
                    <m:r>
                      <a:rPr lang="en-US" altLang="zh-CN" sz="2800" b="1" i="1" dirty="0" smtClean="0">
                        <a:solidFill>
                          <a:schemeClr val="tx1"/>
                        </a:solidFill>
                        <a:latin typeface="Cambria Math" panose="02040503050406030204" pitchFamily="18" charset="0"/>
                        <a:sym typeface="Symbol" panose="05050102010706020507" pitchFamily="18" charset="2"/>
                      </a:rPr>
                      <m:t>𝒀</m:t>
                    </m:r>
                    <m:r>
                      <a:rPr lang="en-US" altLang="zh-CN" sz="2800" b="1" i="1" dirty="0" smtClean="0">
                        <a:solidFill>
                          <a:schemeClr val="tx1"/>
                        </a:solidFill>
                        <a:latin typeface="Cambria Math" panose="02040503050406030204" pitchFamily="18" charset="0"/>
                        <a:sym typeface="Symbol" panose="05050102010706020507" pitchFamily="18" charset="2"/>
                      </a:rPr>
                      <m:t> =</m:t>
                    </m:r>
                    <m:r>
                      <a:rPr lang="en-US" altLang="zh-CN" sz="2800" b="1" i="1" dirty="0" smtClean="0">
                        <a:solidFill>
                          <a:schemeClr val="tx1"/>
                        </a:solidFill>
                        <a:latin typeface="Cambria Math" panose="02040503050406030204" pitchFamily="18" charset="0"/>
                        <a:sym typeface="Symbol" panose="05050102010706020507" pitchFamily="18" charset="2"/>
                      </a:rPr>
                      <m:t>𝑿</m:t>
                    </m:r>
                    <m:r>
                      <a:rPr lang="en-US" altLang="zh-CN" sz="2800" b="1" i="1" dirty="0" smtClean="0">
                        <a:solidFill>
                          <a:schemeClr val="tx1"/>
                        </a:solidFill>
                        <a:latin typeface="Cambria Math" panose="02040503050406030204" pitchFamily="18" charset="0"/>
                        <a:sym typeface="Symbol" panose="05050102010706020507" pitchFamily="18" charset="2"/>
                      </a:rPr>
                      <m:t> </m:t>
                    </m:r>
                    <m:r>
                      <a:rPr lang="en-US" altLang="zh-CN" sz="2800" b="1" i="1" baseline="30000" dirty="0">
                        <a:solidFill>
                          <a:schemeClr val="tx1"/>
                        </a:solidFill>
                        <a:latin typeface="Cambria Math" panose="02040503050406030204" pitchFamily="18" charset="0"/>
                        <a:sym typeface="Symbol" panose="05050102010706020507" pitchFamily="18" charset="2"/>
                      </a:rPr>
                      <m:t>𝟐</m:t>
                    </m:r>
                  </m:oMath>
                </a14:m>
                <a:r>
                  <a:rPr lang="zh-CN" altLang="en-US" sz="2800" b="1" dirty="0">
                    <a:solidFill>
                      <a:schemeClr val="tx1"/>
                    </a:solidFill>
                    <a:sym typeface="Symbol" panose="05050102010706020507" pitchFamily="18" charset="2"/>
                  </a:rPr>
                  <a:t>的概率密度</a:t>
                </a:r>
                <a:r>
                  <a:rPr lang="en-US" altLang="zh-CN" sz="2800" dirty="0">
                    <a:solidFill>
                      <a:schemeClr val="tx1"/>
                    </a:solidFill>
                    <a:sym typeface="Symbol" panose="05050102010706020507" pitchFamily="18" charset="2"/>
                  </a:rPr>
                  <a:t>.</a:t>
                </a:r>
                <a:endParaRPr lang="en-US" altLang="zh-CN" sz="2800" dirty="0"/>
              </a:p>
            </p:txBody>
          </p:sp>
        </mc:Choice>
        <mc:Fallback>
          <p:sp>
            <p:nvSpPr>
              <p:cNvPr id="861186" name="Rectangle 2"/>
              <p:cNvSpPr>
                <a:spLocks noGrp="1" noRot="1" noChangeAspect="1" noMove="1" noResize="1" noEditPoints="1" noAdjustHandles="1" noChangeArrowheads="1" noChangeShapeType="1" noTextEdit="1"/>
              </p:cNvSpPr>
              <p:nvPr>
                <p:ph type="title"/>
              </p:nvPr>
            </p:nvSpPr>
            <p:spPr>
              <a:xfrm>
                <a:off x="685800" y="152400"/>
                <a:ext cx="7848600" cy="1143000"/>
              </a:xfrm>
              <a:blipFill>
                <a:blip r:embed="rId3"/>
                <a:stretch>
                  <a:fillRect l="-1321"/>
                </a:stretch>
              </a:blipFill>
            </p:spPr>
            <p:txBody>
              <a:bodyPr/>
              <a:lstStyle/>
              <a:p>
                <a:r>
                  <a:rPr lang="zh-CN" altLang="en-US">
                    <a:noFill/>
                  </a:rPr>
                  <a:t> </a:t>
                </a:r>
              </a:p>
            </p:txBody>
          </p:sp>
        </mc:Fallback>
      </mc:AlternateContent>
      <p:graphicFrame>
        <p:nvGraphicFramePr>
          <p:cNvPr id="861187" name="Object 3"/>
          <p:cNvGraphicFramePr>
            <a:graphicFrameLocks noChangeAspect="1"/>
          </p:cNvGraphicFramePr>
          <p:nvPr>
            <p:ph idx="1"/>
          </p:nvPr>
        </p:nvGraphicFramePr>
        <p:xfrm>
          <a:off x="2066925" y="2514600"/>
          <a:ext cx="4568825" cy="1816100"/>
        </p:xfrm>
        <a:graphic>
          <a:graphicData uri="http://schemas.openxmlformats.org/presentationml/2006/ole">
            <mc:AlternateContent xmlns:mc="http://schemas.openxmlformats.org/markup-compatibility/2006">
              <mc:Choice xmlns:v="urn:schemas-microsoft-com:vml" Requires="v">
                <p:oleObj spid="_x0000_s272436" name="Equation" r:id="rId4" imgW="1981080" imgH="787320" progId="Equation.DSMT4">
                  <p:embed/>
                </p:oleObj>
              </mc:Choice>
              <mc:Fallback>
                <p:oleObj name="Equation" r:id="rId4" imgW="1981080" imgH="787320" progId="Equation.DSMT4">
                  <p:embed/>
                  <p:pic>
                    <p:nvPicPr>
                      <p:cNvPr id="86118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66925" y="2514600"/>
                        <a:ext cx="4568825" cy="1816100"/>
                      </a:xfrm>
                      <a:prstGeom prst="rect">
                        <a:avLst/>
                      </a:prstGeom>
                    </p:spPr>
                  </p:pic>
                </p:oleObj>
              </mc:Fallback>
            </mc:AlternateContent>
          </a:graphicData>
        </a:graphic>
      </p:graphicFrame>
      <p:sp>
        <p:nvSpPr>
          <p:cNvPr id="861188" name="Text Box 4"/>
          <p:cNvSpPr txBox="1">
            <a:spLocks noChangeArrowheads="1"/>
          </p:cNvSpPr>
          <p:nvPr/>
        </p:nvSpPr>
        <p:spPr bwMode="auto">
          <a:xfrm>
            <a:off x="685800" y="1371600"/>
            <a:ext cx="8077200" cy="111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534988" indent="-534988">
              <a:spcBef>
                <a:spcPct val="0"/>
              </a:spcBef>
              <a:defRPr>
                <a:solidFill>
                  <a:schemeClr val="tx1"/>
                </a:solidFill>
                <a:latin typeface="Arial" panose="020B0604020202020204" pitchFamily="34" charset="0"/>
                <a:ea typeface="宋体" panose="02010600030101010101" pitchFamily="2" charset="-122"/>
              </a:defRPr>
            </a:lvl1pPr>
            <a:lvl2pPr marL="806450">
              <a:spcBef>
                <a:spcPct val="0"/>
              </a:spcBef>
              <a:defRPr>
                <a:solidFill>
                  <a:schemeClr val="tx1"/>
                </a:solidFill>
                <a:latin typeface="Arial" panose="020B0604020202020204" pitchFamily="34" charset="0"/>
                <a:ea typeface="宋体" panose="02010600030101010101" pitchFamily="2" charset="-122"/>
              </a:defRPr>
            </a:lvl2pPr>
            <a:lvl3pPr marL="985838">
              <a:spcBef>
                <a:spcPct val="0"/>
              </a:spcBef>
              <a:defRPr>
                <a:solidFill>
                  <a:schemeClr val="tx1"/>
                </a:solidFill>
                <a:latin typeface="Arial" panose="020B0604020202020204" pitchFamily="34" charset="0"/>
                <a:ea typeface="宋体" panose="02010600030101010101" pitchFamily="2" charset="-122"/>
              </a:defRPr>
            </a:lvl3pPr>
            <a:lvl4pPr>
              <a:spcBef>
                <a:spcPct val="0"/>
              </a:spcBef>
              <a:defRPr>
                <a:solidFill>
                  <a:schemeClr val="tx1"/>
                </a:solidFill>
                <a:latin typeface="Arial" panose="020B0604020202020204" pitchFamily="34" charset="0"/>
                <a:ea typeface="宋体" panose="02010600030101010101" pitchFamily="2" charset="-122"/>
              </a:defRPr>
            </a:lvl4pPr>
            <a:lvl5pPr>
              <a:spcBef>
                <a:spcPct val="0"/>
              </a:spcBef>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spcBef>
                <a:spcPct val="50000"/>
              </a:spcBef>
            </a:pPr>
            <a:r>
              <a:rPr lang="zh-CN" altLang="en-US" sz="2800" dirty="0">
                <a:solidFill>
                  <a:schemeClr val="tx2"/>
                </a:solidFill>
                <a:latin typeface="Times New Roman" panose="02020603050405020304" pitchFamily="18" charset="0"/>
                <a:sym typeface="Symbol" panose="05050102010706020507" pitchFamily="18" charset="2"/>
              </a:rPr>
              <a:t>解</a:t>
            </a:r>
            <a:r>
              <a:rPr lang="zh-CN" altLang="en-US" sz="2800" dirty="0">
                <a:latin typeface="Times New Roman" panose="02020603050405020304" pitchFamily="18" charset="0"/>
                <a:sym typeface="Symbol" panose="05050102010706020507" pitchFamily="18" charset="2"/>
              </a:rPr>
              <a:t>  分别记 </a:t>
            </a:r>
            <a:r>
              <a:rPr lang="en-US" altLang="zh-CN" sz="2800" i="1" dirty="0">
                <a:latin typeface="Times New Roman" panose="02020603050405020304" pitchFamily="18" charset="0"/>
                <a:sym typeface="Symbol" panose="05050102010706020507" pitchFamily="18" charset="2"/>
              </a:rPr>
              <a:t>X</a:t>
            </a:r>
            <a:r>
              <a:rPr lang="en-US" altLang="zh-CN" sz="2800" dirty="0">
                <a:latin typeface="Times New Roman" panose="02020603050405020304" pitchFamily="18" charset="0"/>
                <a:sym typeface="Symbol" panose="05050102010706020507" pitchFamily="18" charset="2"/>
              </a:rPr>
              <a:t>,</a:t>
            </a:r>
            <a:r>
              <a:rPr lang="en-US" altLang="zh-CN" sz="2800" i="1" dirty="0">
                <a:latin typeface="Times New Roman" panose="02020603050405020304" pitchFamily="18" charset="0"/>
                <a:sym typeface="Symbol" panose="05050102010706020507" pitchFamily="18" charset="2"/>
              </a:rPr>
              <a:t>Y </a:t>
            </a:r>
            <a:r>
              <a:rPr lang="zh-CN" altLang="en-US" sz="2800" dirty="0">
                <a:latin typeface="Times New Roman" panose="02020603050405020304" pitchFamily="18" charset="0"/>
                <a:sym typeface="Symbol" panose="05050102010706020507" pitchFamily="18" charset="2"/>
              </a:rPr>
              <a:t>的分布函数为</a:t>
            </a:r>
            <a:r>
              <a:rPr lang="en-US" altLang="zh-CN" sz="2800" i="1" dirty="0">
                <a:latin typeface="Times New Roman" panose="02020603050405020304" pitchFamily="18" charset="0"/>
                <a:sym typeface="Symbol" panose="05050102010706020507" pitchFamily="18" charset="2"/>
              </a:rPr>
              <a:t>F</a:t>
            </a:r>
            <a:r>
              <a:rPr lang="en-US" altLang="zh-CN" sz="2800" i="1" baseline="-25000" dirty="0">
                <a:latin typeface="Times New Roman" panose="02020603050405020304" pitchFamily="18" charset="0"/>
                <a:sym typeface="Symbol" panose="05050102010706020507" pitchFamily="18" charset="2"/>
              </a:rPr>
              <a:t>X</a:t>
            </a:r>
            <a:r>
              <a:rPr lang="en-US" altLang="zh-CN" sz="2800" dirty="0">
                <a:latin typeface="Times New Roman" panose="02020603050405020304" pitchFamily="18" charset="0"/>
                <a:sym typeface="Symbol" panose="05050102010706020507" pitchFamily="18" charset="2"/>
              </a:rPr>
              <a:t>(</a:t>
            </a:r>
            <a:r>
              <a:rPr lang="en-US" altLang="zh-CN" sz="2800" i="1" dirty="0">
                <a:latin typeface="Times New Roman" panose="02020603050405020304" pitchFamily="18" charset="0"/>
                <a:sym typeface="Symbol" panose="05050102010706020507" pitchFamily="18" charset="2"/>
              </a:rPr>
              <a:t>x</a:t>
            </a:r>
            <a:r>
              <a:rPr lang="en-US" altLang="zh-CN" sz="2800" dirty="0">
                <a:latin typeface="Times New Roman" panose="02020603050405020304" pitchFamily="18" charset="0"/>
                <a:sym typeface="Symbol" panose="05050102010706020507" pitchFamily="18" charset="2"/>
              </a:rPr>
              <a:t>), </a:t>
            </a:r>
            <a:r>
              <a:rPr lang="en-US" altLang="zh-CN" sz="2800" i="1" dirty="0">
                <a:latin typeface="Times New Roman" panose="02020603050405020304" pitchFamily="18" charset="0"/>
                <a:sym typeface="Symbol" panose="05050102010706020507" pitchFamily="18" charset="2"/>
              </a:rPr>
              <a:t>F</a:t>
            </a:r>
            <a:r>
              <a:rPr lang="en-US" altLang="zh-CN" sz="2800" i="1" baseline="-25000" dirty="0">
                <a:latin typeface="Times New Roman" panose="02020603050405020304" pitchFamily="18" charset="0"/>
                <a:sym typeface="Symbol" panose="05050102010706020507" pitchFamily="18" charset="2"/>
              </a:rPr>
              <a:t>Y</a:t>
            </a:r>
            <a:r>
              <a:rPr lang="en-US" altLang="zh-CN" sz="2800" dirty="0">
                <a:latin typeface="Times New Roman" panose="02020603050405020304" pitchFamily="18" charset="0"/>
                <a:sym typeface="Symbol" panose="05050102010706020507" pitchFamily="18" charset="2"/>
              </a:rPr>
              <a:t>(</a:t>
            </a:r>
            <a:r>
              <a:rPr lang="en-US" altLang="zh-CN" sz="2800" i="1" dirty="0">
                <a:latin typeface="Times New Roman" panose="02020603050405020304" pitchFamily="18" charset="0"/>
                <a:sym typeface="Symbol" panose="05050102010706020507" pitchFamily="18" charset="2"/>
              </a:rPr>
              <a:t>y</a:t>
            </a:r>
            <a:r>
              <a:rPr lang="en-US" altLang="zh-CN" sz="2800" dirty="0">
                <a:latin typeface="Times New Roman" panose="02020603050405020304" pitchFamily="18" charset="0"/>
                <a:sym typeface="Symbol" panose="05050102010706020507" pitchFamily="18" charset="2"/>
              </a:rPr>
              <a:t>). </a:t>
            </a:r>
            <a:br>
              <a:rPr lang="en-US" altLang="zh-CN" sz="2800" dirty="0">
                <a:latin typeface="Times New Roman" panose="02020603050405020304" pitchFamily="18" charset="0"/>
                <a:sym typeface="Symbol" panose="05050102010706020507" pitchFamily="18" charset="2"/>
              </a:rPr>
            </a:br>
            <a:r>
              <a:rPr lang="zh-CN" altLang="en-US" sz="2800" dirty="0">
                <a:latin typeface="Times New Roman" panose="02020603050405020304" pitchFamily="18" charset="0"/>
                <a:sym typeface="Symbol" panose="05050102010706020507" pitchFamily="18" charset="2"/>
              </a:rPr>
              <a:t>由于</a:t>
            </a:r>
            <a:r>
              <a:rPr lang="en-US" altLang="zh-CN" sz="2800" i="1" dirty="0">
                <a:latin typeface="Times New Roman" panose="02020603050405020304" pitchFamily="18" charset="0"/>
                <a:sym typeface="Symbol" panose="05050102010706020507" pitchFamily="18" charset="2"/>
              </a:rPr>
              <a:t>Y </a:t>
            </a:r>
            <a:r>
              <a:rPr lang="en-US" altLang="zh-CN" sz="2800" dirty="0">
                <a:latin typeface="Times New Roman" panose="02020603050405020304" pitchFamily="18" charset="0"/>
                <a:sym typeface="Symbol" panose="05050102010706020507" pitchFamily="18" charset="2"/>
              </a:rPr>
              <a:t>=</a:t>
            </a:r>
            <a:r>
              <a:rPr lang="en-US" altLang="zh-CN" sz="2800" i="1" dirty="0">
                <a:latin typeface="Times New Roman" panose="02020603050405020304" pitchFamily="18" charset="0"/>
                <a:sym typeface="Symbol" panose="05050102010706020507" pitchFamily="18" charset="2"/>
              </a:rPr>
              <a:t>X </a:t>
            </a:r>
            <a:r>
              <a:rPr lang="en-US" altLang="zh-CN" sz="2800" baseline="30000" dirty="0">
                <a:latin typeface="Times New Roman" panose="02020603050405020304" pitchFamily="18" charset="0"/>
                <a:sym typeface="Symbol" panose="05050102010706020507" pitchFamily="18" charset="2"/>
              </a:rPr>
              <a:t>2 </a:t>
            </a:r>
            <a:r>
              <a:rPr lang="en-US" altLang="zh-CN" sz="2800" dirty="0">
                <a:latin typeface="Times New Roman" panose="02020603050405020304" pitchFamily="18" charset="0"/>
                <a:sym typeface="Symbol" panose="05050102010706020507" pitchFamily="18" charset="2"/>
              </a:rPr>
              <a:t> 0, </a:t>
            </a:r>
            <a:r>
              <a:rPr lang="zh-CN" altLang="en-US" sz="2800" dirty="0">
                <a:latin typeface="Times New Roman" panose="02020603050405020304" pitchFamily="18" charset="0"/>
                <a:sym typeface="Symbol" panose="05050102010706020507" pitchFamily="18" charset="2"/>
              </a:rPr>
              <a:t>故当</a:t>
            </a:r>
            <a:r>
              <a:rPr lang="en-US" altLang="zh-CN" sz="2800" i="1" dirty="0">
                <a:latin typeface="Times New Roman" panose="02020603050405020304" pitchFamily="18" charset="0"/>
                <a:sym typeface="Symbol" panose="05050102010706020507" pitchFamily="18" charset="2"/>
              </a:rPr>
              <a:t>y </a:t>
            </a:r>
            <a:r>
              <a:rPr lang="en-US" altLang="zh-CN" sz="2800" dirty="0">
                <a:latin typeface="Times New Roman" panose="02020603050405020304" pitchFamily="18" charset="0"/>
                <a:sym typeface="Symbol" panose="05050102010706020507" pitchFamily="18" charset="2"/>
              </a:rPr>
              <a:t> 0 </a:t>
            </a:r>
            <a:r>
              <a:rPr lang="zh-CN" altLang="en-US" sz="2800" dirty="0">
                <a:latin typeface="Times New Roman" panose="02020603050405020304" pitchFamily="18" charset="0"/>
                <a:sym typeface="Symbol" panose="05050102010706020507" pitchFamily="18" charset="2"/>
              </a:rPr>
              <a:t>时</a:t>
            </a:r>
            <a:r>
              <a:rPr lang="en-US" altLang="zh-CN" sz="2800" i="1" dirty="0">
                <a:latin typeface="Times New Roman" panose="02020603050405020304" pitchFamily="18" charset="0"/>
                <a:sym typeface="Symbol" panose="05050102010706020507" pitchFamily="18" charset="2"/>
              </a:rPr>
              <a:t>F</a:t>
            </a:r>
            <a:r>
              <a:rPr lang="en-US" altLang="zh-CN" sz="2800" i="1" baseline="-25000" dirty="0">
                <a:latin typeface="Times New Roman" panose="02020603050405020304" pitchFamily="18" charset="0"/>
                <a:sym typeface="Symbol" panose="05050102010706020507" pitchFamily="18" charset="2"/>
              </a:rPr>
              <a:t>Y</a:t>
            </a:r>
            <a:r>
              <a:rPr lang="en-US" altLang="zh-CN" sz="2800" dirty="0">
                <a:latin typeface="Times New Roman" panose="02020603050405020304" pitchFamily="18" charset="0"/>
                <a:sym typeface="Symbol" panose="05050102010706020507" pitchFamily="18" charset="2"/>
              </a:rPr>
              <a:t>(</a:t>
            </a:r>
            <a:r>
              <a:rPr lang="en-US" altLang="zh-CN" sz="2800" i="1" dirty="0">
                <a:latin typeface="Times New Roman" panose="02020603050405020304" pitchFamily="18" charset="0"/>
                <a:sym typeface="Symbol" panose="05050102010706020507" pitchFamily="18" charset="2"/>
              </a:rPr>
              <a:t>y</a:t>
            </a:r>
            <a:r>
              <a:rPr lang="en-US" altLang="zh-CN" sz="2800" dirty="0">
                <a:latin typeface="Times New Roman" panose="02020603050405020304" pitchFamily="18" charset="0"/>
                <a:sym typeface="Symbol" panose="05050102010706020507" pitchFamily="18" charset="2"/>
              </a:rPr>
              <a:t>)=0. </a:t>
            </a:r>
            <a:r>
              <a:rPr lang="zh-CN" altLang="en-US" sz="2800" dirty="0">
                <a:latin typeface="Times New Roman" panose="02020603050405020304" pitchFamily="18" charset="0"/>
                <a:sym typeface="Symbol" panose="05050102010706020507" pitchFamily="18" charset="2"/>
              </a:rPr>
              <a:t>当</a:t>
            </a:r>
            <a:r>
              <a:rPr lang="en-US" altLang="zh-CN" sz="2800" i="1" dirty="0">
                <a:latin typeface="Times New Roman" panose="02020603050405020304" pitchFamily="18" charset="0"/>
                <a:sym typeface="Symbol" panose="05050102010706020507" pitchFamily="18" charset="2"/>
              </a:rPr>
              <a:t>y </a:t>
            </a:r>
            <a:r>
              <a:rPr lang="en-US" altLang="zh-CN" sz="2800" dirty="0">
                <a:latin typeface="Times New Roman" panose="02020603050405020304" pitchFamily="18" charset="0"/>
                <a:sym typeface="Symbol" panose="05050102010706020507" pitchFamily="18" charset="2"/>
              </a:rPr>
              <a:t>&gt;0</a:t>
            </a:r>
            <a:r>
              <a:rPr lang="zh-CN" altLang="en-US" sz="2800" dirty="0">
                <a:latin typeface="Times New Roman" panose="02020603050405020304" pitchFamily="18" charset="0"/>
                <a:sym typeface="Symbol" panose="05050102010706020507" pitchFamily="18" charset="2"/>
              </a:rPr>
              <a:t>时有</a:t>
            </a:r>
          </a:p>
        </p:txBody>
      </p:sp>
      <p:sp>
        <p:nvSpPr>
          <p:cNvPr id="861192" name="Rectangle 8"/>
          <p:cNvSpPr>
            <a:spLocks noChangeArrowheads="1"/>
          </p:cNvSpPr>
          <p:nvPr/>
        </p:nvSpPr>
        <p:spPr bwMode="auto">
          <a:xfrm>
            <a:off x="1295400" y="4343400"/>
            <a:ext cx="6865938"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nSpc>
                <a:spcPct val="120000"/>
              </a:lnSpc>
              <a:spcBef>
                <a:spcPct val="0"/>
              </a:spcBef>
              <a:defRPr sz="4400" b="1">
                <a:solidFill>
                  <a:schemeClr val="tx2"/>
                </a:solidFill>
                <a:latin typeface="Times New Roman" panose="02020603050405020304" pitchFamily="18" charset="0"/>
                <a:ea typeface="宋体" panose="02010600030101010101" pitchFamily="2" charset="-122"/>
              </a:defRPr>
            </a:lvl1pPr>
            <a:lvl2pPr>
              <a:lnSpc>
                <a:spcPct val="120000"/>
              </a:lnSpc>
              <a:spcBef>
                <a:spcPct val="0"/>
              </a:spcBef>
              <a:defRPr sz="4400" b="1">
                <a:solidFill>
                  <a:schemeClr val="tx2"/>
                </a:solidFill>
                <a:latin typeface="Times New Roman" panose="02020603050405020304" pitchFamily="18" charset="0"/>
                <a:ea typeface="宋体" panose="02010600030101010101" pitchFamily="2" charset="-122"/>
              </a:defRPr>
            </a:lvl2pPr>
            <a:lvl3pPr>
              <a:lnSpc>
                <a:spcPct val="120000"/>
              </a:lnSpc>
              <a:spcBef>
                <a:spcPct val="0"/>
              </a:spcBef>
              <a:defRPr sz="4400" b="1">
                <a:solidFill>
                  <a:schemeClr val="tx2"/>
                </a:solidFill>
                <a:latin typeface="Times New Roman" panose="02020603050405020304" pitchFamily="18" charset="0"/>
                <a:ea typeface="宋体" panose="02010600030101010101" pitchFamily="2" charset="-122"/>
              </a:defRPr>
            </a:lvl3pPr>
            <a:lvl4pPr>
              <a:lnSpc>
                <a:spcPct val="120000"/>
              </a:lnSpc>
              <a:spcBef>
                <a:spcPct val="0"/>
              </a:spcBef>
              <a:defRPr sz="4400" b="1">
                <a:solidFill>
                  <a:schemeClr val="tx2"/>
                </a:solidFill>
                <a:latin typeface="Times New Roman" panose="02020603050405020304" pitchFamily="18" charset="0"/>
                <a:ea typeface="宋体" panose="02010600030101010101" pitchFamily="2" charset="-122"/>
              </a:defRPr>
            </a:lvl4pPr>
            <a:lvl5pPr>
              <a:lnSpc>
                <a:spcPct val="120000"/>
              </a:lnSpc>
              <a:spcBef>
                <a:spcPct val="0"/>
              </a:spcBef>
              <a:defRPr sz="4400" b="1">
                <a:solidFill>
                  <a:schemeClr val="tx2"/>
                </a:solidFill>
                <a:latin typeface="Times New Roman" panose="02020603050405020304" pitchFamily="18" charset="0"/>
                <a:ea typeface="宋体" panose="02010600030101010101" pitchFamily="2" charset="-122"/>
              </a:defRPr>
            </a:lvl5pPr>
            <a:lvl6pPr marL="457200" fontAlgn="base">
              <a:lnSpc>
                <a:spcPct val="120000"/>
              </a:lnSpc>
              <a:spcBef>
                <a:spcPct val="0"/>
              </a:spcBef>
              <a:spcAft>
                <a:spcPct val="0"/>
              </a:spcAft>
              <a:defRPr sz="4400" b="1">
                <a:solidFill>
                  <a:schemeClr val="tx2"/>
                </a:solidFill>
                <a:latin typeface="Times New Roman" panose="02020603050405020304" pitchFamily="18" charset="0"/>
                <a:ea typeface="宋体" panose="02010600030101010101" pitchFamily="2" charset="-122"/>
              </a:defRPr>
            </a:lvl6pPr>
            <a:lvl7pPr marL="914400" fontAlgn="base">
              <a:lnSpc>
                <a:spcPct val="120000"/>
              </a:lnSpc>
              <a:spcBef>
                <a:spcPct val="0"/>
              </a:spcBef>
              <a:spcAft>
                <a:spcPct val="0"/>
              </a:spcAft>
              <a:defRPr sz="4400" b="1">
                <a:solidFill>
                  <a:schemeClr val="tx2"/>
                </a:solidFill>
                <a:latin typeface="Times New Roman" panose="02020603050405020304" pitchFamily="18" charset="0"/>
                <a:ea typeface="宋体" panose="02010600030101010101" pitchFamily="2" charset="-122"/>
              </a:defRPr>
            </a:lvl7pPr>
            <a:lvl8pPr marL="1371600" fontAlgn="base">
              <a:lnSpc>
                <a:spcPct val="120000"/>
              </a:lnSpc>
              <a:spcBef>
                <a:spcPct val="0"/>
              </a:spcBef>
              <a:spcAft>
                <a:spcPct val="0"/>
              </a:spcAft>
              <a:defRPr sz="4400" b="1">
                <a:solidFill>
                  <a:schemeClr val="tx2"/>
                </a:solidFill>
                <a:latin typeface="Times New Roman" panose="02020603050405020304" pitchFamily="18" charset="0"/>
                <a:ea typeface="宋体" panose="02010600030101010101" pitchFamily="2" charset="-122"/>
              </a:defRPr>
            </a:lvl8pPr>
            <a:lvl9pPr marL="1828800" fontAlgn="base">
              <a:lnSpc>
                <a:spcPct val="120000"/>
              </a:lnSpc>
              <a:spcBef>
                <a:spcPct val="0"/>
              </a:spcBef>
              <a:spcAft>
                <a:spcPct val="0"/>
              </a:spcAft>
              <a:defRPr sz="4400" b="1">
                <a:solidFill>
                  <a:schemeClr val="tx2"/>
                </a:solidFill>
                <a:latin typeface="Times New Roman" panose="02020603050405020304" pitchFamily="18" charset="0"/>
                <a:ea typeface="宋体" panose="02010600030101010101" pitchFamily="2" charset="-122"/>
              </a:defRPr>
            </a:lvl9pPr>
          </a:lstStyle>
          <a:p>
            <a:pPr>
              <a:buClrTx/>
            </a:pPr>
            <a:r>
              <a:rPr lang="zh-CN" altLang="en-US" sz="2800">
                <a:solidFill>
                  <a:schemeClr val="tx1"/>
                </a:solidFill>
              </a:rPr>
              <a:t>将</a:t>
            </a:r>
            <a:r>
              <a:rPr lang="en-US" altLang="zh-CN" sz="2800" i="1">
                <a:solidFill>
                  <a:schemeClr val="tx1"/>
                </a:solidFill>
              </a:rPr>
              <a:t>F</a:t>
            </a:r>
            <a:r>
              <a:rPr lang="en-US" altLang="zh-CN" sz="2800" i="1" baseline="-25000">
                <a:solidFill>
                  <a:schemeClr val="tx1"/>
                </a:solidFill>
              </a:rPr>
              <a:t>Y</a:t>
            </a:r>
            <a:r>
              <a:rPr lang="en-US" altLang="zh-CN" sz="2800">
                <a:solidFill>
                  <a:schemeClr val="tx1"/>
                </a:solidFill>
              </a:rPr>
              <a:t>(</a:t>
            </a:r>
            <a:r>
              <a:rPr lang="en-US" altLang="zh-CN" sz="2800" i="1">
                <a:solidFill>
                  <a:schemeClr val="tx1"/>
                </a:solidFill>
              </a:rPr>
              <a:t>y</a:t>
            </a:r>
            <a:r>
              <a:rPr lang="en-US" altLang="zh-CN" sz="2800">
                <a:solidFill>
                  <a:schemeClr val="tx1"/>
                </a:solidFill>
              </a:rPr>
              <a:t>)</a:t>
            </a:r>
            <a:r>
              <a:rPr lang="zh-CN" altLang="en-US" sz="2800">
                <a:solidFill>
                  <a:schemeClr val="tx1"/>
                </a:solidFill>
              </a:rPr>
              <a:t>关于</a:t>
            </a:r>
            <a:r>
              <a:rPr lang="en-US" altLang="zh-CN" sz="2800" i="1">
                <a:solidFill>
                  <a:schemeClr val="tx1"/>
                </a:solidFill>
              </a:rPr>
              <a:t>y</a:t>
            </a:r>
            <a:r>
              <a:rPr lang="zh-CN" altLang="en-US" sz="2800">
                <a:solidFill>
                  <a:schemeClr val="tx1"/>
                </a:solidFill>
              </a:rPr>
              <a:t>求导数</a:t>
            </a:r>
            <a:r>
              <a:rPr lang="en-US" altLang="zh-CN" sz="2800">
                <a:solidFill>
                  <a:schemeClr val="tx1"/>
                </a:solidFill>
              </a:rPr>
              <a:t>, </a:t>
            </a:r>
            <a:r>
              <a:rPr lang="zh-CN" altLang="en-US" sz="2800">
                <a:solidFill>
                  <a:schemeClr val="tx1"/>
                </a:solidFill>
              </a:rPr>
              <a:t>即得</a:t>
            </a:r>
            <a:r>
              <a:rPr lang="en-US" altLang="zh-CN" sz="2800" i="1">
                <a:solidFill>
                  <a:schemeClr val="tx1"/>
                </a:solidFill>
              </a:rPr>
              <a:t>Y</a:t>
            </a:r>
            <a:r>
              <a:rPr lang="zh-CN" altLang="en-US" sz="2800">
                <a:solidFill>
                  <a:schemeClr val="tx1"/>
                </a:solidFill>
              </a:rPr>
              <a:t>的概率密度为</a:t>
            </a:r>
          </a:p>
        </p:txBody>
      </p:sp>
      <p:graphicFrame>
        <p:nvGraphicFramePr>
          <p:cNvPr id="861195" name="Object 11"/>
          <p:cNvGraphicFramePr>
            <a:graphicFrameLocks noChangeAspect="1"/>
          </p:cNvGraphicFramePr>
          <p:nvPr/>
        </p:nvGraphicFramePr>
        <p:xfrm>
          <a:off x="1273175" y="4953000"/>
          <a:ext cx="7234238" cy="1606550"/>
        </p:xfrm>
        <a:graphic>
          <a:graphicData uri="http://schemas.openxmlformats.org/presentationml/2006/ole">
            <mc:AlternateContent xmlns:mc="http://schemas.openxmlformats.org/markup-compatibility/2006">
              <mc:Choice xmlns:v="urn:schemas-microsoft-com:vml" Requires="v">
                <p:oleObj spid="_x0000_s272437" name="Equation" r:id="rId6" imgW="2857320" imgH="711000" progId="Equation.DSMT4">
                  <p:embed/>
                </p:oleObj>
              </mc:Choice>
              <mc:Fallback>
                <p:oleObj name="Equation" r:id="rId6" imgW="2857320" imgH="711000" progId="Equation.DSMT4">
                  <p:embed/>
                  <p:pic>
                    <p:nvPicPr>
                      <p:cNvPr id="861195" name="Object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73175" y="4953000"/>
                        <a:ext cx="7234238" cy="160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408986907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6118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6118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6119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611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1188" grpId="0"/>
      <p:bldP spid="86119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22963" y="930661"/>
            <a:ext cx="3587842" cy="461665"/>
          </a:xfrm>
          <a:prstGeom prst="rect">
            <a:avLst/>
          </a:prstGeom>
        </p:spPr>
        <p:txBody>
          <a:bodyPr wrap="none">
            <a:spAutoFit/>
          </a:bodyPr>
          <a:lstStyle/>
          <a:p>
            <a:pPr defTabSz="685800" eaLnBrk="1" hangingPunct="1">
              <a:spcBef>
                <a:spcPct val="50000"/>
              </a:spcBef>
            </a:pPr>
            <a:r>
              <a:rPr kumimoji="1" lang="zh-CN" altLang="en-US" sz="2400" dirty="0">
                <a:solidFill>
                  <a:srgbClr val="FF0000"/>
                </a:solidFill>
                <a:effectLst>
                  <a:outerShdw blurRad="38100" dist="38100" dir="2700000" algn="tl">
                    <a:srgbClr val="FFFFFF"/>
                  </a:outerShdw>
                </a:effectLst>
                <a:ea typeface="黑体" panose="02010609060101010101" pitchFamily="49" charset="-122"/>
              </a:rPr>
              <a:t>二维随机变量的分布函数</a:t>
            </a:r>
          </a:p>
        </p:txBody>
      </p:sp>
      <p:graphicFrame>
        <p:nvGraphicFramePr>
          <p:cNvPr id="3" name="Object 8"/>
          <p:cNvGraphicFramePr>
            <a:graphicFrameLocks noChangeAspect="1"/>
          </p:cNvGraphicFramePr>
          <p:nvPr/>
        </p:nvGraphicFramePr>
        <p:xfrm>
          <a:off x="2743200" y="1636255"/>
          <a:ext cx="3638550" cy="371475"/>
        </p:xfrm>
        <a:graphic>
          <a:graphicData uri="http://schemas.openxmlformats.org/presentationml/2006/ole">
            <mc:AlternateContent xmlns:mc="http://schemas.openxmlformats.org/markup-compatibility/2006">
              <mc:Choice xmlns:v="urn:schemas-microsoft-com:vml" Requires="v">
                <p:oleObj spid="_x0000_s165042" name="Equation" r:id="rId3" imgW="116433600" imgH="11887200" progId="Equation.DSMT4">
                  <p:embed/>
                </p:oleObj>
              </mc:Choice>
              <mc:Fallback>
                <p:oleObj name="Equation" r:id="rId3" imgW="116433600" imgH="11887200" progId="Equation.DSMT4">
                  <p:embed/>
                  <p:pic>
                    <p:nvPicPr>
                      <p:cNvPr id="0" name="Object 8"/>
                      <p:cNvPicPr>
                        <a:picLocks noChangeAspect="1" noChangeArrowheads="1"/>
                      </p:cNvPicPr>
                      <p:nvPr/>
                    </p:nvPicPr>
                    <p:blipFill>
                      <a:blip r:embed="rId4"/>
                      <a:srcRect/>
                      <a:stretch>
                        <a:fillRect/>
                      </a:stretch>
                    </p:blipFill>
                    <p:spPr bwMode="auto">
                      <a:xfrm>
                        <a:off x="2743200" y="1636255"/>
                        <a:ext cx="3638550" cy="371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4" name="Group 14"/>
          <p:cNvGrpSpPr/>
          <p:nvPr/>
        </p:nvGrpSpPr>
        <p:grpSpPr bwMode="auto">
          <a:xfrm>
            <a:off x="2057400" y="2112738"/>
            <a:ext cx="4730899" cy="738189"/>
            <a:chOff x="295" y="3249"/>
            <a:chExt cx="3719" cy="620"/>
          </a:xfrm>
        </p:grpSpPr>
        <p:sp>
          <p:nvSpPr>
            <p:cNvPr id="5" name="Text Box 15"/>
            <p:cNvSpPr txBox="1">
              <a:spLocks noChangeArrowheads="1"/>
            </p:cNvSpPr>
            <p:nvPr/>
          </p:nvSpPr>
          <p:spPr bwMode="auto">
            <a:xfrm>
              <a:off x="295" y="3249"/>
              <a:ext cx="3719" cy="6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685800" eaLnBrk="1" hangingPunct="1">
                <a:spcBef>
                  <a:spcPct val="50000"/>
                </a:spcBef>
              </a:pPr>
              <a:r>
                <a:rPr kumimoji="1" lang="zh-CN" altLang="en-US" sz="2100" kern="0" dirty="0">
                  <a:solidFill>
                    <a:srgbClr val="000000"/>
                  </a:solidFill>
                </a:rPr>
                <a:t>称为二维随机变量            的</a:t>
              </a:r>
              <a:r>
                <a:rPr kumimoji="1" lang="zh-CN" altLang="en-US" sz="2100" kern="0" dirty="0">
                  <a:solidFill>
                    <a:srgbClr val="0000FF"/>
                  </a:solidFill>
                </a:rPr>
                <a:t>分布函数</a:t>
              </a:r>
              <a:r>
                <a:rPr kumimoji="1" lang="en-US" altLang="zh-CN" sz="2100" kern="0" dirty="0">
                  <a:solidFill>
                    <a:srgbClr val="000000"/>
                  </a:solidFill>
                </a:rPr>
                <a:t>,</a:t>
              </a:r>
            </a:p>
          </p:txBody>
        </p:sp>
        <p:graphicFrame>
          <p:nvGraphicFramePr>
            <p:cNvPr id="6" name="Object 16"/>
            <p:cNvGraphicFramePr>
              <a:graphicFrameLocks noChangeAspect="1"/>
            </p:cNvGraphicFramePr>
            <p:nvPr/>
          </p:nvGraphicFramePr>
          <p:xfrm>
            <a:off x="2048" y="3271"/>
            <a:ext cx="640" cy="312"/>
          </p:xfrm>
          <a:graphic>
            <a:graphicData uri="http://schemas.openxmlformats.org/presentationml/2006/ole">
              <mc:AlternateContent xmlns:mc="http://schemas.openxmlformats.org/markup-compatibility/2006">
                <mc:Choice xmlns:v="urn:schemas-microsoft-com:vml" Requires="v">
                  <p:oleObj spid="_x0000_s165043" name="Equation" r:id="rId5" imgW="1052195" imgH="511175" progId="Equation.DSMT4">
                    <p:embed/>
                  </p:oleObj>
                </mc:Choice>
                <mc:Fallback>
                  <p:oleObj name="Equation" r:id="rId5" imgW="1052195" imgH="511175" progId="Equation.DSMT4">
                    <p:embed/>
                    <p:pic>
                      <p:nvPicPr>
                        <p:cNvPr id="0" name="Object 1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48" y="3271"/>
                          <a:ext cx="640" cy="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9" name="矩形 8"/>
          <p:cNvSpPr/>
          <p:nvPr/>
        </p:nvSpPr>
        <p:spPr>
          <a:xfrm>
            <a:off x="990600" y="3766480"/>
            <a:ext cx="2969083" cy="461665"/>
          </a:xfrm>
          <a:prstGeom prst="rect">
            <a:avLst/>
          </a:prstGeom>
        </p:spPr>
        <p:txBody>
          <a:bodyPr wrap="none">
            <a:spAutoFit/>
          </a:bodyPr>
          <a:lstStyle/>
          <a:p>
            <a:pPr defTabSz="685800" eaLnBrk="1" hangingPunct="1">
              <a:spcBef>
                <a:spcPct val="50000"/>
              </a:spcBef>
              <a:defRPr/>
            </a:pPr>
            <a:r>
              <a:rPr kumimoji="1" lang="zh-CN" altLang="en-US" sz="2400" dirty="0">
                <a:solidFill>
                  <a:srgbClr val="FF0000"/>
                </a:solidFill>
                <a:ea typeface="黑体" panose="02010609060101010101" pitchFamily="49" charset="-122"/>
              </a:rPr>
              <a:t>二维离散型随机变量</a:t>
            </a:r>
          </a:p>
        </p:txBody>
      </p:sp>
      <p:pic>
        <p:nvPicPr>
          <p:cNvPr id="10" name="图片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34443" y="4761360"/>
            <a:ext cx="2752725" cy="506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23"/>
          <p:cNvSpPr>
            <a:spLocks noChangeArrowheads="1"/>
          </p:cNvSpPr>
          <p:nvPr/>
        </p:nvSpPr>
        <p:spPr bwMode="auto">
          <a:xfrm>
            <a:off x="2124725" y="4306540"/>
            <a:ext cx="4081518"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zh-CN"/>
            </a:defPPr>
            <a:lvl1pPr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9pPr>
          </a:lstStyle>
          <a:p>
            <a:pPr defTabSz="685800" eaLnBrk="1" hangingPunct="1">
              <a:defRPr/>
            </a:pPr>
            <a:r>
              <a:rPr kumimoji="1" lang="zh-CN" altLang="en-US" sz="2100" dirty="0">
                <a:solidFill>
                  <a:srgbClr val="000000"/>
                </a:solidFill>
              </a:rPr>
              <a:t>设二维离散型随机变量</a:t>
            </a:r>
            <a:r>
              <a:rPr kumimoji="1" lang="en-US" altLang="zh-CN" sz="2100" dirty="0">
                <a:solidFill>
                  <a:srgbClr val="000000"/>
                </a:solidFill>
              </a:rPr>
              <a:t>,</a:t>
            </a:r>
            <a:endParaRPr kumimoji="1" lang="zh-CN" altLang="en-US" sz="2100" dirty="0">
              <a:solidFill>
                <a:srgbClr val="000000"/>
              </a:solidFill>
            </a:endParaRPr>
          </a:p>
        </p:txBody>
      </p:sp>
      <p:grpSp>
        <p:nvGrpSpPr>
          <p:cNvPr id="12" name="Group 24"/>
          <p:cNvGrpSpPr/>
          <p:nvPr/>
        </p:nvGrpSpPr>
        <p:grpSpPr bwMode="auto">
          <a:xfrm>
            <a:off x="5063243" y="4306540"/>
            <a:ext cx="3396854" cy="466726"/>
            <a:chOff x="199" y="2312"/>
            <a:chExt cx="2853" cy="392"/>
          </a:xfrm>
        </p:grpSpPr>
        <p:pic>
          <p:nvPicPr>
            <p:cNvPr id="13" name="图片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9" y="2347"/>
              <a:ext cx="640" cy="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4" name="Text Box 26"/>
            <p:cNvSpPr txBox="1">
              <a:spLocks noChangeArrowheads="1"/>
            </p:cNvSpPr>
            <p:nvPr/>
          </p:nvSpPr>
          <p:spPr bwMode="auto">
            <a:xfrm>
              <a:off x="793" y="2312"/>
              <a:ext cx="1542" cy="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9pPr>
            </a:lstStyle>
            <a:p>
              <a:pPr defTabSz="685800" eaLnBrk="1" hangingPunct="1">
                <a:spcBef>
                  <a:spcPct val="50000"/>
                </a:spcBef>
                <a:defRPr/>
              </a:pPr>
              <a:r>
                <a:rPr kumimoji="1" lang="zh-CN" altLang="en-US" sz="2100">
                  <a:solidFill>
                    <a:srgbClr val="000000"/>
                  </a:solidFill>
                </a:rPr>
                <a:t>可能取的值是</a:t>
              </a:r>
            </a:p>
          </p:txBody>
        </p:sp>
        <p:pic>
          <p:nvPicPr>
            <p:cNvPr id="15" name="图片 1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68" y="2312"/>
              <a:ext cx="784" cy="3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pic>
        <p:nvPicPr>
          <p:cNvPr id="16" name="图片 1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407125" y="4791125"/>
            <a:ext cx="1362075" cy="295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7" name="Text Box 30"/>
          <p:cNvSpPr txBox="1">
            <a:spLocks noChangeArrowheads="1"/>
          </p:cNvSpPr>
          <p:nvPr/>
        </p:nvSpPr>
        <p:spPr bwMode="auto">
          <a:xfrm>
            <a:off x="2762900" y="4747697"/>
            <a:ext cx="432197"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9pPr>
          </a:lstStyle>
          <a:p>
            <a:pPr defTabSz="685800" eaLnBrk="1" hangingPunct="1">
              <a:spcBef>
                <a:spcPct val="50000"/>
              </a:spcBef>
              <a:defRPr/>
            </a:pPr>
            <a:r>
              <a:rPr kumimoji="1" lang="zh-CN" altLang="en-US" sz="2100" dirty="0">
                <a:solidFill>
                  <a:srgbClr val="000000"/>
                </a:solidFill>
              </a:rPr>
              <a:t>记</a:t>
            </a:r>
          </a:p>
        </p:txBody>
      </p:sp>
      <p:grpSp>
        <p:nvGrpSpPr>
          <p:cNvPr id="18" name="Group 35"/>
          <p:cNvGrpSpPr/>
          <p:nvPr/>
        </p:nvGrpSpPr>
        <p:grpSpPr bwMode="auto">
          <a:xfrm>
            <a:off x="1710443" y="5298252"/>
            <a:ext cx="6101954" cy="420290"/>
            <a:chOff x="204" y="3485"/>
            <a:chExt cx="5125" cy="353"/>
          </a:xfrm>
        </p:grpSpPr>
        <p:sp>
          <p:nvSpPr>
            <p:cNvPr id="19" name="Rectangle 36"/>
            <p:cNvSpPr>
              <a:spLocks noChangeArrowheads="1"/>
            </p:cNvSpPr>
            <p:nvPr/>
          </p:nvSpPr>
          <p:spPr bwMode="auto">
            <a:xfrm>
              <a:off x="204" y="3485"/>
              <a:ext cx="5125" cy="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9pPr>
            </a:lstStyle>
            <a:p>
              <a:pPr defTabSz="685800" eaLnBrk="1" hangingPunct="1">
                <a:defRPr/>
              </a:pPr>
              <a:r>
                <a:rPr kumimoji="1" lang="zh-CN" altLang="en-US" sz="2100" dirty="0">
                  <a:solidFill>
                    <a:srgbClr val="000000"/>
                  </a:solidFill>
                </a:rPr>
                <a:t>称之为二维离散型随机变量            的</a:t>
              </a:r>
              <a:r>
                <a:rPr kumimoji="1" lang="en-US" altLang="zh-CN" sz="2100" dirty="0">
                  <a:solidFill>
                    <a:srgbClr val="000000"/>
                  </a:solidFill>
                </a:rPr>
                <a:t>(</a:t>
              </a:r>
              <a:r>
                <a:rPr kumimoji="1" lang="zh-CN" altLang="en-US" sz="2100" dirty="0">
                  <a:solidFill>
                    <a:srgbClr val="000000"/>
                  </a:solidFill>
                </a:rPr>
                <a:t>联合</a:t>
              </a:r>
              <a:r>
                <a:rPr kumimoji="1" lang="en-US" altLang="zh-CN" sz="2100" dirty="0">
                  <a:solidFill>
                    <a:srgbClr val="000000"/>
                  </a:solidFill>
                </a:rPr>
                <a:t>)</a:t>
              </a:r>
              <a:r>
                <a:rPr kumimoji="1" lang="zh-CN" altLang="en-US" sz="2100" dirty="0">
                  <a:solidFill>
                    <a:srgbClr val="0000FF"/>
                  </a:solidFill>
                </a:rPr>
                <a:t>分布律</a:t>
              </a:r>
              <a:r>
                <a:rPr kumimoji="1" lang="en-US" altLang="zh-CN" sz="2100" dirty="0">
                  <a:solidFill>
                    <a:srgbClr val="000000"/>
                  </a:solidFill>
                </a:rPr>
                <a:t>,</a:t>
              </a:r>
            </a:p>
          </p:txBody>
        </p:sp>
        <p:pic>
          <p:nvPicPr>
            <p:cNvPr id="20" name="图片 1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971" y="3526"/>
              <a:ext cx="640" cy="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ChangeAspect="1"/>
          </p:cNvGraphicFramePr>
          <p:nvPr/>
        </p:nvGraphicFramePr>
        <p:xfrm>
          <a:off x="1893763" y="2248253"/>
          <a:ext cx="295275" cy="1952625"/>
        </p:xfrm>
        <a:graphic>
          <a:graphicData uri="http://schemas.openxmlformats.org/presentationml/2006/ole">
            <mc:AlternateContent xmlns:mc="http://schemas.openxmlformats.org/markup-compatibility/2006">
              <mc:Choice xmlns:v="urn:schemas-microsoft-com:vml" Requires="v">
                <p:oleObj spid="_x0000_s166717" name="Equation" r:id="rId3" imgW="9448800" imgH="62484000" progId="Equation.DSMT4">
                  <p:embed/>
                </p:oleObj>
              </mc:Choice>
              <mc:Fallback>
                <p:oleObj name="Equation" r:id="rId3" imgW="9448800" imgH="62484000" progId="Equation.DSMT4">
                  <p:embed/>
                  <p:pic>
                    <p:nvPicPr>
                      <p:cNvPr id="0" name="Object 2"/>
                      <p:cNvPicPr>
                        <a:picLocks noChangeAspect="1" noChangeArrowheads="1"/>
                      </p:cNvPicPr>
                      <p:nvPr/>
                    </p:nvPicPr>
                    <p:blipFill>
                      <a:blip r:embed="rId4"/>
                      <a:srcRect/>
                      <a:stretch>
                        <a:fillRect/>
                      </a:stretch>
                    </p:blipFill>
                    <p:spPr bwMode="auto">
                      <a:xfrm>
                        <a:off x="1893763" y="2248253"/>
                        <a:ext cx="295275" cy="1952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 name="Group 3"/>
          <p:cNvGrpSpPr/>
          <p:nvPr/>
        </p:nvGrpSpPr>
        <p:grpSpPr bwMode="auto">
          <a:xfrm>
            <a:off x="1536575" y="1574359"/>
            <a:ext cx="5454254" cy="2700338"/>
            <a:chOff x="794" y="1253"/>
            <a:chExt cx="4581" cy="2268"/>
          </a:xfrm>
        </p:grpSpPr>
        <p:sp>
          <p:nvSpPr>
            <p:cNvPr id="4" name="Line 4"/>
            <p:cNvSpPr>
              <a:spLocks noChangeShapeType="1"/>
            </p:cNvSpPr>
            <p:nvPr/>
          </p:nvSpPr>
          <p:spPr bwMode="auto">
            <a:xfrm>
              <a:off x="794" y="1253"/>
              <a:ext cx="4581" cy="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85800" eaLnBrk="1" hangingPunct="1"/>
              <a:endParaRPr lang="zh-CN" altLang="en-US" sz="2100">
                <a:solidFill>
                  <a:srgbClr val="000000"/>
                </a:solidFill>
              </a:endParaRPr>
            </a:p>
          </p:txBody>
        </p:sp>
        <p:sp>
          <p:nvSpPr>
            <p:cNvPr id="5" name="Line 5"/>
            <p:cNvSpPr>
              <a:spLocks noChangeShapeType="1"/>
            </p:cNvSpPr>
            <p:nvPr/>
          </p:nvSpPr>
          <p:spPr bwMode="auto">
            <a:xfrm flipV="1">
              <a:off x="794" y="1661"/>
              <a:ext cx="4581" cy="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85800" eaLnBrk="1" hangingPunct="1"/>
              <a:endParaRPr lang="zh-CN" altLang="en-US" sz="2100">
                <a:solidFill>
                  <a:srgbClr val="000000"/>
                </a:solidFill>
              </a:endParaRPr>
            </a:p>
          </p:txBody>
        </p:sp>
        <p:sp>
          <p:nvSpPr>
            <p:cNvPr id="6" name="Line 6"/>
            <p:cNvSpPr>
              <a:spLocks noChangeShapeType="1"/>
            </p:cNvSpPr>
            <p:nvPr/>
          </p:nvSpPr>
          <p:spPr bwMode="auto">
            <a:xfrm>
              <a:off x="839" y="1298"/>
              <a:ext cx="680" cy="364"/>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85800" eaLnBrk="1" hangingPunct="1"/>
              <a:endParaRPr lang="zh-CN" altLang="en-US" sz="2100">
                <a:solidFill>
                  <a:srgbClr val="000000"/>
                </a:solidFill>
              </a:endParaRPr>
            </a:p>
          </p:txBody>
        </p:sp>
        <p:sp>
          <p:nvSpPr>
            <p:cNvPr id="7" name="Line 7"/>
            <p:cNvSpPr>
              <a:spLocks noChangeShapeType="1"/>
            </p:cNvSpPr>
            <p:nvPr/>
          </p:nvSpPr>
          <p:spPr bwMode="auto">
            <a:xfrm flipH="1">
              <a:off x="1519" y="1253"/>
              <a:ext cx="0" cy="2268"/>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85800" eaLnBrk="1" hangingPunct="1"/>
              <a:endParaRPr lang="zh-CN" altLang="en-US" sz="2100">
                <a:solidFill>
                  <a:srgbClr val="000000"/>
                </a:solidFill>
              </a:endParaRPr>
            </a:p>
          </p:txBody>
        </p:sp>
        <p:sp>
          <p:nvSpPr>
            <p:cNvPr id="8" name="Line 8"/>
            <p:cNvSpPr>
              <a:spLocks noChangeShapeType="1"/>
            </p:cNvSpPr>
            <p:nvPr/>
          </p:nvSpPr>
          <p:spPr bwMode="auto">
            <a:xfrm>
              <a:off x="839" y="3521"/>
              <a:ext cx="4536" cy="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85800" eaLnBrk="1" hangingPunct="1"/>
              <a:endParaRPr lang="zh-CN" altLang="en-US" sz="2100">
                <a:solidFill>
                  <a:srgbClr val="000000"/>
                </a:solidFill>
              </a:endParaRPr>
            </a:p>
          </p:txBody>
        </p:sp>
      </p:grpSp>
      <p:graphicFrame>
        <p:nvGraphicFramePr>
          <p:cNvPr id="9" name="Object 9"/>
          <p:cNvGraphicFramePr>
            <a:graphicFrameLocks noChangeAspect="1"/>
          </p:cNvGraphicFramePr>
          <p:nvPr/>
        </p:nvGraphicFramePr>
        <p:xfrm>
          <a:off x="2108075" y="1682706"/>
          <a:ext cx="209550" cy="219075"/>
        </p:xfrm>
        <a:graphic>
          <a:graphicData uri="http://schemas.openxmlformats.org/presentationml/2006/ole">
            <mc:AlternateContent xmlns:mc="http://schemas.openxmlformats.org/markup-compatibility/2006">
              <mc:Choice xmlns:v="urn:schemas-microsoft-com:vml" Requires="v">
                <p:oleObj spid="_x0000_s166718" name="Equation" r:id="rId5" imgW="6705600" imgH="7010400" progId="Equation.DSMT4">
                  <p:embed/>
                </p:oleObj>
              </mc:Choice>
              <mc:Fallback>
                <p:oleObj name="Equation" r:id="rId5" imgW="6705600" imgH="7010400" progId="Equation.DSMT4">
                  <p:embed/>
                  <p:pic>
                    <p:nvPicPr>
                      <p:cNvPr id="0" name="Object 9"/>
                      <p:cNvPicPr>
                        <a:picLocks noChangeAspect="1" noChangeArrowheads="1"/>
                      </p:cNvPicPr>
                      <p:nvPr/>
                    </p:nvPicPr>
                    <p:blipFill>
                      <a:blip r:embed="rId6"/>
                      <a:srcRect/>
                      <a:stretch>
                        <a:fillRect/>
                      </a:stretch>
                    </p:blipFill>
                    <p:spPr bwMode="auto">
                      <a:xfrm>
                        <a:off x="2108075" y="1682706"/>
                        <a:ext cx="209550"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 name="Object 10"/>
          <p:cNvGraphicFramePr>
            <a:graphicFrameLocks noChangeAspect="1"/>
          </p:cNvGraphicFramePr>
          <p:nvPr/>
        </p:nvGraphicFramePr>
        <p:xfrm>
          <a:off x="1622300" y="1789863"/>
          <a:ext cx="266700" cy="219075"/>
        </p:xfrm>
        <a:graphic>
          <a:graphicData uri="http://schemas.openxmlformats.org/presentationml/2006/ole">
            <mc:AlternateContent xmlns:mc="http://schemas.openxmlformats.org/markup-compatibility/2006">
              <mc:Choice xmlns:v="urn:schemas-microsoft-com:vml" Requires="v">
                <p:oleObj spid="_x0000_s166719" name="Equation" r:id="rId7" imgW="8534400" imgH="7010400" progId="Equation.DSMT4">
                  <p:embed/>
                </p:oleObj>
              </mc:Choice>
              <mc:Fallback>
                <p:oleObj name="Equation" r:id="rId7" imgW="8534400" imgH="7010400" progId="Equation.DSMT4">
                  <p:embed/>
                  <p:pic>
                    <p:nvPicPr>
                      <p:cNvPr id="0" name="Object 10"/>
                      <p:cNvPicPr>
                        <a:picLocks noChangeAspect="1" noChangeArrowheads="1"/>
                      </p:cNvPicPr>
                      <p:nvPr/>
                    </p:nvPicPr>
                    <p:blipFill>
                      <a:blip r:embed="rId8"/>
                      <a:srcRect/>
                      <a:stretch>
                        <a:fillRect/>
                      </a:stretch>
                    </p:blipFill>
                    <p:spPr bwMode="auto">
                      <a:xfrm>
                        <a:off x="1622300" y="1789863"/>
                        <a:ext cx="266700"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 name="Object 11"/>
          <p:cNvGraphicFramePr>
            <a:graphicFrameLocks noChangeAspect="1"/>
          </p:cNvGraphicFramePr>
          <p:nvPr/>
        </p:nvGraphicFramePr>
        <p:xfrm>
          <a:off x="2854597" y="1663656"/>
          <a:ext cx="3438525" cy="361950"/>
        </p:xfrm>
        <a:graphic>
          <a:graphicData uri="http://schemas.openxmlformats.org/presentationml/2006/ole">
            <mc:AlternateContent xmlns:mc="http://schemas.openxmlformats.org/markup-compatibility/2006">
              <mc:Choice xmlns:v="urn:schemas-microsoft-com:vml" Requires="v">
                <p:oleObj spid="_x0000_s166720" name="Equation" r:id="rId9" imgW="110032800" imgH="11582400" progId="Equation.DSMT4">
                  <p:embed/>
                </p:oleObj>
              </mc:Choice>
              <mc:Fallback>
                <p:oleObj name="Equation" r:id="rId9" imgW="110032800" imgH="11582400" progId="Equation.DSMT4">
                  <p:embed/>
                  <p:pic>
                    <p:nvPicPr>
                      <p:cNvPr id="0" name="Object 11"/>
                      <p:cNvPicPr>
                        <a:picLocks noChangeAspect="1" noChangeArrowheads="1"/>
                      </p:cNvPicPr>
                      <p:nvPr/>
                    </p:nvPicPr>
                    <p:blipFill>
                      <a:blip r:embed="rId10"/>
                      <a:srcRect/>
                      <a:stretch>
                        <a:fillRect/>
                      </a:stretch>
                    </p:blipFill>
                    <p:spPr bwMode="auto">
                      <a:xfrm>
                        <a:off x="2854597" y="1663656"/>
                        <a:ext cx="3438525" cy="361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 name="Object 12"/>
          <p:cNvGraphicFramePr>
            <a:graphicFrameLocks noChangeAspect="1"/>
          </p:cNvGraphicFramePr>
          <p:nvPr/>
        </p:nvGraphicFramePr>
        <p:xfrm>
          <a:off x="2815306" y="2149431"/>
          <a:ext cx="3590925" cy="361950"/>
        </p:xfrm>
        <a:graphic>
          <a:graphicData uri="http://schemas.openxmlformats.org/presentationml/2006/ole">
            <mc:AlternateContent xmlns:mc="http://schemas.openxmlformats.org/markup-compatibility/2006">
              <mc:Choice xmlns:v="urn:schemas-microsoft-com:vml" Requires="v">
                <p:oleObj spid="_x0000_s166721" name="Equation" r:id="rId11" imgW="114909600" imgH="11582400" progId="Equation.DSMT4">
                  <p:embed/>
                </p:oleObj>
              </mc:Choice>
              <mc:Fallback>
                <p:oleObj name="Equation" r:id="rId11" imgW="114909600" imgH="11582400" progId="Equation.DSMT4">
                  <p:embed/>
                  <p:pic>
                    <p:nvPicPr>
                      <p:cNvPr id="0" name="Object 12"/>
                      <p:cNvPicPr>
                        <a:picLocks noChangeAspect="1" noChangeArrowheads="1"/>
                      </p:cNvPicPr>
                      <p:nvPr/>
                    </p:nvPicPr>
                    <p:blipFill>
                      <a:blip r:embed="rId12"/>
                      <a:srcRect/>
                      <a:stretch>
                        <a:fillRect/>
                      </a:stretch>
                    </p:blipFill>
                    <p:spPr bwMode="auto">
                      <a:xfrm>
                        <a:off x="2815306" y="2149431"/>
                        <a:ext cx="3590925" cy="361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 name="Object 13"/>
          <p:cNvGraphicFramePr>
            <a:graphicFrameLocks noChangeAspect="1"/>
          </p:cNvGraphicFramePr>
          <p:nvPr/>
        </p:nvGraphicFramePr>
        <p:xfrm>
          <a:off x="2786731" y="2497729"/>
          <a:ext cx="3619500" cy="361950"/>
        </p:xfrm>
        <a:graphic>
          <a:graphicData uri="http://schemas.openxmlformats.org/presentationml/2006/ole">
            <mc:AlternateContent xmlns:mc="http://schemas.openxmlformats.org/markup-compatibility/2006">
              <mc:Choice xmlns:v="urn:schemas-microsoft-com:vml" Requires="v">
                <p:oleObj spid="_x0000_s166722" name="Equation" r:id="rId13" imgW="115824000" imgH="11582400" progId="Equation.DSMT4">
                  <p:embed/>
                </p:oleObj>
              </mc:Choice>
              <mc:Fallback>
                <p:oleObj name="Equation" r:id="rId13" imgW="115824000" imgH="11582400" progId="Equation.DSMT4">
                  <p:embed/>
                  <p:pic>
                    <p:nvPicPr>
                      <p:cNvPr id="0" name="Object 13"/>
                      <p:cNvPicPr>
                        <a:picLocks noChangeAspect="1" noChangeArrowheads="1"/>
                      </p:cNvPicPr>
                      <p:nvPr/>
                    </p:nvPicPr>
                    <p:blipFill>
                      <a:blip r:embed="rId14"/>
                      <a:srcRect/>
                      <a:stretch>
                        <a:fillRect/>
                      </a:stretch>
                    </p:blipFill>
                    <p:spPr bwMode="auto">
                      <a:xfrm>
                        <a:off x="2786731" y="2497729"/>
                        <a:ext cx="3619500" cy="361950"/>
                      </a:xfrm>
                      <a:prstGeom prst="rect">
                        <a:avLst/>
                      </a:prstGeom>
                      <a:noFill/>
                      <a:ln>
                        <a:noFill/>
                      </a:ln>
                      <a:effectLst/>
                    </p:spPr>
                  </p:pic>
                </p:oleObj>
              </mc:Fallback>
            </mc:AlternateContent>
          </a:graphicData>
        </a:graphic>
      </p:graphicFrame>
      <p:graphicFrame>
        <p:nvGraphicFramePr>
          <p:cNvPr id="14" name="Object 14"/>
          <p:cNvGraphicFramePr>
            <a:graphicFrameLocks noChangeAspect="1"/>
          </p:cNvGraphicFramePr>
          <p:nvPr/>
        </p:nvGraphicFramePr>
        <p:xfrm>
          <a:off x="2846263" y="3406731"/>
          <a:ext cx="3514725" cy="361950"/>
        </p:xfrm>
        <a:graphic>
          <a:graphicData uri="http://schemas.openxmlformats.org/presentationml/2006/ole">
            <mc:AlternateContent xmlns:mc="http://schemas.openxmlformats.org/markup-compatibility/2006">
              <mc:Choice xmlns:v="urn:schemas-microsoft-com:vml" Requires="v">
                <p:oleObj spid="_x0000_s166723" name="Equation" r:id="rId15" imgW="112471200" imgH="11582400" progId="Equation.DSMT4">
                  <p:embed/>
                </p:oleObj>
              </mc:Choice>
              <mc:Fallback>
                <p:oleObj name="Equation" r:id="rId15" imgW="112471200" imgH="11582400" progId="Equation.DSMT4">
                  <p:embed/>
                  <p:pic>
                    <p:nvPicPr>
                      <p:cNvPr id="0" name="Object 14"/>
                      <p:cNvPicPr>
                        <a:picLocks noChangeAspect="1" noChangeArrowheads="1"/>
                      </p:cNvPicPr>
                      <p:nvPr/>
                    </p:nvPicPr>
                    <p:blipFill>
                      <a:blip r:embed="rId16"/>
                      <a:srcRect/>
                      <a:stretch>
                        <a:fillRect/>
                      </a:stretch>
                    </p:blipFill>
                    <p:spPr bwMode="auto">
                      <a:xfrm>
                        <a:off x="2846263" y="3406731"/>
                        <a:ext cx="3514725" cy="361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 name="Object 15"/>
          <p:cNvGraphicFramePr>
            <a:graphicFrameLocks noChangeAspect="1"/>
          </p:cNvGraphicFramePr>
          <p:nvPr/>
        </p:nvGraphicFramePr>
        <p:xfrm>
          <a:off x="2986756" y="3086453"/>
          <a:ext cx="76200" cy="247650"/>
        </p:xfrm>
        <a:graphic>
          <a:graphicData uri="http://schemas.openxmlformats.org/presentationml/2006/ole">
            <mc:AlternateContent xmlns:mc="http://schemas.openxmlformats.org/markup-compatibility/2006">
              <mc:Choice xmlns:v="urn:schemas-microsoft-com:vml" Requires="v">
                <p:oleObj spid="_x0000_s166724" name="Equation" r:id="rId17" imgW="107950" imgH="344170" progId="Equation.DSMT4">
                  <p:embed/>
                </p:oleObj>
              </mc:Choice>
              <mc:Fallback>
                <p:oleObj name="Equation" r:id="rId17" imgW="107950" imgH="344170" progId="Equation.DSMT4">
                  <p:embed/>
                  <p:pic>
                    <p:nvPicPr>
                      <p:cNvPr id="0" name="Object 15"/>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986756" y="3086453"/>
                        <a:ext cx="76200" cy="247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 name="Object 16"/>
          <p:cNvGraphicFramePr>
            <a:graphicFrameLocks noChangeAspect="1"/>
          </p:cNvGraphicFramePr>
          <p:nvPr/>
        </p:nvGraphicFramePr>
        <p:xfrm>
          <a:off x="3796381" y="3086453"/>
          <a:ext cx="76200" cy="247650"/>
        </p:xfrm>
        <a:graphic>
          <a:graphicData uri="http://schemas.openxmlformats.org/presentationml/2006/ole">
            <mc:AlternateContent xmlns:mc="http://schemas.openxmlformats.org/markup-compatibility/2006">
              <mc:Choice xmlns:v="urn:schemas-microsoft-com:vml" Requires="v">
                <p:oleObj spid="_x0000_s166725" name="Equation" r:id="rId19" imgW="107950" imgH="344170" progId="Equation.DSMT4">
                  <p:embed/>
                </p:oleObj>
              </mc:Choice>
              <mc:Fallback>
                <p:oleObj name="Equation" r:id="rId19" imgW="107950" imgH="344170" progId="Equation.DSMT4">
                  <p:embed/>
                  <p:pic>
                    <p:nvPicPr>
                      <p:cNvPr id="0" name="Object 16"/>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796381" y="3086453"/>
                        <a:ext cx="76200" cy="247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 name="Object 17"/>
          <p:cNvGraphicFramePr>
            <a:graphicFrameLocks noChangeAspect="1"/>
          </p:cNvGraphicFramePr>
          <p:nvPr/>
        </p:nvGraphicFramePr>
        <p:xfrm>
          <a:off x="5416822" y="3109075"/>
          <a:ext cx="76200" cy="247650"/>
        </p:xfrm>
        <a:graphic>
          <a:graphicData uri="http://schemas.openxmlformats.org/presentationml/2006/ole">
            <mc:AlternateContent xmlns:mc="http://schemas.openxmlformats.org/markup-compatibility/2006">
              <mc:Choice xmlns:v="urn:schemas-microsoft-com:vml" Requires="v">
                <p:oleObj spid="_x0000_s166726" name="Equation" r:id="rId21" imgW="107950" imgH="344170" progId="Equation.DSMT4">
                  <p:embed/>
                </p:oleObj>
              </mc:Choice>
              <mc:Fallback>
                <p:oleObj name="Equation" r:id="rId21" imgW="107950" imgH="344170" progId="Equation.DSMT4">
                  <p:embed/>
                  <p:pic>
                    <p:nvPicPr>
                      <p:cNvPr id="0" name="Object 17"/>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5416822" y="3109075"/>
                        <a:ext cx="76200" cy="247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 name="Object 18"/>
          <p:cNvGraphicFramePr>
            <a:graphicFrameLocks noChangeAspect="1"/>
          </p:cNvGraphicFramePr>
          <p:nvPr/>
        </p:nvGraphicFramePr>
        <p:xfrm>
          <a:off x="2986756" y="3865122"/>
          <a:ext cx="76200" cy="247650"/>
        </p:xfrm>
        <a:graphic>
          <a:graphicData uri="http://schemas.openxmlformats.org/presentationml/2006/ole">
            <mc:AlternateContent xmlns:mc="http://schemas.openxmlformats.org/markup-compatibility/2006">
              <mc:Choice xmlns:v="urn:schemas-microsoft-com:vml" Requires="v">
                <p:oleObj spid="_x0000_s166727" name="Equation" r:id="rId23" imgW="107950" imgH="344170" progId="Equation.DSMT4">
                  <p:embed/>
                </p:oleObj>
              </mc:Choice>
              <mc:Fallback>
                <p:oleObj name="Equation" r:id="rId23" imgW="107950" imgH="344170" progId="Equation.DSMT4">
                  <p:embed/>
                  <p:pic>
                    <p:nvPicPr>
                      <p:cNvPr id="0" name="Object 18"/>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2986756" y="3865122"/>
                        <a:ext cx="76200" cy="247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 name="Object 19"/>
          <p:cNvGraphicFramePr>
            <a:graphicFrameLocks noChangeAspect="1"/>
          </p:cNvGraphicFramePr>
          <p:nvPr/>
        </p:nvGraphicFramePr>
        <p:xfrm>
          <a:off x="5416822" y="3865122"/>
          <a:ext cx="76200" cy="247650"/>
        </p:xfrm>
        <a:graphic>
          <a:graphicData uri="http://schemas.openxmlformats.org/presentationml/2006/ole">
            <mc:AlternateContent xmlns:mc="http://schemas.openxmlformats.org/markup-compatibility/2006">
              <mc:Choice xmlns:v="urn:schemas-microsoft-com:vml" Requires="v">
                <p:oleObj spid="_x0000_s166728" name="Equation" r:id="rId25" imgW="107950" imgH="344170" progId="Equation.DSMT4">
                  <p:embed/>
                </p:oleObj>
              </mc:Choice>
              <mc:Fallback>
                <p:oleObj name="Equation" r:id="rId25" imgW="107950" imgH="344170" progId="Equation.DSMT4">
                  <p:embed/>
                  <p:pic>
                    <p:nvPicPr>
                      <p:cNvPr id="0" name="Object 19"/>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5416822" y="3865122"/>
                        <a:ext cx="76200" cy="247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 name="Object 20"/>
          <p:cNvGraphicFramePr>
            <a:graphicFrameLocks noChangeAspect="1"/>
          </p:cNvGraphicFramePr>
          <p:nvPr/>
        </p:nvGraphicFramePr>
        <p:xfrm>
          <a:off x="3796381" y="3865122"/>
          <a:ext cx="76200" cy="247650"/>
        </p:xfrm>
        <a:graphic>
          <a:graphicData uri="http://schemas.openxmlformats.org/presentationml/2006/ole">
            <mc:AlternateContent xmlns:mc="http://schemas.openxmlformats.org/markup-compatibility/2006">
              <mc:Choice xmlns:v="urn:schemas-microsoft-com:vml" Requires="v">
                <p:oleObj spid="_x0000_s166729" name="Equation" r:id="rId27" imgW="107950" imgH="344170" progId="Equation.DSMT4">
                  <p:embed/>
                </p:oleObj>
              </mc:Choice>
              <mc:Fallback>
                <p:oleObj name="Equation" r:id="rId27" imgW="107950" imgH="344170" progId="Equation.DSMT4">
                  <p:embed/>
                  <p:pic>
                    <p:nvPicPr>
                      <p:cNvPr id="0" name="Object 20"/>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3796381" y="3865122"/>
                        <a:ext cx="76200" cy="247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1" name="Group 8"/>
          <p:cNvGrpSpPr/>
          <p:nvPr/>
        </p:nvGrpSpPr>
        <p:grpSpPr bwMode="auto">
          <a:xfrm>
            <a:off x="1752600" y="4572000"/>
            <a:ext cx="5670947" cy="415528"/>
            <a:chOff x="476" y="2151"/>
            <a:chExt cx="4763" cy="349"/>
          </a:xfrm>
        </p:grpSpPr>
        <p:sp>
          <p:nvSpPr>
            <p:cNvPr id="22" name="Rectangle 5"/>
            <p:cNvSpPr>
              <a:spLocks noChangeArrowheads="1"/>
            </p:cNvSpPr>
            <p:nvPr/>
          </p:nvSpPr>
          <p:spPr bwMode="auto">
            <a:xfrm>
              <a:off x="476" y="2151"/>
              <a:ext cx="4763" cy="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685800" eaLnBrk="1" hangingPunct="1"/>
              <a:r>
                <a:rPr kumimoji="1" lang="zh-CN" altLang="en-US" sz="2100">
                  <a:solidFill>
                    <a:srgbClr val="000000"/>
                  </a:solidFill>
                </a:rPr>
                <a:t>二维离散型随机变量            的</a:t>
              </a:r>
              <a:r>
                <a:rPr kumimoji="1" lang="zh-CN" altLang="en-US" sz="2100">
                  <a:solidFill>
                    <a:srgbClr val="0000FF"/>
                  </a:solidFill>
                </a:rPr>
                <a:t>联合分布函数为</a:t>
              </a:r>
              <a:r>
                <a:rPr kumimoji="1" lang="zh-CN" altLang="en-US" sz="2100">
                  <a:solidFill>
                    <a:srgbClr val="000000"/>
                  </a:solidFill>
                </a:rPr>
                <a:t>：</a:t>
              </a:r>
            </a:p>
          </p:txBody>
        </p:sp>
        <p:graphicFrame>
          <p:nvGraphicFramePr>
            <p:cNvPr id="23" name="Object 6"/>
            <p:cNvGraphicFramePr>
              <a:graphicFrameLocks noChangeAspect="1"/>
            </p:cNvGraphicFramePr>
            <p:nvPr/>
          </p:nvGraphicFramePr>
          <p:xfrm>
            <a:off x="2603" y="2157"/>
            <a:ext cx="640" cy="312"/>
          </p:xfrm>
          <a:graphic>
            <a:graphicData uri="http://schemas.openxmlformats.org/presentationml/2006/ole">
              <mc:AlternateContent xmlns:mc="http://schemas.openxmlformats.org/markup-compatibility/2006">
                <mc:Choice xmlns:v="urn:schemas-microsoft-com:vml" Requires="v">
                  <p:oleObj spid="_x0000_s166730" name="Equation" r:id="rId29" imgW="1052195" imgH="511175" progId="Equation.DSMT4">
                    <p:embed/>
                  </p:oleObj>
                </mc:Choice>
                <mc:Fallback>
                  <p:oleObj name="Equation" r:id="rId29" imgW="1052195" imgH="511175" progId="Equation.DSMT4">
                    <p:embed/>
                    <p:pic>
                      <p:nvPicPr>
                        <p:cNvPr id="0" name="Object 6"/>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2603" y="2157"/>
                          <a:ext cx="640" cy="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24" name="Object 7"/>
          <p:cNvGraphicFramePr>
            <a:graphicFrameLocks noChangeAspect="1"/>
          </p:cNvGraphicFramePr>
          <p:nvPr/>
        </p:nvGraphicFramePr>
        <p:xfrm>
          <a:off x="2940843" y="5231606"/>
          <a:ext cx="2568179" cy="802481"/>
        </p:xfrm>
        <a:graphic>
          <a:graphicData uri="http://schemas.openxmlformats.org/presentationml/2006/ole">
            <mc:AlternateContent xmlns:mc="http://schemas.openxmlformats.org/markup-compatibility/2006">
              <mc:Choice xmlns:v="urn:schemas-microsoft-com:vml" Requires="v">
                <p:oleObj spid="_x0000_s166731" name="Equation" r:id="rId31" imgW="1258570" imgH="393065" progId="Equation.DSMT4">
                  <p:embed/>
                </p:oleObj>
              </mc:Choice>
              <mc:Fallback>
                <p:oleObj name="Equation" r:id="rId31" imgW="1258570" imgH="393065" progId="Equation.DSMT4">
                  <p:embed/>
                  <p:pic>
                    <p:nvPicPr>
                      <p:cNvPr id="0" name="Object 7"/>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2940843" y="5231606"/>
                        <a:ext cx="2568179" cy="8024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8" name="Group 35"/>
          <p:cNvGrpSpPr/>
          <p:nvPr/>
        </p:nvGrpSpPr>
        <p:grpSpPr bwMode="auto">
          <a:xfrm>
            <a:off x="990600" y="644481"/>
            <a:ext cx="6101954" cy="415528"/>
            <a:chOff x="865" y="3501"/>
            <a:chExt cx="5125" cy="349"/>
          </a:xfrm>
        </p:grpSpPr>
        <p:sp>
          <p:nvSpPr>
            <p:cNvPr id="29" name="Rectangle 36"/>
            <p:cNvSpPr>
              <a:spLocks noChangeArrowheads="1"/>
            </p:cNvSpPr>
            <p:nvPr/>
          </p:nvSpPr>
          <p:spPr bwMode="auto">
            <a:xfrm>
              <a:off x="865" y="3501"/>
              <a:ext cx="5125" cy="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9pPr>
            </a:lstStyle>
            <a:p>
              <a:pPr defTabSz="685800" eaLnBrk="1" hangingPunct="1">
                <a:defRPr/>
              </a:pPr>
              <a:r>
                <a:rPr kumimoji="1" lang="zh-CN" altLang="en-US" sz="2100" dirty="0">
                  <a:solidFill>
                    <a:srgbClr val="FF0000"/>
                  </a:solidFill>
                </a:rPr>
                <a:t>二维离散型随机变量            的</a:t>
              </a:r>
              <a:r>
                <a:rPr kumimoji="1" lang="en-US" altLang="zh-CN" sz="2100" dirty="0">
                  <a:solidFill>
                    <a:srgbClr val="FF0000"/>
                  </a:solidFill>
                </a:rPr>
                <a:t>(</a:t>
              </a:r>
              <a:r>
                <a:rPr kumimoji="1" lang="zh-CN" altLang="en-US" sz="2100" dirty="0">
                  <a:solidFill>
                    <a:srgbClr val="FF0000"/>
                  </a:solidFill>
                </a:rPr>
                <a:t>联合</a:t>
              </a:r>
              <a:r>
                <a:rPr kumimoji="1" lang="en-US" altLang="zh-CN" sz="2100" dirty="0">
                  <a:solidFill>
                    <a:srgbClr val="FF0000"/>
                  </a:solidFill>
                </a:rPr>
                <a:t>)</a:t>
              </a:r>
              <a:r>
                <a:rPr kumimoji="1" lang="zh-CN" altLang="en-US" sz="2100" dirty="0">
                  <a:solidFill>
                    <a:srgbClr val="FF0000"/>
                  </a:solidFill>
                </a:rPr>
                <a:t>分布律：</a:t>
              </a:r>
              <a:endParaRPr kumimoji="1" lang="en-US" altLang="zh-CN" sz="2100" dirty="0">
                <a:solidFill>
                  <a:srgbClr val="FF0000"/>
                </a:solidFill>
              </a:endParaRPr>
            </a:p>
          </p:txBody>
        </p:sp>
        <p:pic>
          <p:nvPicPr>
            <p:cNvPr id="30" name="图片 29"/>
            <p:cNvPicPr>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2971" y="3526"/>
              <a:ext cx="640" cy="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ipe(left)">
                                      <p:cBhvr>
                                        <p:cTn id="1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87892" y="675928"/>
            <a:ext cx="4825360" cy="461665"/>
          </a:xfrm>
          <a:prstGeom prst="rect">
            <a:avLst/>
          </a:prstGeom>
        </p:spPr>
        <p:txBody>
          <a:bodyPr wrap="none">
            <a:spAutoFit/>
          </a:bodyPr>
          <a:lstStyle/>
          <a:p>
            <a:pPr defTabSz="685800" eaLnBrk="1" hangingPunct="1">
              <a:spcBef>
                <a:spcPct val="50000"/>
              </a:spcBef>
              <a:defRPr/>
            </a:pPr>
            <a:r>
              <a:rPr kumimoji="1" lang="zh-CN" altLang="en-US" sz="2400" dirty="0">
                <a:solidFill>
                  <a:srgbClr val="FF0000"/>
                </a:solidFill>
                <a:ea typeface="黑体" panose="02010609060101010101" pitchFamily="49" charset="-122"/>
              </a:rPr>
              <a:t>二维离散型随机变量的边缘分布律</a:t>
            </a:r>
          </a:p>
        </p:txBody>
      </p:sp>
      <p:grpSp>
        <p:nvGrpSpPr>
          <p:cNvPr id="4" name="Group 4"/>
          <p:cNvGrpSpPr/>
          <p:nvPr/>
        </p:nvGrpSpPr>
        <p:grpSpPr bwMode="auto">
          <a:xfrm>
            <a:off x="1845078" y="1293727"/>
            <a:ext cx="4806553" cy="973931"/>
            <a:chOff x="793" y="1115"/>
            <a:chExt cx="4037" cy="818"/>
          </a:xfrm>
        </p:grpSpPr>
        <p:sp>
          <p:nvSpPr>
            <p:cNvPr id="5" name="Rectangle 5"/>
            <p:cNvSpPr>
              <a:spLocks noChangeArrowheads="1"/>
            </p:cNvSpPr>
            <p:nvPr/>
          </p:nvSpPr>
          <p:spPr bwMode="auto">
            <a:xfrm>
              <a:off x="793" y="1115"/>
              <a:ext cx="2399" cy="349"/>
            </a:xfrm>
            <a:prstGeom prst="rect">
              <a:avLst/>
            </a:prstGeom>
            <a:noFill/>
            <a:ln>
              <a:noFill/>
            </a:ln>
            <a:effectLst/>
            <a:extLst>
              <a:ext uri="{909E8E84-426E-40DD-AFC4-6F175D3DCCD1}">
                <a14:hiddenFill xmlns:a14="http://schemas.microsoft.com/office/drawing/2010/main">
                  <a:solidFill>
                    <a:srgbClr val="660033"/>
                  </a:solidFill>
                </a14:hiddenFill>
              </a:ext>
              <a:ext uri="{91240B29-F687-4F45-9708-019B960494DF}">
                <a14:hiddenLine xmlns:a14="http://schemas.microsoft.com/office/drawing/2010/main" w="9525">
                  <a:solidFill>
                    <a:srgbClr val="FFFF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685800" eaLnBrk="1" hangingPunct="1"/>
              <a:r>
                <a:rPr kumimoji="1" lang="en-US" altLang="zh-CN" sz="2100" i="1" kern="0" dirty="0">
                  <a:solidFill>
                    <a:srgbClr val="000000"/>
                  </a:solidFill>
                </a:rPr>
                <a:t>X</a:t>
              </a:r>
              <a:r>
                <a:rPr kumimoji="1" lang="zh-CN" altLang="en-US" sz="2100" kern="0" dirty="0">
                  <a:solidFill>
                    <a:srgbClr val="000000"/>
                  </a:solidFill>
                </a:rPr>
                <a:t>和</a:t>
              </a:r>
              <a:r>
                <a:rPr kumimoji="1" lang="en-US" altLang="zh-CN" sz="2100" i="1" kern="0" dirty="0">
                  <a:solidFill>
                    <a:srgbClr val="000000"/>
                  </a:solidFill>
                </a:rPr>
                <a:t>Y </a:t>
              </a:r>
              <a:r>
                <a:rPr kumimoji="1" lang="zh-CN" altLang="en-US" sz="2100" kern="0" dirty="0">
                  <a:solidFill>
                    <a:srgbClr val="000000"/>
                  </a:solidFill>
                </a:rPr>
                <a:t>的联合分布律为</a:t>
              </a:r>
            </a:p>
          </p:txBody>
        </p:sp>
        <p:graphicFrame>
          <p:nvGraphicFramePr>
            <p:cNvPr id="6" name="Object 6"/>
            <p:cNvGraphicFramePr>
              <a:graphicFrameLocks noChangeAspect="1"/>
            </p:cNvGraphicFramePr>
            <p:nvPr/>
          </p:nvGraphicFramePr>
          <p:xfrm>
            <a:off x="1128" y="1508"/>
            <a:ext cx="3702" cy="425"/>
          </p:xfrm>
          <a:graphic>
            <a:graphicData uri="http://schemas.openxmlformats.org/presentationml/2006/ole">
              <mc:AlternateContent xmlns:mc="http://schemas.openxmlformats.org/markup-compatibility/2006">
                <mc:Choice xmlns:v="urn:schemas-microsoft-com:vml" Requires="v">
                  <p:oleObj spid="_x0000_s167372" name="公式" r:id="rId3" imgW="2162810" imgH="245745" progId="Equation.3">
                    <p:embed/>
                  </p:oleObj>
                </mc:Choice>
                <mc:Fallback>
                  <p:oleObj name="公式" r:id="rId3" imgW="2162810" imgH="245745" progId="Equation.3">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8" y="1508"/>
                          <a:ext cx="3702" cy="425"/>
                        </a:xfrm>
                        <a:prstGeom prst="rect">
                          <a:avLst/>
                        </a:prstGeom>
                        <a:noFill/>
                        <a:ln>
                          <a:noFill/>
                        </a:ln>
                        <a:effectLst/>
                        <a:extLst>
                          <a:ext uri="{909E8E84-426E-40DD-AFC4-6F175D3DCCD1}">
                            <a14:hiddenFill xmlns:a14="http://schemas.microsoft.com/office/drawing/2010/main">
                              <a:solidFill>
                                <a:srgbClr val="660033"/>
                              </a:solidFill>
                            </a14:hiddenFill>
                          </a:ext>
                          <a:ext uri="{91240B29-F687-4F45-9708-019B960494DF}">
                            <a14:hiddenLine xmlns:a14="http://schemas.microsoft.com/office/drawing/2010/main" w="9525">
                              <a:solidFill>
                                <a:srgbClr val="FFFF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7" name="Rectangle 3"/>
          <p:cNvSpPr>
            <a:spLocks noChangeArrowheads="1"/>
          </p:cNvSpPr>
          <p:nvPr/>
        </p:nvSpPr>
        <p:spPr bwMode="auto">
          <a:xfrm>
            <a:off x="1143000" y="2286000"/>
            <a:ext cx="3985386" cy="415498"/>
          </a:xfrm>
          <a:prstGeom prst="rect">
            <a:avLst/>
          </a:prstGeom>
          <a:noFill/>
          <a:ln>
            <a:noFill/>
          </a:ln>
          <a:effectLst/>
          <a:extLst>
            <a:ext uri="{909E8E84-426E-40DD-AFC4-6F175D3DCCD1}">
              <a14:hiddenFill xmlns:a14="http://schemas.microsoft.com/office/drawing/2010/main">
                <a:solidFill>
                  <a:srgbClr val="660033"/>
                </a:solidFill>
              </a14:hiddenFill>
            </a:ext>
            <a:ext uri="{91240B29-F687-4F45-9708-019B960494DF}">
              <a14:hiddenLine xmlns:a14="http://schemas.microsoft.com/office/drawing/2010/main" w="9525">
                <a:solidFill>
                  <a:srgbClr val="FFFF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685800" eaLnBrk="1" hangingPunct="1"/>
            <a:r>
              <a:rPr kumimoji="1" lang="zh-CN" altLang="en-US" sz="2100" dirty="0">
                <a:solidFill>
                  <a:srgbClr val="FF0000"/>
                </a:solidFill>
              </a:rPr>
              <a:t>则 </a:t>
            </a:r>
            <a:r>
              <a:rPr kumimoji="1" lang="en-US" altLang="en-US" sz="2100" dirty="0">
                <a:solidFill>
                  <a:srgbClr val="FF0000"/>
                </a:solidFill>
              </a:rPr>
              <a:t>(</a:t>
            </a:r>
            <a:r>
              <a:rPr kumimoji="1" lang="en-US" altLang="zh-CN" sz="2100" i="1" dirty="0">
                <a:solidFill>
                  <a:srgbClr val="FF0000"/>
                </a:solidFill>
              </a:rPr>
              <a:t>X</a:t>
            </a:r>
            <a:r>
              <a:rPr kumimoji="1" lang="en-US" altLang="zh-CN" sz="2100" dirty="0">
                <a:solidFill>
                  <a:srgbClr val="FF0000"/>
                </a:solidFill>
              </a:rPr>
              <a:t>,Y) </a:t>
            </a:r>
            <a:r>
              <a:rPr kumimoji="1" lang="zh-CN" altLang="en-US" sz="2100" dirty="0">
                <a:solidFill>
                  <a:srgbClr val="FF0000"/>
                </a:solidFill>
              </a:rPr>
              <a:t>关于</a:t>
            </a:r>
            <a:r>
              <a:rPr kumimoji="1" lang="en-US" altLang="zh-CN" sz="2100" i="1" dirty="0">
                <a:solidFill>
                  <a:srgbClr val="FF0000"/>
                </a:solidFill>
              </a:rPr>
              <a:t>X </a:t>
            </a:r>
            <a:r>
              <a:rPr kumimoji="1" lang="zh-CN" altLang="en-US" sz="2100" dirty="0">
                <a:solidFill>
                  <a:srgbClr val="FF0000"/>
                </a:solidFill>
              </a:rPr>
              <a:t>的边缘分布律为</a:t>
            </a:r>
            <a:r>
              <a:rPr kumimoji="1" lang="en-US" altLang="zh-CN" sz="2100" dirty="0">
                <a:solidFill>
                  <a:srgbClr val="FF0000"/>
                </a:solidFill>
              </a:rPr>
              <a:t>:</a:t>
            </a:r>
          </a:p>
        </p:txBody>
      </p:sp>
      <p:graphicFrame>
        <p:nvGraphicFramePr>
          <p:cNvPr id="8" name="Object 7"/>
          <p:cNvGraphicFramePr>
            <a:graphicFrameLocks noChangeAspect="1"/>
          </p:cNvGraphicFramePr>
          <p:nvPr/>
        </p:nvGraphicFramePr>
        <p:xfrm>
          <a:off x="2827124" y="2675335"/>
          <a:ext cx="3467100" cy="742950"/>
        </p:xfrm>
        <a:graphic>
          <a:graphicData uri="http://schemas.openxmlformats.org/presentationml/2006/ole">
            <mc:AlternateContent xmlns:mc="http://schemas.openxmlformats.org/markup-compatibility/2006">
              <mc:Choice xmlns:v="urn:schemas-microsoft-com:vml" Requires="v">
                <p:oleObj spid="_x0000_s167373" name="Equation" r:id="rId5" imgW="4768850" imgH="1022350" progId="Equation.DSMT4">
                  <p:embed/>
                </p:oleObj>
              </mc:Choice>
              <mc:Fallback>
                <p:oleObj name="Equation" r:id="rId5" imgW="4768850" imgH="1022350" progId="Equation.DSMT4">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27124" y="2675335"/>
                        <a:ext cx="3467100" cy="742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 name="Object 8"/>
          <p:cNvGraphicFramePr>
            <a:graphicFrameLocks noChangeAspect="1"/>
          </p:cNvGraphicFramePr>
          <p:nvPr/>
        </p:nvGraphicFramePr>
        <p:xfrm>
          <a:off x="4933340" y="3440907"/>
          <a:ext cx="1447800" cy="314325"/>
        </p:xfrm>
        <a:graphic>
          <a:graphicData uri="http://schemas.openxmlformats.org/presentationml/2006/ole">
            <mc:AlternateContent xmlns:mc="http://schemas.openxmlformats.org/markup-compatibility/2006">
              <mc:Choice xmlns:v="urn:schemas-microsoft-com:vml" Requires="v">
                <p:oleObj spid="_x0000_s167374" name="公式" r:id="rId7" imgW="1995805" imgH="432435" progId="Equation.3">
                  <p:embed/>
                </p:oleObj>
              </mc:Choice>
              <mc:Fallback>
                <p:oleObj name="公式" r:id="rId7" imgW="1995805" imgH="432435" progId="Equation.3">
                  <p:embed/>
                  <p:pic>
                    <p:nvPicPr>
                      <p:cNvPr id="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33340" y="3440907"/>
                        <a:ext cx="1447800" cy="314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 name="Object 9"/>
          <p:cNvGraphicFramePr>
            <a:graphicFrameLocks noChangeAspect="1"/>
          </p:cNvGraphicFramePr>
          <p:nvPr/>
        </p:nvGraphicFramePr>
        <p:xfrm>
          <a:off x="1306696" y="2846785"/>
          <a:ext cx="1466850" cy="323850"/>
        </p:xfrm>
        <a:graphic>
          <a:graphicData uri="http://schemas.openxmlformats.org/presentationml/2006/ole">
            <mc:AlternateContent xmlns:mc="http://schemas.openxmlformats.org/markup-compatibility/2006">
              <mc:Choice xmlns:v="urn:schemas-microsoft-com:vml" Requires="v">
                <p:oleObj spid="_x0000_s167375" name="公式" r:id="rId9" imgW="2015490" imgH="442595" progId="Equation.3">
                  <p:embed/>
                </p:oleObj>
              </mc:Choice>
              <mc:Fallback>
                <p:oleObj name="公式" r:id="rId9" imgW="2015490" imgH="442595" progId="Equation.3">
                  <p:embed/>
                  <p:pic>
                    <p:nvPicPr>
                      <p:cNvPr id="0" name="Object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06696" y="2846785"/>
                        <a:ext cx="1466850" cy="323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 name="Object 12"/>
          <p:cNvGraphicFramePr>
            <a:graphicFrameLocks noChangeAspect="1"/>
          </p:cNvGraphicFramePr>
          <p:nvPr/>
        </p:nvGraphicFramePr>
        <p:xfrm>
          <a:off x="6283508" y="2872979"/>
          <a:ext cx="476250" cy="342900"/>
        </p:xfrm>
        <a:graphic>
          <a:graphicData uri="http://schemas.openxmlformats.org/presentationml/2006/ole">
            <mc:AlternateContent xmlns:mc="http://schemas.openxmlformats.org/markup-compatibility/2006">
              <mc:Choice xmlns:v="urn:schemas-microsoft-com:vml" Requires="v">
                <p:oleObj spid="_x0000_s167376" name="Equation" r:id="rId11" imgW="658495" imgH="471805" progId="Equation.DSMT4">
                  <p:embed/>
                </p:oleObj>
              </mc:Choice>
              <mc:Fallback>
                <p:oleObj name="Equation" r:id="rId11" imgW="658495" imgH="471805" progId="Equation.DSMT4">
                  <p:embed/>
                  <p:pic>
                    <p:nvPicPr>
                      <p:cNvPr id="0" name="Object 1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83508" y="2872979"/>
                        <a:ext cx="476250" cy="342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 name="Rectangle 2"/>
          <p:cNvSpPr>
            <a:spLocks noChangeArrowheads="1"/>
          </p:cNvSpPr>
          <p:nvPr/>
        </p:nvSpPr>
        <p:spPr bwMode="auto">
          <a:xfrm>
            <a:off x="1133693" y="3659402"/>
            <a:ext cx="4548188"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685800" eaLnBrk="1" hangingPunct="1"/>
            <a:r>
              <a:rPr kumimoji="1" lang="en-US" altLang="en-US" sz="2100" dirty="0">
                <a:solidFill>
                  <a:srgbClr val="FF0000"/>
                </a:solidFill>
              </a:rPr>
              <a:t>(</a:t>
            </a:r>
            <a:r>
              <a:rPr kumimoji="1" lang="en-US" altLang="zh-CN" sz="2100" i="1" dirty="0">
                <a:solidFill>
                  <a:srgbClr val="FF0000"/>
                </a:solidFill>
              </a:rPr>
              <a:t>X,Y</a:t>
            </a:r>
            <a:r>
              <a:rPr kumimoji="1" lang="en-US" altLang="zh-CN" sz="2100" dirty="0">
                <a:solidFill>
                  <a:srgbClr val="FF0000"/>
                </a:solidFill>
              </a:rPr>
              <a:t>)  </a:t>
            </a:r>
            <a:r>
              <a:rPr kumimoji="1" lang="zh-CN" altLang="en-US" sz="2100" dirty="0">
                <a:solidFill>
                  <a:srgbClr val="FF0000"/>
                </a:solidFill>
              </a:rPr>
              <a:t>关于 </a:t>
            </a:r>
            <a:r>
              <a:rPr kumimoji="1" lang="en-US" altLang="zh-CN" sz="2100" i="1" dirty="0">
                <a:solidFill>
                  <a:srgbClr val="FF0000"/>
                </a:solidFill>
              </a:rPr>
              <a:t>Y </a:t>
            </a:r>
            <a:r>
              <a:rPr kumimoji="1" lang="zh-CN" altLang="en-US" sz="2100" dirty="0">
                <a:solidFill>
                  <a:srgbClr val="FF0000"/>
                </a:solidFill>
              </a:rPr>
              <a:t>的边缘分布律为</a:t>
            </a:r>
            <a:r>
              <a:rPr kumimoji="1" lang="en-US" altLang="zh-CN" sz="2100" dirty="0">
                <a:solidFill>
                  <a:srgbClr val="FF0000"/>
                </a:solidFill>
              </a:rPr>
              <a:t>:</a:t>
            </a:r>
          </a:p>
        </p:txBody>
      </p:sp>
      <p:graphicFrame>
        <p:nvGraphicFramePr>
          <p:cNvPr id="17" name="Object 3"/>
          <p:cNvGraphicFramePr>
            <a:graphicFrameLocks noChangeAspect="1"/>
          </p:cNvGraphicFramePr>
          <p:nvPr/>
        </p:nvGraphicFramePr>
        <p:xfrm>
          <a:off x="900693" y="4419005"/>
          <a:ext cx="1419225" cy="352425"/>
        </p:xfrm>
        <a:graphic>
          <a:graphicData uri="http://schemas.openxmlformats.org/presentationml/2006/ole">
            <mc:AlternateContent xmlns:mc="http://schemas.openxmlformats.org/markup-compatibility/2006">
              <mc:Choice xmlns:v="urn:schemas-microsoft-com:vml" Requires="v">
                <p:oleObj spid="_x0000_s167377" name="公式" r:id="rId13" imgW="1956435" imgH="481965" progId="Equation.3">
                  <p:embed/>
                </p:oleObj>
              </mc:Choice>
              <mc:Fallback>
                <p:oleObj name="公式" r:id="rId13" imgW="1956435" imgH="481965" progId="Equation.3">
                  <p:embed/>
                  <p:pic>
                    <p:nvPicPr>
                      <p:cNvPr id="0" name="Object 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00693" y="4419005"/>
                        <a:ext cx="1419225" cy="352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 name="Object 4"/>
          <p:cNvGraphicFramePr>
            <a:graphicFrameLocks noChangeAspect="1"/>
          </p:cNvGraphicFramePr>
          <p:nvPr/>
        </p:nvGraphicFramePr>
        <p:xfrm>
          <a:off x="2340158" y="4236839"/>
          <a:ext cx="3848100" cy="704850"/>
        </p:xfrm>
        <a:graphic>
          <a:graphicData uri="http://schemas.openxmlformats.org/presentationml/2006/ole">
            <mc:AlternateContent xmlns:mc="http://schemas.openxmlformats.org/markup-compatibility/2006">
              <mc:Choice xmlns:v="urn:schemas-microsoft-com:vml" Requires="v">
                <p:oleObj spid="_x0000_s167378" name="公式" r:id="rId15" imgW="5299710" imgH="973455" progId="Equation.3">
                  <p:embed/>
                </p:oleObj>
              </mc:Choice>
              <mc:Fallback>
                <p:oleObj name="公式" r:id="rId15" imgW="5299710" imgH="973455" progId="Equation.3">
                  <p:embed/>
                  <p:pic>
                    <p:nvPicPr>
                      <p:cNvPr id="0" name="Object 4"/>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340158" y="4236839"/>
                        <a:ext cx="3848100" cy="704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 name="Object 5"/>
          <p:cNvGraphicFramePr>
            <a:graphicFrameLocks noChangeAspect="1"/>
          </p:cNvGraphicFramePr>
          <p:nvPr/>
        </p:nvGraphicFramePr>
        <p:xfrm>
          <a:off x="4460662" y="5053608"/>
          <a:ext cx="1533525" cy="371475"/>
        </p:xfrm>
        <a:graphic>
          <a:graphicData uri="http://schemas.openxmlformats.org/presentationml/2006/ole">
            <mc:AlternateContent xmlns:mc="http://schemas.openxmlformats.org/markup-compatibility/2006">
              <mc:Choice xmlns:v="urn:schemas-microsoft-com:vml" Requires="v">
                <p:oleObj spid="_x0000_s167379" name="Equation" r:id="rId17" imgW="2113915" imgH="511175" progId="Equation.DSMT4">
                  <p:embed/>
                </p:oleObj>
              </mc:Choice>
              <mc:Fallback>
                <p:oleObj name="Equation" r:id="rId17" imgW="2113915" imgH="511175" progId="Equation.DSMT4">
                  <p:embed/>
                  <p:pic>
                    <p:nvPicPr>
                      <p:cNvPr id="0" name="Object 5"/>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460662" y="5053608"/>
                        <a:ext cx="1533525" cy="371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linds(horizontal)">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ipe(left)">
                                      <p:cBhvr>
                                        <p:cTn id="41" dur="500"/>
                                        <p:tgtEl>
                                          <p:spTgt spid="17"/>
                                        </p:tgtEl>
                                      </p:cBhvr>
                                    </p:animEffect>
                                  </p:childTnLst>
                                </p:cTn>
                              </p:par>
                            </p:childTnLst>
                          </p:cTn>
                        </p:par>
                      </p:childTnLst>
                    </p:cTn>
                  </p:par>
                  <p:par>
                    <p:cTn id="42" fill="hold">
                      <p:stCondLst>
                        <p:cond delay="indefinite"/>
                      </p:stCondLst>
                      <p:childTnLst>
                        <p:par>
                          <p:cTn id="43" fill="hold">
                            <p:stCondLst>
                              <p:cond delay="0"/>
                            </p:stCondLst>
                            <p:childTnLst>
                              <p:par>
                                <p:cTn id="44" presetID="3" presetClass="entr" presetSubtype="10" fill="hold" nodeType="click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blinds(horizontal)">
                                      <p:cBhvr>
                                        <p:cTn id="46" dur="500"/>
                                        <p:tgtEl>
                                          <p:spTgt spid="18"/>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nodeType="click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left)">
                                      <p:cBhvr>
                                        <p:cTn id="5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P spid="1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6"/>
          <p:cNvGraphicFramePr>
            <a:graphicFrameLocks noChangeAspect="1"/>
          </p:cNvGraphicFramePr>
          <p:nvPr/>
        </p:nvGraphicFramePr>
        <p:xfrm>
          <a:off x="1558678" y="1439393"/>
          <a:ext cx="3124200" cy="714375"/>
        </p:xfrm>
        <a:graphic>
          <a:graphicData uri="http://schemas.openxmlformats.org/presentationml/2006/ole">
            <mc:AlternateContent xmlns:mc="http://schemas.openxmlformats.org/markup-compatibility/2006">
              <mc:Choice xmlns:v="urn:schemas-microsoft-com:vml" Requires="v">
                <p:oleObj spid="_x0000_s168164" name="Equation" r:id="rId3" imgW="4296410" imgH="982980" progId="Equation.3">
                  <p:embed/>
                </p:oleObj>
              </mc:Choice>
              <mc:Fallback>
                <p:oleObj name="Equation" r:id="rId3" imgW="4296410" imgH="982980" progId="Equation.3">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8678" y="1439393"/>
                        <a:ext cx="3124200" cy="71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 name="Object 7"/>
          <p:cNvGraphicFramePr>
            <a:graphicFrameLocks noChangeAspect="1"/>
          </p:cNvGraphicFramePr>
          <p:nvPr/>
        </p:nvGraphicFramePr>
        <p:xfrm>
          <a:off x="1605112" y="2249018"/>
          <a:ext cx="3086100" cy="733425"/>
        </p:xfrm>
        <a:graphic>
          <a:graphicData uri="http://schemas.openxmlformats.org/presentationml/2006/ole">
            <mc:AlternateContent xmlns:mc="http://schemas.openxmlformats.org/markup-compatibility/2006">
              <mc:Choice xmlns:v="urn:schemas-microsoft-com:vml" Requires="v">
                <p:oleObj spid="_x0000_s168165" name="Equation" r:id="rId5" imgW="4247515" imgH="1012825" progId="Equation.3">
                  <p:embed/>
                </p:oleObj>
              </mc:Choice>
              <mc:Fallback>
                <p:oleObj name="Equation" r:id="rId5" imgW="4247515" imgH="1012825" progId="Equation.3">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05112" y="2249018"/>
                        <a:ext cx="3086100" cy="733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 name="Rectangle 8"/>
          <p:cNvSpPr>
            <a:spLocks noChangeArrowheads="1"/>
          </p:cNvSpPr>
          <p:nvPr/>
        </p:nvSpPr>
        <p:spPr bwMode="auto">
          <a:xfrm>
            <a:off x="735956" y="899425"/>
            <a:ext cx="6695256"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defTabSz="685800" eaLnBrk="1" hangingPunct="1"/>
            <a:r>
              <a:rPr kumimoji="1" lang="zh-CN" altLang="en-US" sz="2100" dirty="0">
                <a:solidFill>
                  <a:srgbClr val="000000"/>
                </a:solidFill>
              </a:rPr>
              <a:t>关于离散型随机变量</a:t>
            </a:r>
            <a:r>
              <a:rPr kumimoji="1" lang="en-US" altLang="zh-CN" sz="2100" i="1" dirty="0">
                <a:solidFill>
                  <a:srgbClr val="000000"/>
                </a:solidFill>
              </a:rPr>
              <a:t>X </a:t>
            </a:r>
            <a:r>
              <a:rPr kumimoji="1" lang="zh-CN" altLang="en-US" sz="2100" dirty="0">
                <a:solidFill>
                  <a:srgbClr val="000000"/>
                </a:solidFill>
              </a:rPr>
              <a:t>和</a:t>
            </a:r>
            <a:r>
              <a:rPr kumimoji="1" lang="en-US" altLang="zh-CN" sz="2100" i="1" dirty="0">
                <a:solidFill>
                  <a:srgbClr val="000000"/>
                </a:solidFill>
              </a:rPr>
              <a:t>Y </a:t>
            </a:r>
            <a:r>
              <a:rPr kumimoji="1" lang="zh-CN" altLang="en-US" sz="2100" dirty="0">
                <a:solidFill>
                  <a:srgbClr val="000000"/>
                </a:solidFill>
              </a:rPr>
              <a:t>的</a:t>
            </a:r>
            <a:r>
              <a:rPr kumimoji="1" lang="zh-CN" altLang="en-US" sz="2100" dirty="0">
                <a:solidFill>
                  <a:srgbClr val="FF0000"/>
                </a:solidFill>
              </a:rPr>
              <a:t>边缘分布函数</a:t>
            </a:r>
            <a:r>
              <a:rPr kumimoji="1" lang="zh-CN" altLang="en-US" sz="2100" dirty="0">
                <a:solidFill>
                  <a:srgbClr val="000000"/>
                </a:solidFill>
              </a:rPr>
              <a:t>分别为</a:t>
            </a:r>
            <a:r>
              <a:rPr kumimoji="1" lang="en-US" altLang="zh-CN" sz="2100" dirty="0">
                <a:solidFill>
                  <a:srgbClr val="000000"/>
                </a:solidFill>
              </a:rPr>
              <a:t>:</a:t>
            </a:r>
            <a:endParaRPr kumimoji="1" lang="en-US" altLang="zh-CN" sz="2400" dirty="0">
              <a:solidFill>
                <a:srgbClr val="000000"/>
              </a:solidFill>
            </a:endParaRPr>
          </a:p>
        </p:txBody>
      </p:sp>
      <p:sp>
        <p:nvSpPr>
          <p:cNvPr id="5" name="矩形 4"/>
          <p:cNvSpPr/>
          <p:nvPr/>
        </p:nvSpPr>
        <p:spPr>
          <a:xfrm>
            <a:off x="828519" y="3130339"/>
            <a:ext cx="3897221" cy="461665"/>
          </a:xfrm>
          <a:prstGeom prst="rect">
            <a:avLst/>
          </a:prstGeom>
        </p:spPr>
        <p:txBody>
          <a:bodyPr wrap="none">
            <a:spAutoFit/>
          </a:bodyPr>
          <a:lstStyle/>
          <a:p>
            <a:pPr defTabSz="685800" eaLnBrk="1" fontAlgn="auto" hangingPunct="1">
              <a:spcBef>
                <a:spcPts val="0"/>
              </a:spcBef>
              <a:spcAft>
                <a:spcPts val="0"/>
              </a:spcAft>
            </a:pPr>
            <a:r>
              <a:rPr kumimoji="1" lang="zh-CN" altLang="en-US" sz="2400" kern="0" dirty="0">
                <a:solidFill>
                  <a:srgbClr val="FF0000"/>
                </a:solidFill>
                <a:latin typeface="黑体" panose="02010609060101010101" pitchFamily="49" charset="-122"/>
                <a:ea typeface="黑体" panose="02010609060101010101" pitchFamily="49" charset="-122"/>
              </a:rPr>
              <a:t>离散型随机变量的条件分布</a:t>
            </a:r>
            <a:endParaRPr lang="zh-CN" altLang="en-US" sz="1350" b="0" kern="0" dirty="0">
              <a:solidFill>
                <a:srgbClr val="FF0000"/>
              </a:solidFill>
              <a:latin typeface="等线" panose="02010600030101010101" charset="-122"/>
              <a:ea typeface="等线" panose="02010600030101010101" charset="-122"/>
            </a:endParaRPr>
          </a:p>
        </p:txBody>
      </p:sp>
      <p:sp>
        <p:nvSpPr>
          <p:cNvPr id="6" name="Text Box 4"/>
          <p:cNvSpPr txBox="1">
            <a:spLocks noChangeArrowheads="1"/>
          </p:cNvSpPr>
          <p:nvPr/>
        </p:nvSpPr>
        <p:spPr bwMode="auto">
          <a:xfrm>
            <a:off x="683568" y="3882427"/>
            <a:ext cx="7622232"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defTabSz="685800" eaLnBrk="1" hangingPunct="1"/>
            <a:r>
              <a:rPr kumimoji="1" lang="en-US" altLang="zh-CN" sz="2100" dirty="0">
                <a:solidFill>
                  <a:srgbClr val="CCFFFF"/>
                </a:solidFill>
              </a:rPr>
              <a:t>        </a:t>
            </a:r>
            <a:r>
              <a:rPr kumimoji="1" lang="zh-CN" altLang="en-US" sz="2100" dirty="0">
                <a:solidFill>
                  <a:srgbClr val="0000FF"/>
                </a:solidFill>
              </a:rPr>
              <a:t>定义</a:t>
            </a:r>
            <a:r>
              <a:rPr kumimoji="1" lang="en-US" altLang="zh-CN" sz="2100" dirty="0">
                <a:solidFill>
                  <a:srgbClr val="0000FF"/>
                </a:solidFill>
              </a:rPr>
              <a:t>1</a:t>
            </a:r>
            <a:r>
              <a:rPr kumimoji="1" lang="en-US" altLang="zh-CN" sz="2100" dirty="0">
                <a:solidFill>
                  <a:srgbClr val="000000"/>
                </a:solidFill>
              </a:rPr>
              <a:t>    </a:t>
            </a:r>
            <a:r>
              <a:rPr kumimoji="1" lang="zh-CN" altLang="en-US" sz="2100" dirty="0">
                <a:solidFill>
                  <a:srgbClr val="000000"/>
                </a:solidFill>
              </a:rPr>
              <a:t>设 </a:t>
            </a:r>
            <a:r>
              <a:rPr kumimoji="1" lang="en-US" altLang="zh-CN" sz="2100" dirty="0">
                <a:solidFill>
                  <a:srgbClr val="000000"/>
                </a:solidFill>
              </a:rPr>
              <a:t>( </a:t>
            </a:r>
            <a:r>
              <a:rPr kumimoji="1" lang="en-US" altLang="zh-CN" sz="2100" i="1" dirty="0">
                <a:solidFill>
                  <a:srgbClr val="000000"/>
                </a:solidFill>
              </a:rPr>
              <a:t>X</a:t>
            </a:r>
            <a:r>
              <a:rPr kumimoji="1" lang="en-US" altLang="zh-CN" sz="2100" dirty="0">
                <a:solidFill>
                  <a:srgbClr val="000000"/>
                </a:solidFill>
              </a:rPr>
              <a:t>,</a:t>
            </a:r>
            <a:r>
              <a:rPr kumimoji="1" lang="en-US" altLang="zh-CN" sz="2100" i="1" dirty="0">
                <a:solidFill>
                  <a:srgbClr val="000000"/>
                </a:solidFill>
              </a:rPr>
              <a:t>Y </a:t>
            </a:r>
            <a:r>
              <a:rPr kumimoji="1" lang="en-US" altLang="zh-CN" sz="2100" dirty="0">
                <a:solidFill>
                  <a:srgbClr val="000000"/>
                </a:solidFill>
              </a:rPr>
              <a:t>) </a:t>
            </a:r>
            <a:r>
              <a:rPr kumimoji="1" lang="zh-CN" altLang="en-US" sz="2100" dirty="0">
                <a:solidFill>
                  <a:srgbClr val="000000"/>
                </a:solidFill>
              </a:rPr>
              <a:t>是二维离散型随机变量，对于固定的 </a:t>
            </a:r>
            <a:r>
              <a:rPr kumimoji="1" lang="en-US" altLang="zh-CN" sz="2100" i="1" dirty="0">
                <a:solidFill>
                  <a:srgbClr val="000000"/>
                </a:solidFill>
              </a:rPr>
              <a:t>j</a:t>
            </a:r>
            <a:r>
              <a:rPr kumimoji="1" lang="zh-CN" altLang="en-US" sz="2100" dirty="0">
                <a:solidFill>
                  <a:srgbClr val="000000"/>
                </a:solidFill>
              </a:rPr>
              <a:t>，若 </a:t>
            </a:r>
            <a:r>
              <a:rPr kumimoji="1" lang="en-US" altLang="zh-CN" sz="2100" i="1" dirty="0">
                <a:solidFill>
                  <a:srgbClr val="000000"/>
                </a:solidFill>
              </a:rPr>
              <a:t>P</a:t>
            </a:r>
            <a:r>
              <a:rPr kumimoji="1" lang="en-US" altLang="zh-CN" sz="2100" dirty="0">
                <a:solidFill>
                  <a:srgbClr val="000000"/>
                </a:solidFill>
              </a:rPr>
              <a:t>{</a:t>
            </a:r>
            <a:r>
              <a:rPr kumimoji="1" lang="en-US" altLang="zh-CN" sz="2100" i="1" dirty="0">
                <a:solidFill>
                  <a:srgbClr val="000000"/>
                </a:solidFill>
              </a:rPr>
              <a:t>Y </a:t>
            </a:r>
            <a:r>
              <a:rPr kumimoji="1" lang="en-US" altLang="zh-CN" sz="2100" dirty="0">
                <a:solidFill>
                  <a:srgbClr val="000000"/>
                </a:solidFill>
              </a:rPr>
              <a:t>= </a:t>
            </a:r>
            <a:r>
              <a:rPr kumimoji="1" lang="en-US" altLang="zh-CN" sz="2100" i="1" dirty="0" err="1">
                <a:solidFill>
                  <a:srgbClr val="000000"/>
                </a:solidFill>
              </a:rPr>
              <a:t>y</a:t>
            </a:r>
            <a:r>
              <a:rPr kumimoji="1" lang="en-US" altLang="zh-CN" sz="2100" i="1" baseline="-25000" dirty="0" err="1">
                <a:solidFill>
                  <a:srgbClr val="000000"/>
                </a:solidFill>
              </a:rPr>
              <a:t>j</a:t>
            </a:r>
            <a:r>
              <a:rPr kumimoji="1" lang="en-US" altLang="zh-CN" sz="2100" i="1" baseline="-25000" dirty="0">
                <a:solidFill>
                  <a:srgbClr val="000000"/>
                </a:solidFill>
              </a:rPr>
              <a:t> </a:t>
            </a:r>
            <a:r>
              <a:rPr kumimoji="1" lang="en-US" altLang="zh-CN" sz="2100" dirty="0">
                <a:solidFill>
                  <a:srgbClr val="000000"/>
                </a:solidFill>
              </a:rPr>
              <a:t>} &gt; 0</a:t>
            </a:r>
            <a:r>
              <a:rPr kumimoji="1" lang="zh-CN" altLang="en-US" sz="2100" dirty="0">
                <a:solidFill>
                  <a:srgbClr val="000000"/>
                </a:solidFill>
              </a:rPr>
              <a:t>，则称</a:t>
            </a:r>
          </a:p>
        </p:txBody>
      </p:sp>
      <p:sp>
        <p:nvSpPr>
          <p:cNvPr id="7" name="Text Box 5"/>
          <p:cNvSpPr txBox="1">
            <a:spLocks noChangeArrowheads="1"/>
          </p:cNvSpPr>
          <p:nvPr/>
        </p:nvSpPr>
        <p:spPr bwMode="auto">
          <a:xfrm>
            <a:off x="675234" y="5663602"/>
            <a:ext cx="5357813"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defTabSz="685800" eaLnBrk="1" hangingPunct="1"/>
            <a:r>
              <a:rPr kumimoji="1" lang="zh-CN" altLang="en-US" sz="2100" dirty="0">
                <a:solidFill>
                  <a:srgbClr val="000000"/>
                </a:solidFill>
              </a:rPr>
              <a:t>为</a:t>
            </a:r>
            <a:r>
              <a:rPr kumimoji="1" lang="zh-CN" altLang="en-US" sz="2100" dirty="0">
                <a:solidFill>
                  <a:srgbClr val="333399"/>
                </a:solidFill>
              </a:rPr>
              <a:t>在 </a:t>
            </a:r>
            <a:r>
              <a:rPr kumimoji="1" lang="en-US" altLang="zh-CN" sz="2100" i="1" dirty="0">
                <a:solidFill>
                  <a:srgbClr val="333399"/>
                </a:solidFill>
              </a:rPr>
              <a:t>Y </a:t>
            </a:r>
            <a:r>
              <a:rPr kumimoji="1" lang="en-US" altLang="zh-CN" sz="2100" dirty="0">
                <a:solidFill>
                  <a:srgbClr val="333399"/>
                </a:solidFill>
              </a:rPr>
              <a:t>= </a:t>
            </a:r>
            <a:r>
              <a:rPr kumimoji="1" lang="en-US" altLang="zh-CN" sz="2100" i="1" dirty="0" err="1">
                <a:solidFill>
                  <a:srgbClr val="333399"/>
                </a:solidFill>
              </a:rPr>
              <a:t>y</a:t>
            </a:r>
            <a:r>
              <a:rPr kumimoji="1" lang="en-US" altLang="zh-CN" sz="2100" i="1" baseline="-25000" dirty="0" err="1">
                <a:solidFill>
                  <a:srgbClr val="333399"/>
                </a:solidFill>
              </a:rPr>
              <a:t>j</a:t>
            </a:r>
            <a:r>
              <a:rPr kumimoji="1" lang="zh-CN" altLang="en-US" sz="2100" dirty="0">
                <a:solidFill>
                  <a:srgbClr val="333399"/>
                </a:solidFill>
              </a:rPr>
              <a:t>条件下随机变量</a:t>
            </a:r>
            <a:r>
              <a:rPr kumimoji="1" lang="en-US" altLang="zh-CN" sz="2100" i="1" dirty="0">
                <a:solidFill>
                  <a:srgbClr val="333399"/>
                </a:solidFill>
              </a:rPr>
              <a:t>X</a:t>
            </a:r>
            <a:r>
              <a:rPr kumimoji="1" lang="zh-CN" altLang="en-US" sz="2100" dirty="0">
                <a:solidFill>
                  <a:srgbClr val="333399"/>
                </a:solidFill>
              </a:rPr>
              <a:t>的条件分布律</a:t>
            </a:r>
            <a:r>
              <a:rPr kumimoji="1" lang="en-US" altLang="zh-CN" sz="2100" dirty="0">
                <a:solidFill>
                  <a:srgbClr val="000000"/>
                </a:solidFill>
              </a:rPr>
              <a:t>.</a:t>
            </a:r>
            <a:endParaRPr kumimoji="1" lang="en-US" altLang="zh-CN" sz="2100" b="0" dirty="0">
              <a:solidFill>
                <a:srgbClr val="000000"/>
              </a:solidFill>
            </a:endParaRPr>
          </a:p>
        </p:txBody>
      </p:sp>
      <p:sp>
        <p:nvSpPr>
          <p:cNvPr id="8" name="Rectangle 6"/>
          <p:cNvSpPr>
            <a:spLocks noChangeArrowheads="1"/>
          </p:cNvSpPr>
          <p:nvPr/>
        </p:nvSpPr>
        <p:spPr bwMode="auto">
          <a:xfrm>
            <a:off x="735956" y="4899220"/>
            <a:ext cx="2005677"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685800" eaLnBrk="1" hangingPunct="1"/>
            <a:r>
              <a:rPr kumimoji="1" lang="en-US" altLang="zh-CN" sz="2100" dirty="0">
                <a:solidFill>
                  <a:srgbClr val="000000"/>
                </a:solidFill>
              </a:rPr>
              <a:t>P{</a:t>
            </a:r>
            <a:r>
              <a:rPr kumimoji="1" lang="en-US" altLang="zh-CN" sz="2100" i="1" dirty="0">
                <a:solidFill>
                  <a:srgbClr val="000000"/>
                </a:solidFill>
              </a:rPr>
              <a:t>X</a:t>
            </a:r>
            <a:r>
              <a:rPr kumimoji="1" lang="en-US" altLang="zh-CN" sz="2100" dirty="0">
                <a:solidFill>
                  <a:srgbClr val="000000"/>
                </a:solidFill>
              </a:rPr>
              <a:t>= </a:t>
            </a:r>
            <a:r>
              <a:rPr kumimoji="1" lang="en-US" altLang="zh-CN" sz="2100" i="1" dirty="0">
                <a:solidFill>
                  <a:srgbClr val="000000"/>
                </a:solidFill>
              </a:rPr>
              <a:t>x</a:t>
            </a:r>
            <a:r>
              <a:rPr kumimoji="1" lang="en-US" altLang="zh-CN" sz="2100" i="1" baseline="-25000" dirty="0">
                <a:solidFill>
                  <a:srgbClr val="000000"/>
                </a:solidFill>
              </a:rPr>
              <a:t>i </a:t>
            </a:r>
            <a:r>
              <a:rPr kumimoji="1" lang="en-US" altLang="zh-CN" sz="2100" dirty="0">
                <a:solidFill>
                  <a:srgbClr val="000000"/>
                </a:solidFill>
              </a:rPr>
              <a:t>|</a:t>
            </a:r>
            <a:r>
              <a:rPr kumimoji="1" lang="en-US" altLang="zh-CN" sz="2100" i="1" dirty="0">
                <a:solidFill>
                  <a:srgbClr val="000000"/>
                </a:solidFill>
              </a:rPr>
              <a:t>Y</a:t>
            </a:r>
            <a:r>
              <a:rPr kumimoji="1" lang="en-US" altLang="zh-CN" sz="2100" dirty="0">
                <a:solidFill>
                  <a:srgbClr val="000000"/>
                </a:solidFill>
              </a:rPr>
              <a:t>= </a:t>
            </a:r>
            <a:r>
              <a:rPr kumimoji="1" lang="en-US" altLang="zh-CN" sz="2100" i="1" dirty="0" err="1">
                <a:solidFill>
                  <a:srgbClr val="000000"/>
                </a:solidFill>
              </a:rPr>
              <a:t>y</a:t>
            </a:r>
            <a:r>
              <a:rPr kumimoji="1" lang="en-US" altLang="zh-CN" sz="2100" i="1" baseline="-25000" dirty="0" err="1">
                <a:solidFill>
                  <a:srgbClr val="000000"/>
                </a:solidFill>
              </a:rPr>
              <a:t>j</a:t>
            </a:r>
            <a:r>
              <a:rPr kumimoji="1" lang="en-US" altLang="zh-CN" sz="2100" i="1" baseline="-25000" dirty="0">
                <a:solidFill>
                  <a:srgbClr val="000000"/>
                </a:solidFill>
              </a:rPr>
              <a:t> </a:t>
            </a:r>
            <a:r>
              <a:rPr kumimoji="1" lang="en-US" altLang="zh-CN" sz="2100" dirty="0">
                <a:solidFill>
                  <a:srgbClr val="000000"/>
                </a:solidFill>
              </a:rPr>
              <a:t>}=</a:t>
            </a:r>
          </a:p>
        </p:txBody>
      </p:sp>
      <p:graphicFrame>
        <p:nvGraphicFramePr>
          <p:cNvPr id="9" name="Object 7"/>
          <p:cNvGraphicFramePr>
            <a:graphicFrameLocks noChangeAspect="1"/>
          </p:cNvGraphicFramePr>
          <p:nvPr/>
        </p:nvGraphicFramePr>
        <p:xfrm>
          <a:off x="4682878" y="4692052"/>
          <a:ext cx="764381" cy="914400"/>
        </p:xfrm>
        <a:graphic>
          <a:graphicData uri="http://schemas.openxmlformats.org/presentationml/2006/ole">
            <mc:AlternateContent xmlns:mc="http://schemas.openxmlformats.org/markup-compatibility/2006">
              <mc:Choice xmlns:v="urn:schemas-microsoft-com:vml" Requires="v">
                <p:oleObj spid="_x0000_s168166" name="公式" r:id="rId7" imgW="403225" imgH="481965" progId="Equation.3">
                  <p:embed/>
                </p:oleObj>
              </mc:Choice>
              <mc:Fallback>
                <p:oleObj name="公式" r:id="rId7" imgW="403225" imgH="481965" progId="Equation.3">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82878" y="4692052"/>
                        <a:ext cx="764381"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 name="Rectangle 8"/>
          <p:cNvSpPr>
            <a:spLocks noChangeArrowheads="1"/>
          </p:cNvSpPr>
          <p:nvPr/>
        </p:nvSpPr>
        <p:spPr bwMode="auto">
          <a:xfrm>
            <a:off x="5438924" y="4920652"/>
            <a:ext cx="160011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685800" eaLnBrk="1" hangingPunct="1"/>
            <a:r>
              <a:rPr kumimoji="1" lang="zh-CN" altLang="en-US" sz="2400">
                <a:solidFill>
                  <a:srgbClr val="000000"/>
                </a:solidFill>
              </a:rPr>
              <a:t>，</a:t>
            </a:r>
            <a:r>
              <a:rPr kumimoji="1" lang="en-US" altLang="zh-CN" sz="2400" i="1">
                <a:solidFill>
                  <a:srgbClr val="000000"/>
                </a:solidFill>
              </a:rPr>
              <a:t>i</a:t>
            </a:r>
            <a:r>
              <a:rPr kumimoji="1" lang="en-US" altLang="zh-CN" sz="2400">
                <a:solidFill>
                  <a:srgbClr val="000000"/>
                </a:solidFill>
              </a:rPr>
              <a:t>=1,2, …</a:t>
            </a:r>
          </a:p>
        </p:txBody>
      </p:sp>
      <p:graphicFrame>
        <p:nvGraphicFramePr>
          <p:cNvPr id="11" name="Object 10"/>
          <p:cNvGraphicFramePr>
            <a:graphicFrameLocks noChangeAspect="1"/>
          </p:cNvGraphicFramePr>
          <p:nvPr/>
        </p:nvGraphicFramePr>
        <p:xfrm>
          <a:off x="2630240" y="4638474"/>
          <a:ext cx="2095500" cy="923925"/>
        </p:xfrm>
        <a:graphic>
          <a:graphicData uri="http://schemas.openxmlformats.org/presentationml/2006/ole">
            <mc:AlternateContent xmlns:mc="http://schemas.openxmlformats.org/markup-compatibility/2006">
              <mc:Choice xmlns:v="urn:schemas-microsoft-com:vml" Requires="v">
                <p:oleObj spid="_x0000_s168167" name="Equation" r:id="rId9" imgW="2880995" imgH="1268095" progId="Equation.DSMT4">
                  <p:embed/>
                </p:oleObj>
              </mc:Choice>
              <mc:Fallback>
                <p:oleObj name="Equation" r:id="rId9" imgW="2880995" imgH="1268095" progId="Equation.DSMT4">
                  <p:embed/>
                  <p:pic>
                    <p:nvPicPr>
                      <p:cNvPr id="0" name="Object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630240" y="4638474"/>
                        <a:ext cx="2095500" cy="923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left)">
                                      <p:cBhvr>
                                        <p:cTn id="36" dur="500"/>
                                        <p:tgtEl>
                                          <p:spTgt spid="11"/>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left)">
                                      <p:cBhvr>
                                        <p:cTn id="41" dur="500"/>
                                        <p:tgtEl>
                                          <p:spTgt spid="9"/>
                                        </p:tgtEl>
                                      </p:cBhvr>
                                    </p:animEffect>
                                  </p:childTnLst>
                                </p:cTn>
                              </p:par>
                            </p:childTnLst>
                          </p:cTn>
                        </p:par>
                        <p:par>
                          <p:cTn id="42" fill="hold">
                            <p:stCondLst>
                              <p:cond delay="500"/>
                            </p:stCondLst>
                            <p:childTnLst>
                              <p:par>
                                <p:cTn id="43" presetID="22" presetClass="entr" presetSubtype="8"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wipe(left)">
                                      <p:cBhvr>
                                        <p:cTn id="45" dur="500"/>
                                        <p:tgtEl>
                                          <p:spTgt spid="10"/>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wipe(left)">
                                      <p:cBhvr>
                                        <p:cTn id="5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utoUpdateAnimBg="0"/>
      <p:bldP spid="7" grpId="0" autoUpdateAnimBg="0"/>
      <p:bldP spid="8" grpId="0"/>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
          <p:cNvSpPr txBox="1">
            <a:spLocks noChangeArrowheads="1"/>
          </p:cNvSpPr>
          <p:nvPr/>
        </p:nvSpPr>
        <p:spPr bwMode="auto">
          <a:xfrm>
            <a:off x="940241" y="1449400"/>
            <a:ext cx="5357813"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defTabSz="685800" eaLnBrk="1" hangingPunct="1"/>
            <a:r>
              <a:rPr kumimoji="1" lang="zh-CN" altLang="en-US" sz="2100" dirty="0">
                <a:solidFill>
                  <a:srgbClr val="000000"/>
                </a:solidFill>
              </a:rPr>
              <a:t>为</a:t>
            </a:r>
            <a:r>
              <a:rPr kumimoji="1" lang="zh-CN" altLang="en-US" sz="2100" dirty="0">
                <a:solidFill>
                  <a:srgbClr val="333399"/>
                </a:solidFill>
              </a:rPr>
              <a:t>在 </a:t>
            </a:r>
            <a:r>
              <a:rPr kumimoji="1" lang="en-US" altLang="zh-CN" sz="2100" i="1" dirty="0">
                <a:solidFill>
                  <a:srgbClr val="333399"/>
                </a:solidFill>
              </a:rPr>
              <a:t>X </a:t>
            </a:r>
            <a:r>
              <a:rPr kumimoji="1" lang="en-US" altLang="zh-CN" sz="2100" dirty="0">
                <a:solidFill>
                  <a:srgbClr val="333399"/>
                </a:solidFill>
              </a:rPr>
              <a:t>= </a:t>
            </a:r>
            <a:r>
              <a:rPr kumimoji="1" lang="en-US" altLang="zh-CN" sz="2100" i="1" dirty="0">
                <a:solidFill>
                  <a:srgbClr val="333399"/>
                </a:solidFill>
              </a:rPr>
              <a:t>x</a:t>
            </a:r>
            <a:r>
              <a:rPr kumimoji="1" lang="en-US" altLang="zh-CN" sz="2100" i="1" baseline="-25000" dirty="0" err="1">
                <a:solidFill>
                  <a:srgbClr val="333399"/>
                </a:solidFill>
              </a:rPr>
              <a:t>i</a:t>
            </a:r>
            <a:r>
              <a:rPr kumimoji="1" lang="zh-CN" altLang="en-US" sz="2100" dirty="0">
                <a:solidFill>
                  <a:srgbClr val="333399"/>
                </a:solidFill>
              </a:rPr>
              <a:t>条件下随机变量</a:t>
            </a:r>
            <a:r>
              <a:rPr kumimoji="1" lang="en-US" altLang="zh-CN" sz="2100" i="1" dirty="0">
                <a:solidFill>
                  <a:srgbClr val="333399"/>
                </a:solidFill>
              </a:rPr>
              <a:t>Y</a:t>
            </a:r>
            <a:r>
              <a:rPr kumimoji="1" lang="zh-CN" altLang="en-US" sz="2100" dirty="0">
                <a:solidFill>
                  <a:srgbClr val="333399"/>
                </a:solidFill>
              </a:rPr>
              <a:t>的条件分布律</a:t>
            </a:r>
            <a:r>
              <a:rPr kumimoji="1" lang="en-US" altLang="zh-CN" sz="2100" dirty="0">
                <a:solidFill>
                  <a:srgbClr val="000000"/>
                </a:solidFill>
              </a:rPr>
              <a:t>.</a:t>
            </a:r>
            <a:endParaRPr kumimoji="1" lang="en-US" altLang="zh-CN" sz="2100" b="0" dirty="0">
              <a:solidFill>
                <a:srgbClr val="000000"/>
              </a:solidFill>
            </a:endParaRPr>
          </a:p>
        </p:txBody>
      </p:sp>
      <p:sp>
        <p:nvSpPr>
          <p:cNvPr id="3" name="Rectangle 6"/>
          <p:cNvSpPr>
            <a:spLocks noChangeArrowheads="1"/>
          </p:cNvSpPr>
          <p:nvPr/>
        </p:nvSpPr>
        <p:spPr bwMode="auto">
          <a:xfrm>
            <a:off x="1000963" y="685018"/>
            <a:ext cx="2005677"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685800" eaLnBrk="1" hangingPunct="1"/>
            <a:r>
              <a:rPr kumimoji="1" lang="en-US" altLang="zh-CN" sz="2100" dirty="0">
                <a:solidFill>
                  <a:srgbClr val="000000"/>
                </a:solidFill>
              </a:rPr>
              <a:t>P{</a:t>
            </a:r>
            <a:r>
              <a:rPr kumimoji="1" lang="en-US" altLang="zh-CN" sz="2100" i="1" dirty="0">
                <a:solidFill>
                  <a:srgbClr val="000000"/>
                </a:solidFill>
              </a:rPr>
              <a:t>Y</a:t>
            </a:r>
            <a:r>
              <a:rPr kumimoji="1" lang="en-US" altLang="zh-CN" sz="2100" dirty="0">
                <a:solidFill>
                  <a:srgbClr val="000000"/>
                </a:solidFill>
              </a:rPr>
              <a:t>= </a:t>
            </a:r>
            <a:r>
              <a:rPr kumimoji="1" lang="en-US" altLang="zh-CN" sz="2100" i="1" dirty="0" err="1">
                <a:solidFill>
                  <a:srgbClr val="000000"/>
                </a:solidFill>
              </a:rPr>
              <a:t>y</a:t>
            </a:r>
            <a:r>
              <a:rPr kumimoji="1" lang="en-US" altLang="zh-CN" sz="2100" i="1" baseline="-25000" dirty="0" err="1">
                <a:solidFill>
                  <a:srgbClr val="000000"/>
                </a:solidFill>
              </a:rPr>
              <a:t>j</a:t>
            </a:r>
            <a:r>
              <a:rPr kumimoji="1" lang="en-US" altLang="zh-CN" sz="2100" i="1" baseline="-25000" dirty="0">
                <a:solidFill>
                  <a:srgbClr val="000000"/>
                </a:solidFill>
              </a:rPr>
              <a:t> </a:t>
            </a:r>
            <a:r>
              <a:rPr kumimoji="1" lang="en-US" altLang="zh-CN" sz="2100" dirty="0">
                <a:solidFill>
                  <a:srgbClr val="000000"/>
                </a:solidFill>
              </a:rPr>
              <a:t>|</a:t>
            </a:r>
            <a:r>
              <a:rPr kumimoji="1" lang="en-US" altLang="zh-CN" sz="2100" i="1" dirty="0">
                <a:solidFill>
                  <a:srgbClr val="000000"/>
                </a:solidFill>
              </a:rPr>
              <a:t>X</a:t>
            </a:r>
            <a:r>
              <a:rPr kumimoji="1" lang="en-US" altLang="zh-CN" sz="2100" dirty="0">
                <a:solidFill>
                  <a:srgbClr val="000000"/>
                </a:solidFill>
              </a:rPr>
              <a:t>= </a:t>
            </a:r>
            <a:r>
              <a:rPr kumimoji="1" lang="en-US" altLang="zh-CN" sz="2100" i="1" dirty="0">
                <a:solidFill>
                  <a:srgbClr val="000000"/>
                </a:solidFill>
              </a:rPr>
              <a:t>x</a:t>
            </a:r>
            <a:r>
              <a:rPr kumimoji="1" lang="en-US" altLang="zh-CN" sz="2100" i="1" baseline="-25000" dirty="0">
                <a:solidFill>
                  <a:srgbClr val="000000"/>
                </a:solidFill>
              </a:rPr>
              <a:t>i </a:t>
            </a:r>
            <a:r>
              <a:rPr kumimoji="1" lang="en-US" altLang="zh-CN" sz="2100" dirty="0">
                <a:solidFill>
                  <a:srgbClr val="000000"/>
                </a:solidFill>
              </a:rPr>
              <a:t>}=</a:t>
            </a:r>
          </a:p>
        </p:txBody>
      </p:sp>
      <p:graphicFrame>
        <p:nvGraphicFramePr>
          <p:cNvPr id="4" name="Object 7"/>
          <p:cNvGraphicFramePr>
            <a:graphicFrameLocks noChangeAspect="1"/>
          </p:cNvGraphicFramePr>
          <p:nvPr/>
        </p:nvGraphicFramePr>
        <p:xfrm>
          <a:off x="4948238" y="465535"/>
          <a:ext cx="764381" cy="939403"/>
        </p:xfrm>
        <a:graphic>
          <a:graphicData uri="http://schemas.openxmlformats.org/presentationml/2006/ole">
            <mc:AlternateContent xmlns:mc="http://schemas.openxmlformats.org/markup-compatibility/2006">
              <mc:Choice xmlns:v="urn:schemas-microsoft-com:vml" Requires="v">
                <p:oleObj spid="_x0000_s169237" name="Equation" r:id="rId3" imgW="9448800" imgH="11582400" progId="Equation.DSMT4">
                  <p:embed/>
                </p:oleObj>
              </mc:Choice>
              <mc:Fallback>
                <p:oleObj name="Equation" r:id="rId3" imgW="9448800" imgH="11582400" progId="Equation.DSMT4">
                  <p:embed/>
                  <p:pic>
                    <p:nvPicPr>
                      <p:cNvPr id="0" name="Object 7"/>
                      <p:cNvPicPr>
                        <a:picLocks noChangeAspect="1" noChangeArrowheads="1"/>
                      </p:cNvPicPr>
                      <p:nvPr/>
                    </p:nvPicPr>
                    <p:blipFill>
                      <a:blip r:embed="rId4"/>
                      <a:srcRect/>
                      <a:stretch>
                        <a:fillRect/>
                      </a:stretch>
                    </p:blipFill>
                    <p:spPr bwMode="auto">
                      <a:xfrm>
                        <a:off x="4948238" y="465535"/>
                        <a:ext cx="764381" cy="939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Rectangle 8"/>
          <p:cNvSpPr>
            <a:spLocks noChangeArrowheads="1"/>
          </p:cNvSpPr>
          <p:nvPr/>
        </p:nvSpPr>
        <p:spPr bwMode="auto">
          <a:xfrm>
            <a:off x="5703931" y="706450"/>
            <a:ext cx="160011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685800" eaLnBrk="1" hangingPunct="1"/>
            <a:r>
              <a:rPr kumimoji="1" lang="zh-CN" altLang="en-US" sz="2400" dirty="0">
                <a:solidFill>
                  <a:srgbClr val="000000"/>
                </a:solidFill>
              </a:rPr>
              <a:t>，</a:t>
            </a:r>
            <a:r>
              <a:rPr kumimoji="1" lang="en-US" altLang="zh-CN" sz="2400" i="1" dirty="0">
                <a:solidFill>
                  <a:srgbClr val="000000"/>
                </a:solidFill>
              </a:rPr>
              <a:t>j</a:t>
            </a:r>
            <a:r>
              <a:rPr kumimoji="1" lang="en-US" altLang="zh-CN" sz="2400" dirty="0">
                <a:solidFill>
                  <a:srgbClr val="000000"/>
                </a:solidFill>
              </a:rPr>
              <a:t>=1,2, …</a:t>
            </a:r>
          </a:p>
        </p:txBody>
      </p:sp>
      <p:graphicFrame>
        <p:nvGraphicFramePr>
          <p:cNvPr id="6" name="Object 10"/>
          <p:cNvGraphicFramePr>
            <a:graphicFrameLocks noChangeAspect="1"/>
          </p:cNvGraphicFramePr>
          <p:nvPr/>
        </p:nvGraphicFramePr>
        <p:xfrm>
          <a:off x="2895600" y="457200"/>
          <a:ext cx="2095500" cy="857250"/>
        </p:xfrm>
        <a:graphic>
          <a:graphicData uri="http://schemas.openxmlformats.org/presentationml/2006/ole">
            <mc:AlternateContent xmlns:mc="http://schemas.openxmlformats.org/markup-compatibility/2006">
              <mc:Choice xmlns:v="urn:schemas-microsoft-com:vml" Requires="v">
                <p:oleObj spid="_x0000_s169238" name="Equation" r:id="rId5" imgW="67056000" imgH="27432000" progId="Equation.DSMT4">
                  <p:embed/>
                </p:oleObj>
              </mc:Choice>
              <mc:Fallback>
                <p:oleObj name="Equation" r:id="rId5" imgW="67056000" imgH="27432000" progId="Equation.DSMT4">
                  <p:embed/>
                  <p:pic>
                    <p:nvPicPr>
                      <p:cNvPr id="0" name="Object 10"/>
                      <p:cNvPicPr>
                        <a:picLocks noChangeAspect="1" noChangeArrowheads="1"/>
                      </p:cNvPicPr>
                      <p:nvPr/>
                    </p:nvPicPr>
                    <p:blipFill>
                      <a:blip r:embed="rId6"/>
                      <a:srcRect/>
                      <a:stretch>
                        <a:fillRect/>
                      </a:stretch>
                    </p:blipFill>
                    <p:spPr bwMode="auto">
                      <a:xfrm>
                        <a:off x="2895600" y="457200"/>
                        <a:ext cx="2095500" cy="857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 name="矩形 7"/>
          <p:cNvSpPr/>
          <p:nvPr/>
        </p:nvSpPr>
        <p:spPr>
          <a:xfrm>
            <a:off x="779988" y="2058585"/>
            <a:ext cx="3587842" cy="461665"/>
          </a:xfrm>
          <a:prstGeom prst="rect">
            <a:avLst/>
          </a:prstGeom>
        </p:spPr>
        <p:txBody>
          <a:bodyPr wrap="none">
            <a:spAutoFit/>
          </a:bodyPr>
          <a:lstStyle/>
          <a:p>
            <a:pPr defTabSz="685800">
              <a:spcBef>
                <a:spcPct val="50000"/>
              </a:spcBef>
              <a:defRPr/>
            </a:pPr>
            <a:r>
              <a:rPr lang="zh-CN" altLang="en-US" sz="2400" dirty="0">
                <a:solidFill>
                  <a:srgbClr val="FF0000"/>
                </a:solidFill>
                <a:latin typeface="Arial" panose="020B0604020202020204" pitchFamily="34" charset="0"/>
                <a:ea typeface="黑体" panose="02010609060101010101" pitchFamily="49" charset="-122"/>
              </a:rPr>
              <a:t>随机变量相互独立的定义</a:t>
            </a:r>
          </a:p>
        </p:txBody>
      </p:sp>
      <p:grpSp>
        <p:nvGrpSpPr>
          <p:cNvPr id="9" name="Group 3"/>
          <p:cNvGrpSpPr/>
          <p:nvPr/>
        </p:nvGrpSpPr>
        <p:grpSpPr bwMode="auto">
          <a:xfrm>
            <a:off x="921092" y="2544725"/>
            <a:ext cx="5940029" cy="1771650"/>
            <a:chOff x="204" y="1160"/>
            <a:chExt cx="4989" cy="1488"/>
          </a:xfrm>
        </p:grpSpPr>
        <p:sp>
          <p:nvSpPr>
            <p:cNvPr id="10" name="Rectangle 4"/>
            <p:cNvSpPr>
              <a:spLocks noChangeArrowheads="1"/>
            </p:cNvSpPr>
            <p:nvPr/>
          </p:nvSpPr>
          <p:spPr bwMode="auto">
            <a:xfrm>
              <a:off x="672" y="1160"/>
              <a:ext cx="4512" cy="1488"/>
            </a:xfrm>
            <a:prstGeom prst="rect">
              <a:avLst/>
            </a:prstGeom>
            <a:noFill/>
            <a:ln>
              <a:noFill/>
            </a:ln>
            <a:effectLst/>
            <a:extLst>
              <a:ext uri="{909E8E84-426E-40DD-AFC4-6F175D3DCCD1}">
                <a14:hiddenFill xmlns:a14="http://schemas.microsoft.com/office/drawing/2010/main">
                  <a:solidFill>
                    <a:srgbClr val="660033"/>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85800" eaLnBrk="1" hangingPunct="1"/>
              <a:endParaRPr lang="zh-CN" altLang="en-US" sz="2100">
                <a:solidFill>
                  <a:srgbClr val="000000"/>
                </a:solidFill>
              </a:endParaRPr>
            </a:p>
          </p:txBody>
        </p:sp>
        <p:sp>
          <p:nvSpPr>
            <p:cNvPr id="11" name="Rectangle 5"/>
            <p:cNvSpPr>
              <a:spLocks noChangeArrowheads="1"/>
            </p:cNvSpPr>
            <p:nvPr/>
          </p:nvSpPr>
          <p:spPr bwMode="auto">
            <a:xfrm>
              <a:off x="839" y="1289"/>
              <a:ext cx="3708" cy="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685800" eaLnBrk="1" hangingPunct="1"/>
              <a:r>
                <a:rPr kumimoji="1" lang="zh-CN" altLang="en-US" sz="2100">
                  <a:solidFill>
                    <a:srgbClr val="000000"/>
                  </a:solidFill>
                </a:rPr>
                <a:t>设 </a:t>
              </a:r>
              <a:r>
                <a:rPr kumimoji="1" lang="en-US" altLang="zh-CN" sz="2100" i="1">
                  <a:solidFill>
                    <a:srgbClr val="000000"/>
                  </a:solidFill>
                </a:rPr>
                <a:t>X</a:t>
              </a:r>
              <a:r>
                <a:rPr kumimoji="1" lang="en-US" altLang="zh-CN" sz="2100">
                  <a:solidFill>
                    <a:srgbClr val="000000"/>
                  </a:solidFill>
                </a:rPr>
                <a:t>,</a:t>
              </a:r>
              <a:r>
                <a:rPr kumimoji="1" lang="en-US" altLang="zh-CN" sz="2100" i="1">
                  <a:solidFill>
                    <a:srgbClr val="000000"/>
                  </a:solidFill>
                </a:rPr>
                <a:t>Y</a:t>
              </a:r>
              <a:r>
                <a:rPr kumimoji="1" lang="zh-CN" altLang="en-US" sz="2100">
                  <a:solidFill>
                    <a:srgbClr val="000000"/>
                  </a:solidFill>
                </a:rPr>
                <a:t>是两个</a:t>
              </a:r>
              <a:r>
                <a:rPr kumimoji="1" lang="en-US" altLang="zh-CN" sz="2100" i="1">
                  <a:solidFill>
                    <a:srgbClr val="000000"/>
                  </a:solidFill>
                </a:rPr>
                <a:t>r.v</a:t>
              </a:r>
              <a:r>
                <a:rPr kumimoji="1" lang="zh-CN" altLang="en-US" sz="2100">
                  <a:solidFill>
                    <a:srgbClr val="000000"/>
                  </a:solidFill>
                </a:rPr>
                <a:t>，若对任意的</a:t>
              </a:r>
              <a:r>
                <a:rPr kumimoji="1" lang="en-US" altLang="zh-CN" sz="2100" i="1">
                  <a:solidFill>
                    <a:srgbClr val="000000"/>
                  </a:solidFill>
                </a:rPr>
                <a:t>x</a:t>
              </a:r>
              <a:r>
                <a:rPr kumimoji="1" lang="en-US" altLang="zh-CN" sz="2100">
                  <a:solidFill>
                    <a:srgbClr val="000000"/>
                  </a:solidFill>
                </a:rPr>
                <a:t>,</a:t>
              </a:r>
              <a:r>
                <a:rPr kumimoji="1" lang="en-US" altLang="zh-CN" sz="2100" i="1">
                  <a:solidFill>
                    <a:srgbClr val="000000"/>
                  </a:solidFill>
                </a:rPr>
                <a:t>y</a:t>
              </a:r>
              <a:r>
                <a:rPr kumimoji="1" lang="en-US" altLang="zh-CN" sz="2100">
                  <a:solidFill>
                    <a:srgbClr val="000000"/>
                  </a:solidFill>
                </a:rPr>
                <a:t>,</a:t>
              </a:r>
              <a:r>
                <a:rPr kumimoji="1" lang="zh-CN" altLang="en-US" sz="2100">
                  <a:solidFill>
                    <a:srgbClr val="000000"/>
                  </a:solidFill>
                </a:rPr>
                <a:t>有</a:t>
              </a:r>
            </a:p>
          </p:txBody>
        </p:sp>
        <p:graphicFrame>
          <p:nvGraphicFramePr>
            <p:cNvPr id="12" name="Object 6"/>
            <p:cNvGraphicFramePr>
              <a:graphicFrameLocks noChangeAspect="1"/>
            </p:cNvGraphicFramePr>
            <p:nvPr/>
          </p:nvGraphicFramePr>
          <p:xfrm>
            <a:off x="1085" y="1706"/>
            <a:ext cx="4108" cy="358"/>
          </p:xfrm>
          <a:graphic>
            <a:graphicData uri="http://schemas.openxmlformats.org/presentationml/2006/ole">
              <mc:AlternateContent xmlns:mc="http://schemas.openxmlformats.org/markup-compatibility/2006">
                <mc:Choice xmlns:v="urn:schemas-microsoft-com:vml" Requires="v">
                  <p:oleObj spid="_x0000_s169239" name="公式" r:id="rId7" imgW="2399030" imgH="206375" progId="Equation.3">
                    <p:embed/>
                  </p:oleObj>
                </mc:Choice>
                <mc:Fallback>
                  <p:oleObj name="公式" r:id="rId7" imgW="2399030" imgH="206375" progId="Equation.3">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85" y="1706"/>
                          <a:ext cx="4108" cy="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 name="Rectangle 7"/>
            <p:cNvSpPr>
              <a:spLocks noChangeArrowheads="1"/>
            </p:cNvSpPr>
            <p:nvPr/>
          </p:nvSpPr>
          <p:spPr bwMode="auto">
            <a:xfrm>
              <a:off x="204" y="2160"/>
              <a:ext cx="2481" cy="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685800" eaLnBrk="1" hangingPunct="1"/>
              <a:r>
                <a:rPr kumimoji="1" lang="en-US" altLang="zh-CN" sz="2100" dirty="0">
                  <a:solidFill>
                    <a:srgbClr val="000000"/>
                  </a:solidFill>
                </a:rPr>
                <a:t>  </a:t>
              </a:r>
              <a:r>
                <a:rPr kumimoji="1" lang="zh-CN" altLang="en-US" sz="2100" dirty="0">
                  <a:solidFill>
                    <a:srgbClr val="000000"/>
                  </a:solidFill>
                </a:rPr>
                <a:t>则称 </a:t>
              </a:r>
              <a:r>
                <a:rPr kumimoji="1" lang="en-US" altLang="zh-CN" sz="2100" i="1" dirty="0">
                  <a:solidFill>
                    <a:srgbClr val="0000FF"/>
                  </a:solidFill>
                </a:rPr>
                <a:t>X </a:t>
              </a:r>
              <a:r>
                <a:rPr kumimoji="1" lang="zh-CN" altLang="en-US" sz="2100" dirty="0">
                  <a:solidFill>
                    <a:srgbClr val="0000FF"/>
                  </a:solidFill>
                </a:rPr>
                <a:t>和 </a:t>
              </a:r>
              <a:r>
                <a:rPr kumimoji="1" lang="en-US" altLang="zh-CN" sz="2100" i="1" dirty="0">
                  <a:solidFill>
                    <a:srgbClr val="0000FF"/>
                  </a:solidFill>
                </a:rPr>
                <a:t>Y </a:t>
              </a:r>
              <a:r>
                <a:rPr kumimoji="1" lang="zh-CN" altLang="zh-CN" sz="2100" dirty="0">
                  <a:solidFill>
                    <a:srgbClr val="0000FF"/>
                  </a:solidFill>
                </a:rPr>
                <a:t>相互</a:t>
              </a:r>
              <a:r>
                <a:rPr kumimoji="1" lang="zh-CN" altLang="en-US" sz="2100" dirty="0">
                  <a:solidFill>
                    <a:srgbClr val="0000FF"/>
                  </a:solidFill>
                </a:rPr>
                <a:t>独立</a:t>
              </a:r>
              <a:r>
                <a:rPr kumimoji="1" lang="zh-CN" altLang="en-US" sz="2100" dirty="0">
                  <a:solidFill>
                    <a:srgbClr val="000000"/>
                  </a:solidFill>
                </a:rPr>
                <a:t> </a:t>
              </a:r>
              <a:r>
                <a:rPr kumimoji="1" lang="en-US" altLang="zh-CN" sz="2100" dirty="0">
                  <a:solidFill>
                    <a:srgbClr val="000000"/>
                  </a:solidFill>
                </a:rPr>
                <a:t>.</a:t>
              </a:r>
            </a:p>
          </p:txBody>
        </p:sp>
      </p:grpSp>
      <p:graphicFrame>
        <p:nvGraphicFramePr>
          <p:cNvPr id="14" name="Object 4"/>
          <p:cNvGraphicFramePr>
            <a:graphicFrameLocks noChangeAspect="1"/>
          </p:cNvGraphicFramePr>
          <p:nvPr>
            <p:extLst>
              <p:ext uri="{D42A27DB-BD31-4B8C-83A1-F6EECF244321}">
                <p14:modId xmlns:p14="http://schemas.microsoft.com/office/powerpoint/2010/main" val="3788342975"/>
              </p:ext>
            </p:extLst>
          </p:nvPr>
        </p:nvGraphicFramePr>
        <p:xfrm>
          <a:off x="2371168" y="4265178"/>
          <a:ext cx="3527425" cy="481012"/>
        </p:xfrm>
        <a:graphic>
          <a:graphicData uri="http://schemas.openxmlformats.org/presentationml/2006/ole">
            <mc:AlternateContent xmlns:mc="http://schemas.openxmlformats.org/markup-compatibility/2006">
              <mc:Choice xmlns:v="urn:schemas-microsoft-com:vml" Requires="v">
                <p:oleObj spid="_x0000_s169240" name="Equation" r:id="rId9" imgW="40233600" imgH="5486400" progId="Equation.DSMT4">
                  <p:embed/>
                </p:oleObj>
              </mc:Choice>
              <mc:Fallback>
                <p:oleObj name="Equation" r:id="rId9" imgW="40233600" imgH="5486400" progId="Equation.DSMT4">
                  <p:embed/>
                  <p:pic>
                    <p:nvPicPr>
                      <p:cNvPr id="0" name="Object 4"/>
                      <p:cNvPicPr>
                        <a:picLocks noChangeAspect="1" noChangeArrowheads="1"/>
                      </p:cNvPicPr>
                      <p:nvPr/>
                    </p:nvPicPr>
                    <p:blipFill>
                      <a:blip r:embed="rId10"/>
                      <a:srcRect/>
                      <a:stretch>
                        <a:fillRect/>
                      </a:stretch>
                    </p:blipFill>
                    <p:spPr bwMode="auto">
                      <a:xfrm>
                        <a:off x="2371168" y="4265178"/>
                        <a:ext cx="3527425" cy="481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 name="Rectangle 2"/>
          <p:cNvSpPr>
            <a:spLocks noChangeArrowheads="1"/>
          </p:cNvSpPr>
          <p:nvPr/>
        </p:nvSpPr>
        <p:spPr bwMode="auto">
          <a:xfrm>
            <a:off x="953620" y="4826990"/>
            <a:ext cx="6828420" cy="4639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defTabSz="685800" eaLnBrk="1" hangingPunct="1">
              <a:lnSpc>
                <a:spcPct val="115000"/>
              </a:lnSpc>
            </a:pPr>
            <a:r>
              <a:rPr kumimoji="1" lang="zh-CN" altLang="en-US" sz="2100" dirty="0">
                <a:solidFill>
                  <a:srgbClr val="000000"/>
                </a:solidFill>
              </a:rPr>
              <a:t>若 </a:t>
            </a:r>
            <a:r>
              <a:rPr kumimoji="1" lang="en-US" altLang="zh-CN" sz="2100" dirty="0">
                <a:solidFill>
                  <a:srgbClr val="000000"/>
                </a:solidFill>
              </a:rPr>
              <a:t>(</a:t>
            </a:r>
            <a:r>
              <a:rPr kumimoji="1" lang="en-US" altLang="zh-CN" sz="2100" i="1" dirty="0">
                <a:solidFill>
                  <a:srgbClr val="000000"/>
                </a:solidFill>
              </a:rPr>
              <a:t>X</a:t>
            </a:r>
            <a:r>
              <a:rPr kumimoji="1" lang="en-US" altLang="zh-CN" sz="2100" dirty="0">
                <a:solidFill>
                  <a:srgbClr val="000000"/>
                </a:solidFill>
              </a:rPr>
              <a:t>,</a:t>
            </a:r>
            <a:r>
              <a:rPr kumimoji="1" lang="en-US" altLang="zh-CN" sz="2100" i="1" dirty="0">
                <a:solidFill>
                  <a:srgbClr val="000000"/>
                </a:solidFill>
              </a:rPr>
              <a:t>Y</a:t>
            </a:r>
            <a:r>
              <a:rPr kumimoji="1" lang="en-US" altLang="zh-CN" sz="2100" dirty="0">
                <a:solidFill>
                  <a:srgbClr val="000000"/>
                </a:solidFill>
              </a:rPr>
              <a:t>)</a:t>
            </a:r>
            <a:r>
              <a:rPr kumimoji="1" lang="zh-CN" altLang="en-US" sz="2100" dirty="0">
                <a:solidFill>
                  <a:srgbClr val="000000"/>
                </a:solidFill>
              </a:rPr>
              <a:t>是离散型 </a:t>
            </a:r>
            <a:r>
              <a:rPr kumimoji="1" lang="en-US" altLang="zh-CN" sz="2100" i="1" dirty="0" err="1">
                <a:solidFill>
                  <a:srgbClr val="000000"/>
                </a:solidFill>
              </a:rPr>
              <a:t>r.v</a:t>
            </a:r>
            <a:r>
              <a:rPr kumimoji="1" lang="en-US" altLang="zh-CN" sz="2100" dirty="0">
                <a:solidFill>
                  <a:srgbClr val="000000"/>
                </a:solidFill>
              </a:rPr>
              <a:t> </a:t>
            </a:r>
            <a:r>
              <a:rPr kumimoji="1" lang="zh-CN" altLang="en-US" sz="2100" dirty="0">
                <a:solidFill>
                  <a:srgbClr val="000000"/>
                </a:solidFill>
              </a:rPr>
              <a:t>，</a:t>
            </a:r>
          </a:p>
        </p:txBody>
      </p:sp>
      <p:graphicFrame>
        <p:nvGraphicFramePr>
          <p:cNvPr id="16" name="Object 3"/>
          <p:cNvGraphicFramePr>
            <a:graphicFrameLocks noChangeAspect="1"/>
          </p:cNvGraphicFramePr>
          <p:nvPr/>
        </p:nvGraphicFramePr>
        <p:xfrm>
          <a:off x="1533640" y="5391979"/>
          <a:ext cx="5292328" cy="507206"/>
        </p:xfrm>
        <a:graphic>
          <a:graphicData uri="http://schemas.openxmlformats.org/presentationml/2006/ole">
            <mc:AlternateContent xmlns:mc="http://schemas.openxmlformats.org/markup-compatibility/2006">
              <mc:Choice xmlns:v="urn:schemas-microsoft-com:vml" Requires="v">
                <p:oleObj spid="_x0000_s169241" name="公式" r:id="rId11" imgW="2595880" imgH="245745" progId="Equation.3">
                  <p:embed/>
                </p:oleObj>
              </mc:Choice>
              <mc:Fallback>
                <p:oleObj name="公式" r:id="rId11" imgW="2595880" imgH="245745" progId="Equation.3">
                  <p:embed/>
                  <p:pic>
                    <p:nvPicPr>
                      <p:cNvPr id="0" name="Object 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33640" y="5391979"/>
                        <a:ext cx="5292328" cy="507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7" name="Rectangle 4"/>
          <p:cNvSpPr>
            <a:spLocks noChangeArrowheads="1"/>
          </p:cNvSpPr>
          <p:nvPr/>
        </p:nvSpPr>
        <p:spPr bwMode="auto">
          <a:xfrm>
            <a:off x="1384849" y="5957168"/>
            <a:ext cx="2612231"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685800" eaLnBrk="1" hangingPunct="1"/>
            <a:r>
              <a:rPr kumimoji="1" lang="zh-CN" altLang="en-US" sz="2100" dirty="0">
                <a:solidFill>
                  <a:srgbClr val="000000"/>
                </a:solidFill>
              </a:rPr>
              <a:t>则称 </a:t>
            </a:r>
            <a:r>
              <a:rPr kumimoji="1" lang="en-US" altLang="zh-CN" sz="2100" i="1" dirty="0">
                <a:solidFill>
                  <a:srgbClr val="0000FF"/>
                </a:solidFill>
              </a:rPr>
              <a:t>X </a:t>
            </a:r>
            <a:r>
              <a:rPr kumimoji="1" lang="zh-CN" altLang="en-US" sz="2100" dirty="0">
                <a:solidFill>
                  <a:srgbClr val="0000FF"/>
                </a:solidFill>
              </a:rPr>
              <a:t>和</a:t>
            </a:r>
            <a:r>
              <a:rPr kumimoji="1" lang="en-US" altLang="zh-CN" sz="2100" i="1" dirty="0">
                <a:solidFill>
                  <a:srgbClr val="0000FF"/>
                </a:solidFill>
              </a:rPr>
              <a:t>Y </a:t>
            </a:r>
            <a:r>
              <a:rPr kumimoji="1" lang="zh-CN" altLang="zh-CN" sz="2100" dirty="0">
                <a:solidFill>
                  <a:srgbClr val="0000FF"/>
                </a:solidFill>
              </a:rPr>
              <a:t>相互</a:t>
            </a:r>
            <a:r>
              <a:rPr kumimoji="1" lang="zh-CN" altLang="en-US" sz="2100" dirty="0">
                <a:solidFill>
                  <a:srgbClr val="0000FF"/>
                </a:solidFill>
              </a:rPr>
              <a:t>独立</a:t>
            </a:r>
            <a:r>
              <a:rPr kumimoji="1" lang="en-US" altLang="zh-CN" sz="2100" dirty="0">
                <a:solidFill>
                  <a:srgbClr val="000000"/>
                </a:solidFill>
              </a:rPr>
              <a:t>.</a:t>
            </a:r>
          </a:p>
        </p:txBody>
      </p:sp>
      <p:sp>
        <p:nvSpPr>
          <p:cNvPr id="18" name="Rectangle 5"/>
          <p:cNvSpPr>
            <a:spLocks noChangeArrowheads="1"/>
          </p:cNvSpPr>
          <p:nvPr/>
        </p:nvSpPr>
        <p:spPr bwMode="auto">
          <a:xfrm>
            <a:off x="3591040" y="4826989"/>
            <a:ext cx="3950120" cy="4639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defTabSz="685800" eaLnBrk="1" hangingPunct="1">
              <a:lnSpc>
                <a:spcPct val="115000"/>
              </a:lnSpc>
            </a:pPr>
            <a:r>
              <a:rPr kumimoji="1" lang="zh-CN" altLang="en-US" sz="2100" dirty="0">
                <a:solidFill>
                  <a:srgbClr val="000000"/>
                </a:solidFill>
              </a:rPr>
              <a:t>对</a:t>
            </a:r>
            <a:r>
              <a:rPr kumimoji="1" lang="en-US" altLang="zh-CN" sz="2100" dirty="0">
                <a:solidFill>
                  <a:srgbClr val="000000"/>
                </a:solidFill>
              </a:rPr>
              <a:t>(</a:t>
            </a:r>
            <a:r>
              <a:rPr kumimoji="1" lang="en-US" altLang="zh-CN" sz="2100" i="1" dirty="0">
                <a:solidFill>
                  <a:srgbClr val="000000"/>
                </a:solidFill>
              </a:rPr>
              <a:t>X</a:t>
            </a:r>
            <a:r>
              <a:rPr kumimoji="1" lang="en-US" altLang="zh-CN" sz="2100" dirty="0">
                <a:solidFill>
                  <a:srgbClr val="000000"/>
                </a:solidFill>
              </a:rPr>
              <a:t>,</a:t>
            </a:r>
            <a:r>
              <a:rPr kumimoji="1" lang="en-US" altLang="zh-CN" sz="2100" i="1" dirty="0">
                <a:solidFill>
                  <a:srgbClr val="000000"/>
                </a:solidFill>
              </a:rPr>
              <a:t>Y</a:t>
            </a:r>
            <a:r>
              <a:rPr kumimoji="1" lang="en-US" altLang="zh-CN" sz="2100" dirty="0">
                <a:solidFill>
                  <a:srgbClr val="000000"/>
                </a:solidFill>
              </a:rPr>
              <a:t>)</a:t>
            </a:r>
            <a:r>
              <a:rPr kumimoji="1" lang="zh-CN" altLang="zh-CN" sz="2100" dirty="0">
                <a:solidFill>
                  <a:srgbClr val="000000"/>
                </a:solidFill>
              </a:rPr>
              <a:t>的所有可能取值</a:t>
            </a:r>
            <a:r>
              <a:rPr kumimoji="1" lang="en-US" altLang="zh-CN" sz="2100" dirty="0">
                <a:solidFill>
                  <a:srgbClr val="000000"/>
                </a:solidFill>
              </a:rPr>
              <a:t>(</a:t>
            </a:r>
            <a:r>
              <a:rPr kumimoji="1" lang="en-US" altLang="zh-CN" sz="2100" i="1" dirty="0">
                <a:solidFill>
                  <a:srgbClr val="000000"/>
                </a:solidFill>
              </a:rPr>
              <a:t>x</a:t>
            </a:r>
            <a:r>
              <a:rPr kumimoji="1" lang="en-US" altLang="zh-CN" sz="2100" i="1" baseline="-25000" dirty="0">
                <a:solidFill>
                  <a:srgbClr val="000000"/>
                </a:solidFill>
              </a:rPr>
              <a:t>i</a:t>
            </a:r>
            <a:r>
              <a:rPr kumimoji="1" lang="en-US" altLang="zh-CN" sz="2100" dirty="0">
                <a:solidFill>
                  <a:srgbClr val="000000"/>
                </a:solidFill>
              </a:rPr>
              <a:t>, </a:t>
            </a:r>
            <a:r>
              <a:rPr kumimoji="1" lang="en-US" altLang="zh-CN" sz="2100" i="1" dirty="0" err="1">
                <a:solidFill>
                  <a:srgbClr val="000000"/>
                </a:solidFill>
              </a:rPr>
              <a:t>y</a:t>
            </a:r>
            <a:r>
              <a:rPr kumimoji="1" lang="en-US" altLang="zh-CN" sz="2100" i="1" baseline="-25000" dirty="0" err="1">
                <a:solidFill>
                  <a:srgbClr val="000000"/>
                </a:solidFill>
              </a:rPr>
              <a:t>j</a:t>
            </a:r>
            <a:r>
              <a:rPr kumimoji="1" lang="en-US" altLang="zh-CN" sz="2100" dirty="0">
                <a:solidFill>
                  <a:srgbClr val="000000"/>
                </a:solidFill>
              </a:rPr>
              <a:t>),</a:t>
            </a:r>
            <a:r>
              <a:rPr kumimoji="1" lang="zh-CN" altLang="en-US" sz="2100" dirty="0">
                <a:solidFill>
                  <a:srgbClr val="000000"/>
                </a:solidFill>
              </a:rPr>
              <a:t>有</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par>
                          <p:cTn id="18" fill="hold">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wipe(left)">
                                      <p:cBhvr>
                                        <p:cTn id="26" dur="500"/>
                                        <p:tgtEl>
                                          <p:spTgt spid="2"/>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4"/>
                                        </p:tgtEl>
                                        <p:attrNameLst>
                                          <p:attrName>style.visibility</p:attrName>
                                        </p:attrNameLst>
                                      </p:cBhvr>
                                      <p:to>
                                        <p:strVal val="visible"/>
                                      </p:to>
                                    </p:set>
                                  </p:childTnLst>
                                </p:cTn>
                              </p:par>
                            </p:childTnLst>
                          </p:cTn>
                        </p:par>
                        <p:par>
                          <p:cTn id="40" fill="hold">
                            <p:stCondLst>
                              <p:cond delay="0"/>
                            </p:stCondLst>
                            <p:childTnLst>
                              <p:par>
                                <p:cTn id="41" presetID="16" presetClass="entr" presetSubtype="37"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barn(outVertical)">
                                      <p:cBhvr>
                                        <p:cTn id="43" dur="500"/>
                                        <p:tgtEl>
                                          <p:spTgt spid="15"/>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wipe(left)">
                                      <p:cBhvr>
                                        <p:cTn id="48" dur="500"/>
                                        <p:tgtEl>
                                          <p:spTgt spid="18"/>
                                        </p:tgtEl>
                                      </p:cBhvr>
                                    </p:animEffect>
                                  </p:childTnLst>
                                </p:cTn>
                              </p:par>
                            </p:childTnLst>
                          </p:cTn>
                        </p:par>
                        <p:par>
                          <p:cTn id="49" fill="hold">
                            <p:stCondLst>
                              <p:cond delay="500"/>
                            </p:stCondLst>
                            <p:childTnLst>
                              <p:par>
                                <p:cTn id="50" presetID="22" presetClass="entr" presetSubtype="8" fill="hold" nodeType="after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wipe(left)">
                                      <p:cBhvr>
                                        <p:cTn id="52" dur="500"/>
                                        <p:tgtEl>
                                          <p:spTgt spid="16"/>
                                        </p:tgtEl>
                                      </p:cBhvr>
                                    </p:animEffect>
                                  </p:childTnLst>
                                </p:cTn>
                              </p:par>
                            </p:childTnLst>
                          </p:cTn>
                        </p:par>
                        <p:par>
                          <p:cTn id="53" fill="hold">
                            <p:stCondLst>
                              <p:cond delay="1000"/>
                            </p:stCondLst>
                            <p:childTnLst>
                              <p:par>
                                <p:cTn id="54" presetID="22" presetClass="entr" presetSubtype="8" fill="hold" grpId="0" nodeType="after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wipe(left)">
                                      <p:cBhvr>
                                        <p:cTn id="5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3" grpId="0"/>
      <p:bldP spid="5" grpId="0"/>
      <p:bldP spid="8" grpId="0"/>
      <p:bldP spid="15" grpId="0" autoUpdateAnimBg="0"/>
      <p:bldP spid="17" grpId="0"/>
      <p:bldP spid="1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685800" y="609600"/>
            <a:ext cx="4515980" cy="461665"/>
          </a:xfrm>
          <a:prstGeom prst="rect">
            <a:avLst/>
          </a:prstGeom>
        </p:spPr>
        <p:txBody>
          <a:bodyPr wrap="none">
            <a:spAutoFit/>
          </a:bodyPr>
          <a:lstStyle/>
          <a:p>
            <a:pPr defTabSz="685800" eaLnBrk="1" fontAlgn="auto" hangingPunct="1">
              <a:spcBef>
                <a:spcPts val="0"/>
              </a:spcBef>
              <a:spcAft>
                <a:spcPts val="0"/>
              </a:spcAft>
            </a:pPr>
            <a:r>
              <a:rPr kumimoji="1" lang="zh-CN" altLang="en-US" sz="2400" dirty="0">
                <a:solidFill>
                  <a:srgbClr val="FF0000"/>
                </a:solidFill>
                <a:latin typeface="等线" panose="02010600030101010101" charset="-122"/>
                <a:ea typeface="黑体" panose="02010609060101010101" pitchFamily="49" charset="-122"/>
              </a:rPr>
              <a:t>二维离散型随机变量函数的分布</a:t>
            </a:r>
          </a:p>
        </p:txBody>
      </p:sp>
      <mc:AlternateContent xmlns:mc="http://schemas.openxmlformats.org/markup-compatibility/2006" xmlns:a14="http://schemas.microsoft.com/office/drawing/2010/main">
        <mc:Choice Requires="a14">
          <p:sp>
            <p:nvSpPr>
              <p:cNvPr id="6" name="矩形 5"/>
              <p:cNvSpPr/>
              <p:nvPr/>
            </p:nvSpPr>
            <p:spPr>
              <a:xfrm>
                <a:off x="990600" y="1524000"/>
                <a:ext cx="6324600" cy="461665"/>
              </a:xfrm>
              <a:prstGeom prst="rect">
                <a:avLst/>
              </a:prstGeom>
            </p:spPr>
            <p:txBody>
              <a:bodyPr wrap="square">
                <a:spAutoFit/>
              </a:bodyPr>
              <a:lstStyle/>
              <a:p>
                <a:r>
                  <a:rPr kumimoji="1" lang="zh-CN" altLang="en-US" sz="2400" b="0" dirty="0">
                    <a:solidFill>
                      <a:prstClr val="black"/>
                    </a:solidFill>
                    <a:latin typeface="等线" panose="02010600030101010101" charset="-122"/>
                    <a:ea typeface="等线" panose="02010600030101010101" charset="-122"/>
                  </a:rPr>
                  <a:t>设离散型随机变量</a:t>
                </a:r>
                <a:r>
                  <a:rPr kumimoji="1" lang="zh-CN" altLang="en-US" sz="2400" b="0" i="1" dirty="0">
                    <a:solidFill>
                      <a:prstClr val="black"/>
                    </a:solidFill>
                    <a:latin typeface="等线" panose="02010600030101010101" charset="-122"/>
                    <a:ea typeface="等线" panose="02010600030101010101" charset="-122"/>
                  </a:rPr>
                  <a:t> </a:t>
                </a:r>
                <a14:m>
                  <m:oMath xmlns:m="http://schemas.openxmlformats.org/officeDocument/2006/math">
                    <m:r>
                      <a:rPr kumimoji="1" lang="en-US" altLang="zh-CN" sz="2400" b="0" i="1" dirty="0">
                        <a:solidFill>
                          <a:prstClr val="black"/>
                        </a:solidFill>
                        <a:latin typeface="Cambria Math" panose="02040503050406030204" pitchFamily="18" charset="0"/>
                        <a:ea typeface="等线" panose="02010600030101010101" charset="-122"/>
                      </a:rPr>
                      <m:t>(</m:t>
                    </m:r>
                    <m:r>
                      <a:rPr kumimoji="1" lang="en-US" altLang="zh-CN" sz="2400" b="0" i="1" dirty="0" smtClean="0">
                        <a:solidFill>
                          <a:prstClr val="black"/>
                        </a:solidFill>
                        <a:latin typeface="Cambria Math" panose="02040503050406030204" pitchFamily="18" charset="0"/>
                        <a:ea typeface="等线" panose="02010600030101010101" charset="-122"/>
                      </a:rPr>
                      <m:t>𝑋</m:t>
                    </m:r>
                    <m:r>
                      <a:rPr kumimoji="1" lang="en-US" altLang="zh-CN" sz="2400" b="0" i="1" dirty="0" smtClean="0">
                        <a:solidFill>
                          <a:prstClr val="black"/>
                        </a:solidFill>
                        <a:latin typeface="Cambria Math" panose="02040503050406030204" pitchFamily="18" charset="0"/>
                        <a:ea typeface="等线" panose="02010600030101010101" charset="-122"/>
                      </a:rPr>
                      <m:t>,</m:t>
                    </m:r>
                    <m:r>
                      <a:rPr kumimoji="1" lang="en-US" altLang="zh-CN" sz="2400" b="0" i="1" dirty="0" smtClean="0">
                        <a:solidFill>
                          <a:prstClr val="black"/>
                        </a:solidFill>
                        <a:latin typeface="Cambria Math" panose="02040503050406030204" pitchFamily="18" charset="0"/>
                        <a:ea typeface="等线" panose="02010600030101010101" charset="-122"/>
                      </a:rPr>
                      <m:t>𝑌</m:t>
                    </m:r>
                    <m:r>
                      <a:rPr kumimoji="1" lang="en-US" altLang="zh-CN" sz="2400" b="0" i="1" dirty="0" smtClean="0">
                        <a:solidFill>
                          <a:prstClr val="black"/>
                        </a:solidFill>
                        <a:latin typeface="Cambria Math" panose="02040503050406030204" pitchFamily="18" charset="0"/>
                        <a:ea typeface="等线" panose="02010600030101010101" charset="-122"/>
                      </a:rPr>
                      <m:t>)</m:t>
                    </m:r>
                  </m:oMath>
                </a14:m>
                <a:r>
                  <a:rPr kumimoji="1" lang="zh-CN" altLang="en-US" sz="2400" b="0" dirty="0">
                    <a:solidFill>
                      <a:prstClr val="black"/>
                    </a:solidFill>
                    <a:latin typeface="等线" panose="02010600030101010101" charset="-122"/>
                    <a:ea typeface="等线" panose="02010600030101010101" charset="-122"/>
                  </a:rPr>
                  <a:t>的分布律是 </a:t>
                </a:r>
                <a:endParaRPr lang="zh-CN" altLang="en-US" dirty="0"/>
              </a:p>
            </p:txBody>
          </p:sp>
        </mc:Choice>
        <mc:Fallback xmlns="">
          <p:sp>
            <p:nvSpPr>
              <p:cNvPr id="6" name="矩形 5"/>
              <p:cNvSpPr>
                <a:spLocks noRot="1" noChangeAspect="1" noMove="1" noResize="1" noEditPoints="1" noAdjustHandles="1" noChangeArrowheads="1" noChangeShapeType="1" noTextEdit="1"/>
              </p:cNvSpPr>
              <p:nvPr/>
            </p:nvSpPr>
            <p:spPr>
              <a:xfrm>
                <a:off x="990600" y="1524000"/>
                <a:ext cx="6324600" cy="461665"/>
              </a:xfrm>
              <a:prstGeom prst="rect">
                <a:avLst/>
              </a:prstGeom>
              <a:blipFill rotWithShape="1">
                <a:blip r:embed="rId3"/>
                <a:stretch>
                  <a:fillRect b="4"/>
                </a:stretch>
              </a:blipFill>
            </p:spPr>
            <p:txBody>
              <a:bodyPr/>
              <a:lstStyle/>
              <a:p>
                <a:r>
                  <a:rPr lang="zh-CN" altLang="en-US">
                    <a:noFill/>
                  </a:rPr>
                  <a:t> </a:t>
                </a:r>
              </a:p>
            </p:txBody>
          </p:sp>
        </mc:Fallback>
      </mc:AlternateContent>
      <p:graphicFrame>
        <p:nvGraphicFramePr>
          <p:cNvPr id="11" name="Object 2"/>
          <p:cNvGraphicFramePr>
            <a:graphicFrameLocks noChangeAspect="1"/>
          </p:cNvGraphicFramePr>
          <p:nvPr/>
        </p:nvGraphicFramePr>
        <p:xfrm>
          <a:off x="1195388" y="2883694"/>
          <a:ext cx="295275" cy="1952625"/>
        </p:xfrm>
        <a:graphic>
          <a:graphicData uri="http://schemas.openxmlformats.org/presentationml/2006/ole">
            <mc:AlternateContent xmlns:mc="http://schemas.openxmlformats.org/markup-compatibility/2006">
              <mc:Choice xmlns:v="urn:schemas-microsoft-com:vml" Requires="v">
                <p:oleObj spid="_x0000_s179828" name="Equation" r:id="rId4" imgW="9448800" imgH="62484000" progId="Equation.DSMT4">
                  <p:embed/>
                </p:oleObj>
              </mc:Choice>
              <mc:Fallback>
                <p:oleObj name="Equation" r:id="rId4" imgW="9448800" imgH="62484000" progId="Equation.DSMT4">
                  <p:embed/>
                  <p:pic>
                    <p:nvPicPr>
                      <p:cNvPr id="0" name="Object 2"/>
                      <p:cNvPicPr>
                        <a:picLocks noChangeAspect="1" noChangeArrowheads="1"/>
                      </p:cNvPicPr>
                      <p:nvPr/>
                    </p:nvPicPr>
                    <p:blipFill>
                      <a:blip r:embed="rId5"/>
                      <a:srcRect/>
                      <a:stretch>
                        <a:fillRect/>
                      </a:stretch>
                    </p:blipFill>
                    <p:spPr bwMode="auto">
                      <a:xfrm>
                        <a:off x="1195388" y="2883694"/>
                        <a:ext cx="295275" cy="1952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2" name="Group 3"/>
          <p:cNvGrpSpPr/>
          <p:nvPr/>
        </p:nvGrpSpPr>
        <p:grpSpPr bwMode="auto">
          <a:xfrm>
            <a:off x="838200" y="2209800"/>
            <a:ext cx="5454254" cy="2700338"/>
            <a:chOff x="794" y="1253"/>
            <a:chExt cx="4581" cy="2268"/>
          </a:xfrm>
        </p:grpSpPr>
        <p:sp>
          <p:nvSpPr>
            <p:cNvPr id="13" name="Line 4"/>
            <p:cNvSpPr>
              <a:spLocks noChangeShapeType="1"/>
            </p:cNvSpPr>
            <p:nvPr/>
          </p:nvSpPr>
          <p:spPr bwMode="auto">
            <a:xfrm>
              <a:off x="794" y="1253"/>
              <a:ext cx="4581" cy="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85800" eaLnBrk="1" hangingPunct="1"/>
              <a:endParaRPr lang="zh-CN" altLang="en-US" sz="2100">
                <a:solidFill>
                  <a:srgbClr val="000000"/>
                </a:solidFill>
              </a:endParaRPr>
            </a:p>
          </p:txBody>
        </p:sp>
        <p:sp>
          <p:nvSpPr>
            <p:cNvPr id="14" name="Line 5"/>
            <p:cNvSpPr>
              <a:spLocks noChangeShapeType="1"/>
            </p:cNvSpPr>
            <p:nvPr/>
          </p:nvSpPr>
          <p:spPr bwMode="auto">
            <a:xfrm flipV="1">
              <a:off x="794" y="1661"/>
              <a:ext cx="4581" cy="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85800" eaLnBrk="1" hangingPunct="1"/>
              <a:endParaRPr lang="zh-CN" altLang="en-US" sz="2100">
                <a:solidFill>
                  <a:srgbClr val="000000"/>
                </a:solidFill>
              </a:endParaRPr>
            </a:p>
          </p:txBody>
        </p:sp>
        <p:sp>
          <p:nvSpPr>
            <p:cNvPr id="15" name="Line 6"/>
            <p:cNvSpPr>
              <a:spLocks noChangeShapeType="1"/>
            </p:cNvSpPr>
            <p:nvPr/>
          </p:nvSpPr>
          <p:spPr bwMode="auto">
            <a:xfrm>
              <a:off x="839" y="1298"/>
              <a:ext cx="680" cy="364"/>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85800" eaLnBrk="1" hangingPunct="1"/>
              <a:endParaRPr lang="zh-CN" altLang="en-US" sz="2100">
                <a:solidFill>
                  <a:srgbClr val="000000"/>
                </a:solidFill>
              </a:endParaRPr>
            </a:p>
          </p:txBody>
        </p:sp>
        <p:sp>
          <p:nvSpPr>
            <p:cNvPr id="16" name="Line 7"/>
            <p:cNvSpPr>
              <a:spLocks noChangeShapeType="1"/>
            </p:cNvSpPr>
            <p:nvPr/>
          </p:nvSpPr>
          <p:spPr bwMode="auto">
            <a:xfrm flipH="1">
              <a:off x="1519" y="1253"/>
              <a:ext cx="0" cy="2268"/>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85800" eaLnBrk="1" hangingPunct="1"/>
              <a:endParaRPr lang="zh-CN" altLang="en-US" sz="2100">
                <a:solidFill>
                  <a:srgbClr val="000000"/>
                </a:solidFill>
              </a:endParaRPr>
            </a:p>
          </p:txBody>
        </p:sp>
        <p:sp>
          <p:nvSpPr>
            <p:cNvPr id="17" name="Line 8"/>
            <p:cNvSpPr>
              <a:spLocks noChangeShapeType="1"/>
            </p:cNvSpPr>
            <p:nvPr/>
          </p:nvSpPr>
          <p:spPr bwMode="auto">
            <a:xfrm>
              <a:off x="839" y="3521"/>
              <a:ext cx="4536" cy="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85800" eaLnBrk="1" hangingPunct="1"/>
              <a:endParaRPr lang="zh-CN" altLang="en-US" sz="2100">
                <a:solidFill>
                  <a:srgbClr val="000000"/>
                </a:solidFill>
              </a:endParaRPr>
            </a:p>
          </p:txBody>
        </p:sp>
      </p:grpSp>
      <p:graphicFrame>
        <p:nvGraphicFramePr>
          <p:cNvPr id="18" name="Object 9"/>
          <p:cNvGraphicFramePr>
            <a:graphicFrameLocks noChangeAspect="1"/>
          </p:cNvGraphicFramePr>
          <p:nvPr/>
        </p:nvGraphicFramePr>
        <p:xfrm>
          <a:off x="1409700" y="2318147"/>
          <a:ext cx="209550" cy="219075"/>
        </p:xfrm>
        <a:graphic>
          <a:graphicData uri="http://schemas.openxmlformats.org/presentationml/2006/ole">
            <mc:AlternateContent xmlns:mc="http://schemas.openxmlformats.org/markup-compatibility/2006">
              <mc:Choice xmlns:v="urn:schemas-microsoft-com:vml" Requires="v">
                <p:oleObj spid="_x0000_s179829" name="Equation" r:id="rId6" imgW="6705600" imgH="7010400" progId="Equation.DSMT4">
                  <p:embed/>
                </p:oleObj>
              </mc:Choice>
              <mc:Fallback>
                <p:oleObj name="Equation" r:id="rId6" imgW="6705600" imgH="7010400" progId="Equation.DSMT4">
                  <p:embed/>
                  <p:pic>
                    <p:nvPicPr>
                      <p:cNvPr id="0" name="Object 9"/>
                      <p:cNvPicPr>
                        <a:picLocks noChangeAspect="1" noChangeArrowheads="1"/>
                      </p:cNvPicPr>
                      <p:nvPr/>
                    </p:nvPicPr>
                    <p:blipFill>
                      <a:blip r:embed="rId7"/>
                      <a:srcRect/>
                      <a:stretch>
                        <a:fillRect/>
                      </a:stretch>
                    </p:blipFill>
                    <p:spPr bwMode="auto">
                      <a:xfrm>
                        <a:off x="1409700" y="2318147"/>
                        <a:ext cx="209550"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 name="Object 10"/>
          <p:cNvGraphicFramePr>
            <a:graphicFrameLocks noChangeAspect="1"/>
          </p:cNvGraphicFramePr>
          <p:nvPr/>
        </p:nvGraphicFramePr>
        <p:xfrm>
          <a:off x="923925" y="2425304"/>
          <a:ext cx="266700" cy="219075"/>
        </p:xfrm>
        <a:graphic>
          <a:graphicData uri="http://schemas.openxmlformats.org/presentationml/2006/ole">
            <mc:AlternateContent xmlns:mc="http://schemas.openxmlformats.org/markup-compatibility/2006">
              <mc:Choice xmlns:v="urn:schemas-microsoft-com:vml" Requires="v">
                <p:oleObj spid="_x0000_s179830" name="Equation" r:id="rId8" imgW="8534400" imgH="7010400" progId="Equation.DSMT4">
                  <p:embed/>
                </p:oleObj>
              </mc:Choice>
              <mc:Fallback>
                <p:oleObj name="Equation" r:id="rId8" imgW="8534400" imgH="7010400" progId="Equation.DSMT4">
                  <p:embed/>
                  <p:pic>
                    <p:nvPicPr>
                      <p:cNvPr id="0" name="Object 10"/>
                      <p:cNvPicPr>
                        <a:picLocks noChangeAspect="1" noChangeArrowheads="1"/>
                      </p:cNvPicPr>
                      <p:nvPr/>
                    </p:nvPicPr>
                    <p:blipFill>
                      <a:blip r:embed="rId9"/>
                      <a:srcRect/>
                      <a:stretch>
                        <a:fillRect/>
                      </a:stretch>
                    </p:blipFill>
                    <p:spPr bwMode="auto">
                      <a:xfrm>
                        <a:off x="923925" y="2425304"/>
                        <a:ext cx="266700" cy="219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 name="Object 11"/>
          <p:cNvGraphicFramePr>
            <a:graphicFrameLocks noChangeAspect="1"/>
          </p:cNvGraphicFramePr>
          <p:nvPr/>
        </p:nvGraphicFramePr>
        <p:xfrm>
          <a:off x="2156222" y="2299097"/>
          <a:ext cx="3438525" cy="361950"/>
        </p:xfrm>
        <a:graphic>
          <a:graphicData uri="http://schemas.openxmlformats.org/presentationml/2006/ole">
            <mc:AlternateContent xmlns:mc="http://schemas.openxmlformats.org/markup-compatibility/2006">
              <mc:Choice xmlns:v="urn:schemas-microsoft-com:vml" Requires="v">
                <p:oleObj spid="_x0000_s179831" name="Equation" r:id="rId10" imgW="110032800" imgH="11582400" progId="Equation.DSMT4">
                  <p:embed/>
                </p:oleObj>
              </mc:Choice>
              <mc:Fallback>
                <p:oleObj name="Equation" r:id="rId10" imgW="110032800" imgH="11582400" progId="Equation.DSMT4">
                  <p:embed/>
                  <p:pic>
                    <p:nvPicPr>
                      <p:cNvPr id="0" name="Object 11"/>
                      <p:cNvPicPr>
                        <a:picLocks noChangeAspect="1" noChangeArrowheads="1"/>
                      </p:cNvPicPr>
                      <p:nvPr/>
                    </p:nvPicPr>
                    <p:blipFill>
                      <a:blip r:embed="rId11"/>
                      <a:srcRect/>
                      <a:stretch>
                        <a:fillRect/>
                      </a:stretch>
                    </p:blipFill>
                    <p:spPr bwMode="auto">
                      <a:xfrm>
                        <a:off x="2156222" y="2299097"/>
                        <a:ext cx="3438525" cy="361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 name="Object 12"/>
          <p:cNvGraphicFramePr>
            <a:graphicFrameLocks noChangeAspect="1"/>
          </p:cNvGraphicFramePr>
          <p:nvPr/>
        </p:nvGraphicFramePr>
        <p:xfrm>
          <a:off x="2116931" y="2784872"/>
          <a:ext cx="3590925" cy="361950"/>
        </p:xfrm>
        <a:graphic>
          <a:graphicData uri="http://schemas.openxmlformats.org/presentationml/2006/ole">
            <mc:AlternateContent xmlns:mc="http://schemas.openxmlformats.org/markup-compatibility/2006">
              <mc:Choice xmlns:v="urn:schemas-microsoft-com:vml" Requires="v">
                <p:oleObj spid="_x0000_s179832" name="Equation" r:id="rId12" imgW="114909600" imgH="11582400" progId="Equation.DSMT4">
                  <p:embed/>
                </p:oleObj>
              </mc:Choice>
              <mc:Fallback>
                <p:oleObj name="Equation" r:id="rId12" imgW="114909600" imgH="11582400" progId="Equation.DSMT4">
                  <p:embed/>
                  <p:pic>
                    <p:nvPicPr>
                      <p:cNvPr id="0" name="Object 12"/>
                      <p:cNvPicPr>
                        <a:picLocks noChangeAspect="1" noChangeArrowheads="1"/>
                      </p:cNvPicPr>
                      <p:nvPr/>
                    </p:nvPicPr>
                    <p:blipFill>
                      <a:blip r:embed="rId13"/>
                      <a:srcRect/>
                      <a:stretch>
                        <a:fillRect/>
                      </a:stretch>
                    </p:blipFill>
                    <p:spPr bwMode="auto">
                      <a:xfrm>
                        <a:off x="2116931" y="2784872"/>
                        <a:ext cx="3590925" cy="361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2" name="Object 13"/>
          <p:cNvGraphicFramePr>
            <a:graphicFrameLocks noChangeAspect="1"/>
          </p:cNvGraphicFramePr>
          <p:nvPr/>
        </p:nvGraphicFramePr>
        <p:xfrm>
          <a:off x="2084785" y="3270647"/>
          <a:ext cx="3619500" cy="361950"/>
        </p:xfrm>
        <a:graphic>
          <a:graphicData uri="http://schemas.openxmlformats.org/presentationml/2006/ole">
            <mc:AlternateContent xmlns:mc="http://schemas.openxmlformats.org/markup-compatibility/2006">
              <mc:Choice xmlns:v="urn:schemas-microsoft-com:vml" Requires="v">
                <p:oleObj spid="_x0000_s179833" name="Equation" r:id="rId14" imgW="115824000" imgH="11582400" progId="Equation.DSMT4">
                  <p:embed/>
                </p:oleObj>
              </mc:Choice>
              <mc:Fallback>
                <p:oleObj name="Equation" r:id="rId14" imgW="115824000" imgH="11582400" progId="Equation.DSMT4">
                  <p:embed/>
                  <p:pic>
                    <p:nvPicPr>
                      <p:cNvPr id="0" name="Object 13"/>
                      <p:cNvPicPr>
                        <a:picLocks noChangeAspect="1" noChangeArrowheads="1"/>
                      </p:cNvPicPr>
                      <p:nvPr/>
                    </p:nvPicPr>
                    <p:blipFill>
                      <a:blip r:embed="rId15"/>
                      <a:srcRect/>
                      <a:stretch>
                        <a:fillRect/>
                      </a:stretch>
                    </p:blipFill>
                    <p:spPr bwMode="auto">
                      <a:xfrm>
                        <a:off x="2084785" y="3270647"/>
                        <a:ext cx="3619500" cy="361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3" name="Object 14"/>
          <p:cNvGraphicFramePr>
            <a:graphicFrameLocks noChangeAspect="1"/>
          </p:cNvGraphicFramePr>
          <p:nvPr/>
        </p:nvGraphicFramePr>
        <p:xfrm>
          <a:off x="2147888" y="4042172"/>
          <a:ext cx="3514725" cy="361950"/>
        </p:xfrm>
        <a:graphic>
          <a:graphicData uri="http://schemas.openxmlformats.org/presentationml/2006/ole">
            <mc:AlternateContent xmlns:mc="http://schemas.openxmlformats.org/markup-compatibility/2006">
              <mc:Choice xmlns:v="urn:schemas-microsoft-com:vml" Requires="v">
                <p:oleObj spid="_x0000_s179834" name="Equation" r:id="rId16" imgW="112471200" imgH="11582400" progId="Equation.DSMT4">
                  <p:embed/>
                </p:oleObj>
              </mc:Choice>
              <mc:Fallback>
                <p:oleObj name="Equation" r:id="rId16" imgW="112471200" imgH="11582400" progId="Equation.DSMT4">
                  <p:embed/>
                  <p:pic>
                    <p:nvPicPr>
                      <p:cNvPr id="0" name="Object 14"/>
                      <p:cNvPicPr>
                        <a:picLocks noChangeAspect="1" noChangeArrowheads="1"/>
                      </p:cNvPicPr>
                      <p:nvPr/>
                    </p:nvPicPr>
                    <p:blipFill>
                      <a:blip r:embed="rId17"/>
                      <a:srcRect/>
                      <a:stretch>
                        <a:fillRect/>
                      </a:stretch>
                    </p:blipFill>
                    <p:spPr bwMode="auto">
                      <a:xfrm>
                        <a:off x="2147888" y="4042172"/>
                        <a:ext cx="3514725" cy="361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4" name="Object 15"/>
          <p:cNvGraphicFramePr>
            <a:graphicFrameLocks noChangeAspect="1"/>
          </p:cNvGraphicFramePr>
          <p:nvPr/>
        </p:nvGraphicFramePr>
        <p:xfrm>
          <a:off x="2288381" y="3721894"/>
          <a:ext cx="76200" cy="247650"/>
        </p:xfrm>
        <a:graphic>
          <a:graphicData uri="http://schemas.openxmlformats.org/presentationml/2006/ole">
            <mc:AlternateContent xmlns:mc="http://schemas.openxmlformats.org/markup-compatibility/2006">
              <mc:Choice xmlns:v="urn:schemas-microsoft-com:vml" Requires="v">
                <p:oleObj spid="_x0000_s179835" name="Equation" r:id="rId18" imgW="107950" imgH="344170" progId="Equation.DSMT4">
                  <p:embed/>
                </p:oleObj>
              </mc:Choice>
              <mc:Fallback>
                <p:oleObj name="Equation" r:id="rId18" imgW="107950" imgH="344170" progId="Equation.DSMT4">
                  <p:embed/>
                  <p:pic>
                    <p:nvPicPr>
                      <p:cNvPr id="0" name="Object 15"/>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288381" y="3721894"/>
                        <a:ext cx="76200" cy="247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5" name="Object 16"/>
          <p:cNvGraphicFramePr>
            <a:graphicFrameLocks noChangeAspect="1"/>
          </p:cNvGraphicFramePr>
          <p:nvPr/>
        </p:nvGraphicFramePr>
        <p:xfrm>
          <a:off x="3098006" y="3721894"/>
          <a:ext cx="76200" cy="247650"/>
        </p:xfrm>
        <a:graphic>
          <a:graphicData uri="http://schemas.openxmlformats.org/presentationml/2006/ole">
            <mc:AlternateContent xmlns:mc="http://schemas.openxmlformats.org/markup-compatibility/2006">
              <mc:Choice xmlns:v="urn:schemas-microsoft-com:vml" Requires="v">
                <p:oleObj spid="_x0000_s179836" name="Equation" r:id="rId20" imgW="107950" imgH="344170" progId="Equation.DSMT4">
                  <p:embed/>
                </p:oleObj>
              </mc:Choice>
              <mc:Fallback>
                <p:oleObj name="Equation" r:id="rId20" imgW="107950" imgH="344170" progId="Equation.DSMT4">
                  <p:embed/>
                  <p:pic>
                    <p:nvPicPr>
                      <p:cNvPr id="0" name="Object 16"/>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3098006" y="3721894"/>
                        <a:ext cx="76200" cy="247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6" name="Object 17"/>
          <p:cNvGraphicFramePr>
            <a:graphicFrameLocks noChangeAspect="1"/>
          </p:cNvGraphicFramePr>
          <p:nvPr/>
        </p:nvGraphicFramePr>
        <p:xfrm>
          <a:off x="4718447" y="3744516"/>
          <a:ext cx="76200" cy="247650"/>
        </p:xfrm>
        <a:graphic>
          <a:graphicData uri="http://schemas.openxmlformats.org/presentationml/2006/ole">
            <mc:AlternateContent xmlns:mc="http://schemas.openxmlformats.org/markup-compatibility/2006">
              <mc:Choice xmlns:v="urn:schemas-microsoft-com:vml" Requires="v">
                <p:oleObj spid="_x0000_s179837" name="Equation" r:id="rId22" imgW="107950" imgH="344170" progId="Equation.DSMT4">
                  <p:embed/>
                </p:oleObj>
              </mc:Choice>
              <mc:Fallback>
                <p:oleObj name="Equation" r:id="rId22" imgW="107950" imgH="344170" progId="Equation.DSMT4">
                  <p:embed/>
                  <p:pic>
                    <p:nvPicPr>
                      <p:cNvPr id="0" name="Object 17"/>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4718447" y="3744516"/>
                        <a:ext cx="76200" cy="247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7" name="Object 18"/>
          <p:cNvGraphicFramePr>
            <a:graphicFrameLocks noChangeAspect="1"/>
          </p:cNvGraphicFramePr>
          <p:nvPr/>
        </p:nvGraphicFramePr>
        <p:xfrm>
          <a:off x="2288381" y="4500563"/>
          <a:ext cx="76200" cy="247650"/>
        </p:xfrm>
        <a:graphic>
          <a:graphicData uri="http://schemas.openxmlformats.org/presentationml/2006/ole">
            <mc:AlternateContent xmlns:mc="http://schemas.openxmlformats.org/markup-compatibility/2006">
              <mc:Choice xmlns:v="urn:schemas-microsoft-com:vml" Requires="v">
                <p:oleObj spid="_x0000_s179838" name="Equation" r:id="rId24" imgW="107950" imgH="344170" progId="Equation.DSMT4">
                  <p:embed/>
                </p:oleObj>
              </mc:Choice>
              <mc:Fallback>
                <p:oleObj name="Equation" r:id="rId24" imgW="107950" imgH="344170" progId="Equation.DSMT4">
                  <p:embed/>
                  <p:pic>
                    <p:nvPicPr>
                      <p:cNvPr id="0" name="Object 18"/>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2288381" y="4500563"/>
                        <a:ext cx="76200" cy="247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8" name="Object 19"/>
          <p:cNvGraphicFramePr>
            <a:graphicFrameLocks noChangeAspect="1"/>
          </p:cNvGraphicFramePr>
          <p:nvPr/>
        </p:nvGraphicFramePr>
        <p:xfrm>
          <a:off x="4718447" y="4500563"/>
          <a:ext cx="76200" cy="247650"/>
        </p:xfrm>
        <a:graphic>
          <a:graphicData uri="http://schemas.openxmlformats.org/presentationml/2006/ole">
            <mc:AlternateContent xmlns:mc="http://schemas.openxmlformats.org/markup-compatibility/2006">
              <mc:Choice xmlns:v="urn:schemas-microsoft-com:vml" Requires="v">
                <p:oleObj spid="_x0000_s179839" name="Equation" r:id="rId26" imgW="107950" imgH="344170" progId="Equation.DSMT4">
                  <p:embed/>
                </p:oleObj>
              </mc:Choice>
              <mc:Fallback>
                <p:oleObj name="Equation" r:id="rId26" imgW="107950" imgH="344170" progId="Equation.DSMT4">
                  <p:embed/>
                  <p:pic>
                    <p:nvPicPr>
                      <p:cNvPr id="0" name="Object 19"/>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4718447" y="4500563"/>
                        <a:ext cx="76200" cy="247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9" name="Object 20"/>
          <p:cNvGraphicFramePr>
            <a:graphicFrameLocks noChangeAspect="1"/>
          </p:cNvGraphicFramePr>
          <p:nvPr/>
        </p:nvGraphicFramePr>
        <p:xfrm>
          <a:off x="3098006" y="4500563"/>
          <a:ext cx="76200" cy="247650"/>
        </p:xfrm>
        <a:graphic>
          <a:graphicData uri="http://schemas.openxmlformats.org/presentationml/2006/ole">
            <mc:AlternateContent xmlns:mc="http://schemas.openxmlformats.org/markup-compatibility/2006">
              <mc:Choice xmlns:v="urn:schemas-microsoft-com:vml" Requires="v">
                <p:oleObj spid="_x0000_s179840" name="Equation" r:id="rId28" imgW="107950" imgH="344170" progId="Equation.DSMT4">
                  <p:embed/>
                </p:oleObj>
              </mc:Choice>
              <mc:Fallback>
                <p:oleObj name="Equation" r:id="rId28" imgW="107950" imgH="344170" progId="Equation.DSMT4">
                  <p:embed/>
                  <p:pic>
                    <p:nvPicPr>
                      <p:cNvPr id="0" name="Object 20"/>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3098006" y="4500563"/>
                        <a:ext cx="76200" cy="247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AlternateContent xmlns:mc="http://schemas.openxmlformats.org/markup-compatibility/2006">
        <mc:Choice xmlns:a14="http://schemas.microsoft.com/office/drawing/2010/main" Requires="a14">
          <p:sp>
            <p:nvSpPr>
              <p:cNvPr id="30" name="矩形 29"/>
              <p:cNvSpPr/>
              <p:nvPr/>
            </p:nvSpPr>
            <p:spPr>
              <a:xfrm>
                <a:off x="1008459" y="5328818"/>
                <a:ext cx="7419976" cy="830997"/>
              </a:xfrm>
              <a:prstGeom prst="rect">
                <a:avLst/>
              </a:prstGeom>
            </p:spPr>
            <p:txBody>
              <a:bodyPr wrap="square">
                <a:spAutoFit/>
              </a:bodyPr>
              <a:lstStyle/>
              <a:p>
                <a:r>
                  <a:rPr kumimoji="1" lang="zh-CN" altLang="en-US" sz="2400" b="0" dirty="0">
                    <a:solidFill>
                      <a:prstClr val="black"/>
                    </a:solidFill>
                    <a:latin typeface="等线" panose="02010600030101010101" charset="-122"/>
                    <a:ea typeface="等线" panose="02010600030101010101" charset="-122"/>
                  </a:rPr>
                  <a:t>求</a:t>
                </a:r>
                <a14:m>
                  <m:oMath xmlns:m="http://schemas.openxmlformats.org/officeDocument/2006/math">
                    <m:r>
                      <a:rPr kumimoji="1" lang="en-US" altLang="zh-CN" sz="2400" b="1" i="1" dirty="0" smtClean="0">
                        <a:solidFill>
                          <a:srgbClr val="FF0000"/>
                        </a:solidFill>
                        <a:latin typeface="Cambria Math" panose="02040503050406030204" pitchFamily="18" charset="0"/>
                        <a:ea typeface="等线" panose="02010600030101010101" charset="-122"/>
                      </a:rPr>
                      <m:t>𝒁</m:t>
                    </m:r>
                    <m:r>
                      <a:rPr kumimoji="1" lang="en-US" altLang="zh-CN" sz="2400" b="1" i="1" dirty="0" smtClean="0">
                        <a:solidFill>
                          <a:srgbClr val="FF0000"/>
                        </a:solidFill>
                        <a:latin typeface="Cambria Math" panose="02040503050406030204" pitchFamily="18" charset="0"/>
                        <a:ea typeface="等线" panose="02010600030101010101" charset="-122"/>
                      </a:rPr>
                      <m:t>=</m:t>
                    </m:r>
                    <m:r>
                      <a:rPr kumimoji="1" lang="en-US" altLang="zh-CN" sz="2400" b="1" i="1" dirty="0" smtClean="0">
                        <a:solidFill>
                          <a:srgbClr val="FF0000"/>
                        </a:solidFill>
                        <a:latin typeface="Cambria Math" panose="02040503050406030204" pitchFamily="18" charset="0"/>
                        <a:ea typeface="等线" panose="02010600030101010101" charset="-122"/>
                      </a:rPr>
                      <m:t>𝑿</m:t>
                    </m:r>
                    <m:r>
                      <a:rPr kumimoji="1" lang="en-US" altLang="zh-CN" sz="2400" b="1" i="1" dirty="0" smtClean="0">
                        <a:solidFill>
                          <a:srgbClr val="FF0000"/>
                        </a:solidFill>
                        <a:latin typeface="Cambria Math" panose="02040503050406030204" pitchFamily="18" charset="0"/>
                        <a:ea typeface="等线" panose="02010600030101010101" charset="-122"/>
                      </a:rPr>
                      <m:t>+</m:t>
                    </m:r>
                    <m:r>
                      <a:rPr kumimoji="1" lang="en-US" altLang="zh-CN" sz="2400" b="1" i="1" dirty="0" smtClean="0">
                        <a:solidFill>
                          <a:srgbClr val="FF0000"/>
                        </a:solidFill>
                        <a:latin typeface="Cambria Math" panose="02040503050406030204" pitchFamily="18" charset="0"/>
                        <a:ea typeface="等线" panose="02010600030101010101" charset="-122"/>
                      </a:rPr>
                      <m:t>𝒀</m:t>
                    </m:r>
                    <m:r>
                      <a:rPr kumimoji="1" lang="zh-CN" altLang="en-US" sz="2400" b="1" i="1" dirty="0" smtClean="0">
                        <a:solidFill>
                          <a:srgbClr val="FF0000"/>
                        </a:solidFill>
                        <a:latin typeface="Cambria Math" panose="02040503050406030204" pitchFamily="18" charset="0"/>
                        <a:ea typeface="等线" panose="02010600030101010101" charset="-122"/>
                      </a:rPr>
                      <m:t>，</m:t>
                    </m:r>
                    <m:r>
                      <a:rPr kumimoji="1" lang="en-US" altLang="zh-CN" sz="2400" b="1" i="1" dirty="0" smtClean="0">
                        <a:solidFill>
                          <a:srgbClr val="FF0000"/>
                        </a:solidFill>
                        <a:latin typeface="Cambria Math" panose="02040503050406030204" pitchFamily="18" charset="0"/>
                        <a:ea typeface="等线" panose="02010600030101010101" charset="-122"/>
                      </a:rPr>
                      <m:t>𝒁</m:t>
                    </m:r>
                    <m:r>
                      <a:rPr kumimoji="1" lang="en-US" altLang="zh-CN" sz="2400" b="1" i="1" dirty="0" smtClean="0">
                        <a:solidFill>
                          <a:srgbClr val="FF0000"/>
                        </a:solidFill>
                        <a:latin typeface="Cambria Math" panose="02040503050406030204" pitchFamily="18" charset="0"/>
                        <a:ea typeface="等线" panose="02010600030101010101" charset="-122"/>
                      </a:rPr>
                      <m:t>=</m:t>
                    </m:r>
                    <m:r>
                      <a:rPr kumimoji="1" lang="en-US" altLang="zh-CN" sz="2400" b="1" i="1" dirty="0" smtClean="0">
                        <a:solidFill>
                          <a:srgbClr val="FF0000"/>
                        </a:solidFill>
                        <a:latin typeface="Cambria Math" panose="02040503050406030204" pitchFamily="18" charset="0"/>
                        <a:ea typeface="等线" panose="02010600030101010101" charset="-122"/>
                      </a:rPr>
                      <m:t>𝒎𝒂𝒙</m:t>
                    </m:r>
                    <m:r>
                      <a:rPr kumimoji="1" lang="zh-CN" altLang="en-US" sz="2400" b="1" i="1" dirty="0" smtClean="0">
                        <a:solidFill>
                          <a:srgbClr val="FF0000"/>
                        </a:solidFill>
                        <a:latin typeface="Cambria Math" panose="02040503050406030204" pitchFamily="18" charset="0"/>
                        <a:ea typeface="等线" panose="02010600030101010101" charset="-122"/>
                      </a:rPr>
                      <m:t>⁡</m:t>
                    </m:r>
                    <m:r>
                      <a:rPr kumimoji="1" lang="zh-CN" altLang="en-US" sz="2400" b="1" i="1" dirty="0" smtClean="0">
                        <a:solidFill>
                          <a:srgbClr val="FF0000"/>
                        </a:solidFill>
                        <a:latin typeface="Cambria Math" panose="02040503050406030204" pitchFamily="18" charset="0"/>
                        <a:ea typeface="等线" panose="02010600030101010101" charset="-122"/>
                      </a:rPr>
                      <m:t>（</m:t>
                    </m:r>
                    <m:r>
                      <a:rPr kumimoji="1" lang="en-US" altLang="zh-CN" sz="2400" b="1" i="1" dirty="0" smtClean="0">
                        <a:solidFill>
                          <a:srgbClr val="FF0000"/>
                        </a:solidFill>
                        <a:latin typeface="Cambria Math" panose="02040503050406030204" pitchFamily="18" charset="0"/>
                        <a:ea typeface="等线" panose="02010600030101010101" charset="-122"/>
                      </a:rPr>
                      <m:t>𝑿</m:t>
                    </m:r>
                    <m:r>
                      <a:rPr kumimoji="1" lang="en-US" altLang="zh-CN" sz="2400" b="1" i="1" dirty="0" smtClean="0">
                        <a:solidFill>
                          <a:srgbClr val="FF0000"/>
                        </a:solidFill>
                        <a:latin typeface="Cambria Math" panose="02040503050406030204" pitchFamily="18" charset="0"/>
                        <a:ea typeface="等线" panose="02010600030101010101" charset="-122"/>
                      </a:rPr>
                      <m:t>,</m:t>
                    </m:r>
                    <m:r>
                      <a:rPr kumimoji="1" lang="en-US" altLang="zh-CN" sz="2400" b="1" i="1" dirty="0" smtClean="0">
                        <a:solidFill>
                          <a:srgbClr val="FF0000"/>
                        </a:solidFill>
                        <a:latin typeface="Cambria Math" panose="02040503050406030204" pitchFamily="18" charset="0"/>
                        <a:ea typeface="等线" panose="02010600030101010101" charset="-122"/>
                      </a:rPr>
                      <m:t>𝒀</m:t>
                    </m:r>
                    <m:r>
                      <a:rPr kumimoji="1" lang="zh-CN" altLang="en-US" sz="2400" b="1" i="1" dirty="0" smtClean="0">
                        <a:solidFill>
                          <a:srgbClr val="FF0000"/>
                        </a:solidFill>
                        <a:latin typeface="Cambria Math" panose="02040503050406030204" pitchFamily="18" charset="0"/>
                        <a:ea typeface="等线" panose="02010600030101010101" charset="-122"/>
                      </a:rPr>
                      <m:t>），</m:t>
                    </m:r>
                    <m:r>
                      <a:rPr kumimoji="1" lang="en-US" altLang="zh-CN" sz="2400" b="1" i="1" dirty="0" smtClean="0">
                        <a:solidFill>
                          <a:srgbClr val="FF0000"/>
                        </a:solidFill>
                        <a:latin typeface="Cambria Math" panose="02040503050406030204" pitchFamily="18" charset="0"/>
                        <a:ea typeface="等线" panose="02010600030101010101" charset="-122"/>
                      </a:rPr>
                      <m:t>𝒁</m:t>
                    </m:r>
                    <m:r>
                      <a:rPr kumimoji="1" lang="en-US" altLang="zh-CN" sz="2400" b="1" i="1" dirty="0" smtClean="0">
                        <a:solidFill>
                          <a:srgbClr val="FF0000"/>
                        </a:solidFill>
                        <a:latin typeface="Cambria Math" panose="02040503050406030204" pitchFamily="18" charset="0"/>
                        <a:ea typeface="等线" panose="02010600030101010101" charset="-122"/>
                      </a:rPr>
                      <m:t>=</m:t>
                    </m:r>
                    <m:r>
                      <a:rPr kumimoji="1" lang="en-US" altLang="zh-CN" sz="2400" b="1" i="1" dirty="0" smtClean="0">
                        <a:solidFill>
                          <a:srgbClr val="FF0000"/>
                        </a:solidFill>
                        <a:latin typeface="Cambria Math" panose="02040503050406030204" pitchFamily="18" charset="0"/>
                        <a:ea typeface="等线" panose="02010600030101010101" charset="-122"/>
                      </a:rPr>
                      <m:t>𝒎𝒊𝒏</m:t>
                    </m:r>
                    <m:r>
                      <a:rPr kumimoji="1" lang="zh-CN" altLang="en-US" sz="2400" b="1" i="1" dirty="0" smtClean="0">
                        <a:solidFill>
                          <a:srgbClr val="FF0000"/>
                        </a:solidFill>
                        <a:latin typeface="Cambria Math" panose="02040503050406030204" pitchFamily="18" charset="0"/>
                        <a:ea typeface="等线" panose="02010600030101010101" charset="-122"/>
                      </a:rPr>
                      <m:t>⁡</m:t>
                    </m:r>
                    <m:r>
                      <a:rPr kumimoji="1" lang="zh-CN" altLang="en-US" sz="2400" b="1" i="1" dirty="0" smtClean="0">
                        <a:solidFill>
                          <a:srgbClr val="FF0000"/>
                        </a:solidFill>
                        <a:latin typeface="Cambria Math" panose="02040503050406030204" pitchFamily="18" charset="0"/>
                        <a:ea typeface="等线" panose="02010600030101010101" charset="-122"/>
                      </a:rPr>
                      <m:t>（</m:t>
                    </m:r>
                    <m:r>
                      <a:rPr kumimoji="1" lang="en-US" altLang="zh-CN" sz="2400" b="1" i="1" dirty="0" smtClean="0">
                        <a:solidFill>
                          <a:srgbClr val="FF0000"/>
                        </a:solidFill>
                        <a:latin typeface="Cambria Math" panose="02040503050406030204" pitchFamily="18" charset="0"/>
                        <a:ea typeface="等线" panose="02010600030101010101" charset="-122"/>
                      </a:rPr>
                      <m:t>𝑿</m:t>
                    </m:r>
                    <m:r>
                      <a:rPr kumimoji="1" lang="en-US" altLang="zh-CN" sz="2400" b="1" i="1" dirty="0" smtClean="0">
                        <a:solidFill>
                          <a:srgbClr val="FF0000"/>
                        </a:solidFill>
                        <a:latin typeface="Cambria Math" panose="02040503050406030204" pitchFamily="18" charset="0"/>
                        <a:ea typeface="等线" panose="02010600030101010101" charset="-122"/>
                      </a:rPr>
                      <m:t>,</m:t>
                    </m:r>
                    <m:r>
                      <a:rPr kumimoji="1" lang="en-US" altLang="zh-CN" sz="2400" b="1" i="1" dirty="0" smtClean="0">
                        <a:solidFill>
                          <a:srgbClr val="FF0000"/>
                        </a:solidFill>
                        <a:latin typeface="Cambria Math" panose="02040503050406030204" pitchFamily="18" charset="0"/>
                        <a:ea typeface="等线" panose="02010600030101010101" charset="-122"/>
                      </a:rPr>
                      <m:t>𝒀</m:t>
                    </m:r>
                    <m:r>
                      <a:rPr kumimoji="1" lang="zh-CN" altLang="en-US" sz="2400" b="1" i="1" dirty="0" smtClean="0">
                        <a:solidFill>
                          <a:srgbClr val="FF0000"/>
                        </a:solidFill>
                        <a:latin typeface="Cambria Math" panose="02040503050406030204" pitchFamily="18" charset="0"/>
                        <a:ea typeface="等线" panose="02010600030101010101" charset="-122"/>
                      </a:rPr>
                      <m:t>）</m:t>
                    </m:r>
                    <m:r>
                      <a:rPr kumimoji="1" lang="en-US" altLang="zh-CN" sz="2400" b="1" i="1" dirty="0" smtClean="0">
                        <a:solidFill>
                          <a:srgbClr val="FF0000"/>
                        </a:solidFill>
                        <a:latin typeface="Cambria Math" panose="02040503050406030204" pitchFamily="18" charset="0"/>
                        <a:ea typeface="等线" panose="02010600030101010101" charset="-122"/>
                      </a:rPr>
                      <m:t> </m:t>
                    </m:r>
                  </m:oMath>
                </a14:m>
                <a:r>
                  <a:rPr kumimoji="1" lang="zh-CN" altLang="en-US" sz="2400" b="0" dirty="0">
                    <a:solidFill>
                      <a:prstClr val="black"/>
                    </a:solidFill>
                    <a:latin typeface="等线" panose="02010600030101010101" charset="-122"/>
                    <a:ea typeface="等线" panose="02010600030101010101" charset="-122"/>
                  </a:rPr>
                  <a:t>等的分布律 </a:t>
                </a:r>
                <a:r>
                  <a:rPr kumimoji="1" lang="zh-CN" altLang="en-US" sz="2400" b="0" dirty="0" smtClean="0">
                    <a:solidFill>
                      <a:prstClr val="black"/>
                    </a:solidFill>
                    <a:latin typeface="等线" panose="02010600030101010101" charset="-122"/>
                    <a:ea typeface="等线" panose="02010600030101010101" charset="-122"/>
                  </a:rPr>
                  <a:t>                         </a:t>
                </a:r>
                <a:r>
                  <a:rPr kumimoji="1" lang="en-US" altLang="zh-CN" sz="2400" dirty="0" smtClean="0">
                    <a:solidFill>
                      <a:srgbClr val="FF0000"/>
                    </a:solidFill>
                    <a:latin typeface="等线" panose="02010600030101010101" charset="-122"/>
                    <a:ea typeface="等线" panose="02010600030101010101" charset="-122"/>
                  </a:rPr>
                  <a:t>P43 </a:t>
                </a:r>
                <a:r>
                  <a:rPr kumimoji="1" lang="zh-CN" altLang="en-US" sz="2400" dirty="0" smtClean="0">
                    <a:solidFill>
                      <a:srgbClr val="FF0000"/>
                    </a:solidFill>
                    <a:latin typeface="等线" panose="02010600030101010101" charset="-122"/>
                    <a:ea typeface="等线" panose="02010600030101010101" charset="-122"/>
                  </a:rPr>
                  <a:t>例</a:t>
                </a:r>
                <a:r>
                  <a:rPr kumimoji="1" lang="en-US" altLang="zh-CN" sz="2400" dirty="0" smtClean="0">
                    <a:solidFill>
                      <a:srgbClr val="FF0000"/>
                    </a:solidFill>
                    <a:latin typeface="等线" panose="02010600030101010101" charset="-122"/>
                    <a:ea typeface="等线" panose="02010600030101010101" charset="-122"/>
                  </a:rPr>
                  <a:t>2.13</a:t>
                </a:r>
                <a:endParaRPr lang="zh-CN" altLang="en-US" dirty="0">
                  <a:solidFill>
                    <a:srgbClr val="FF0000"/>
                  </a:solidFill>
                </a:endParaRPr>
              </a:p>
            </p:txBody>
          </p:sp>
        </mc:Choice>
        <mc:Fallback>
          <p:sp>
            <p:nvSpPr>
              <p:cNvPr id="30" name="矩形 29"/>
              <p:cNvSpPr>
                <a:spLocks noRot="1" noChangeAspect="1" noMove="1" noResize="1" noEditPoints="1" noAdjustHandles="1" noChangeArrowheads="1" noChangeShapeType="1" noTextEdit="1"/>
              </p:cNvSpPr>
              <p:nvPr/>
            </p:nvSpPr>
            <p:spPr>
              <a:xfrm>
                <a:off x="1008459" y="5328818"/>
                <a:ext cx="7419976" cy="830997"/>
              </a:xfrm>
              <a:prstGeom prst="rect">
                <a:avLst/>
              </a:prstGeom>
              <a:blipFill>
                <a:blip r:embed="rId30"/>
                <a:stretch>
                  <a:fillRect l="-1232" t="-5147" b="-16912"/>
                </a:stretch>
              </a:blipFill>
            </p:spPr>
            <p:txBody>
              <a:bodyPr/>
              <a:lstStyle/>
              <a:p>
                <a:r>
                  <a:rPr lang="zh-CN" altLang="en-US">
                    <a:noFill/>
                  </a:rPr>
                  <a:t> </a:t>
                </a:r>
              </a:p>
            </p:txBody>
          </p:sp>
        </mc:Fallback>
      </mc:AlternateContent>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矩形 1"/>
              <p:cNvSpPr/>
              <p:nvPr/>
            </p:nvSpPr>
            <p:spPr>
              <a:xfrm>
                <a:off x="539552" y="548680"/>
                <a:ext cx="6462464" cy="246221"/>
              </a:xfrm>
              <a:prstGeom prst="rect">
                <a:avLst/>
              </a:prstGeom>
            </p:spPr>
            <p:txBody>
              <a:bodyPr wrap="square">
                <a:spAutoFit/>
              </a:bodyPr>
              <a:lstStyle/>
              <a:p>
                <a:pPr algn="just">
                  <a:lnSpc>
                    <a:spcPts val="1200"/>
                  </a:lnSpc>
                  <a:spcAft>
                    <a:spcPts val="1200"/>
                  </a:spcAft>
                </a:pPr>
                <a:r>
                  <a:rPr lang="zh-CN" altLang="zh-CN" dirty="0">
                    <a:latin typeface="Georgia" panose="02040502050405020303" pitchFamily="18" charset="0"/>
                    <a:ea typeface="等线" panose="02010600030101010101" pitchFamily="2" charset="-122"/>
                    <a:cs typeface="Times New Roman" panose="02020603050405020304" pitchFamily="18" charset="0"/>
                  </a:rPr>
                  <a:t>例</a:t>
                </a:r>
                <a:r>
                  <a:rPr lang="en-US" altLang="zh-CN" dirty="0">
                    <a:latin typeface="Georgia" panose="02040502050405020303" pitchFamily="18" charset="0"/>
                    <a:ea typeface="等线" panose="02010600030101010101" pitchFamily="2" charset="-122"/>
                    <a:cs typeface="Times New Roman" panose="02020603050405020304" pitchFamily="18" charset="0"/>
                  </a:rPr>
                  <a:t>2</a:t>
                </a:r>
                <a:r>
                  <a:rPr lang="zh-CN" altLang="zh-CN" dirty="0">
                    <a:latin typeface="Georgia" panose="02040502050405020303" pitchFamily="18" charset="0"/>
                    <a:ea typeface="等线" panose="02010600030101010101" pitchFamily="2" charset="-122"/>
                    <a:cs typeface="Times New Roman" panose="02020603050405020304" pitchFamily="18" charset="0"/>
                  </a:rPr>
                  <a:t>．</a:t>
                </a:r>
                <a:r>
                  <a:rPr lang="en-US" altLang="zh-CN" dirty="0">
                    <a:latin typeface="Georgia" panose="02040502050405020303" pitchFamily="18" charset="0"/>
                    <a:ea typeface="等线" panose="02010600030101010101" pitchFamily="2" charset="-122"/>
                    <a:cs typeface="Times New Roman" panose="02020603050405020304" pitchFamily="18" charset="0"/>
                  </a:rPr>
                  <a:t>13 </a:t>
                </a:r>
                <a:r>
                  <a:rPr lang="zh-CN" altLang="zh-CN" dirty="0">
                    <a:latin typeface="Georgia" panose="02040502050405020303" pitchFamily="18" charset="0"/>
                    <a:ea typeface="等线" panose="02010600030101010101" pitchFamily="2" charset="-122"/>
                    <a:cs typeface="Times New Roman" panose="02020603050405020304" pitchFamily="18" charset="0"/>
                  </a:rPr>
                  <a:t>设 </a:t>
                </a:r>
                <a14:m>
                  <m:oMath xmlns:m="http://schemas.openxmlformats.org/officeDocument/2006/math">
                    <m:r>
                      <a:rPr lang="en-US" altLang="zh-CN">
                        <a:latin typeface="Cambria Math" panose="02040503050406030204" pitchFamily="18" charset="0"/>
                        <a:ea typeface="等线" panose="02010600030101010101" pitchFamily="2" charset="-122"/>
                        <a:cs typeface="Times New Roman" panose="02020603050405020304" pitchFamily="18" charset="0"/>
                      </a:rPr>
                      <m:t>(</m:t>
                    </m:r>
                    <m:r>
                      <a:rPr lang="en-US" altLang="zh-CN" i="1">
                        <a:latin typeface="Cambria Math" panose="02040503050406030204" pitchFamily="18" charset="0"/>
                        <a:ea typeface="等线" panose="02010600030101010101" pitchFamily="2" charset="-122"/>
                        <a:cs typeface="Times New Roman" panose="02020603050405020304" pitchFamily="18" charset="0"/>
                      </a:rPr>
                      <m:t>𝑋</m:t>
                    </m:r>
                    <m:r>
                      <a:rPr lang="en-US" altLang="zh-CN">
                        <a:latin typeface="Cambria Math" panose="02040503050406030204" pitchFamily="18" charset="0"/>
                        <a:ea typeface="等线" panose="02010600030101010101" pitchFamily="2" charset="-122"/>
                        <a:cs typeface="Times New Roman" panose="02020603050405020304" pitchFamily="18" charset="0"/>
                      </a:rPr>
                      <m:t>,</m:t>
                    </m:r>
                    <m:r>
                      <a:rPr lang="en-US" altLang="zh-CN" i="1">
                        <a:latin typeface="Cambria Math" panose="02040503050406030204" pitchFamily="18" charset="0"/>
                        <a:ea typeface="等线" panose="02010600030101010101" pitchFamily="2" charset="-122"/>
                        <a:cs typeface="Times New Roman" panose="02020603050405020304" pitchFamily="18" charset="0"/>
                      </a:rPr>
                      <m:t>𝑌</m:t>
                    </m:r>
                    <m:r>
                      <a:rPr lang="en-US" altLang="zh-CN">
                        <a:latin typeface="Cambria Math" panose="02040503050406030204" pitchFamily="18" charset="0"/>
                        <a:ea typeface="等线" panose="02010600030101010101" pitchFamily="2" charset="-122"/>
                        <a:cs typeface="Times New Roman" panose="02020603050405020304" pitchFamily="18" charset="0"/>
                      </a:rPr>
                      <m:t>)</m:t>
                    </m:r>
                  </m:oMath>
                </a14:m>
                <a:r>
                  <a:rPr lang="en-US" altLang="zh-CN" dirty="0">
                    <a:latin typeface="Georgia" panose="02040502050405020303" pitchFamily="18" charset="0"/>
                    <a:ea typeface="等线" panose="02010600030101010101" pitchFamily="2" charset="-122"/>
                    <a:cs typeface="Times New Roman" panose="02020603050405020304" pitchFamily="18" charset="0"/>
                  </a:rPr>
                  <a:t> </a:t>
                </a:r>
                <a:r>
                  <a:rPr lang="zh-CN" altLang="zh-CN" dirty="0">
                    <a:latin typeface="Georgia" panose="02040502050405020303" pitchFamily="18" charset="0"/>
                    <a:ea typeface="等线" panose="02010600030101010101" pitchFamily="2" charset="-122"/>
                    <a:cs typeface="Times New Roman" panose="02020603050405020304" pitchFamily="18" charset="0"/>
                  </a:rPr>
                  <a:t>的联合分布律为</a:t>
                </a:r>
              </a:p>
            </p:txBody>
          </p:sp>
        </mc:Choice>
        <mc:Fallback xmlns="">
          <p:sp>
            <p:nvSpPr>
              <p:cNvPr id="2" name="矩形 1"/>
              <p:cNvSpPr>
                <a:spLocks noRot="1" noChangeAspect="1" noMove="1" noResize="1" noEditPoints="1" noAdjustHandles="1" noChangeArrowheads="1" noChangeShapeType="1" noTextEdit="1"/>
              </p:cNvSpPr>
              <p:nvPr/>
            </p:nvSpPr>
            <p:spPr>
              <a:xfrm>
                <a:off x="539552" y="548680"/>
                <a:ext cx="6462464" cy="246221"/>
              </a:xfrm>
              <a:prstGeom prst="rect">
                <a:avLst/>
              </a:prstGeom>
              <a:blipFill rotWithShape="1">
                <a:blip r:embed="rId2"/>
                <a:stretch>
                  <a:fillRect l="-7" t="-73001" r="8" b="21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graphicFrame>
            <p:nvGraphicFramePr>
              <p:cNvPr id="3" name="表格 2"/>
              <p:cNvGraphicFramePr>
                <a:graphicFrameLocks noGrp="1"/>
              </p:cNvGraphicFramePr>
              <p:nvPr>
                <p:extLst/>
              </p:nvPr>
            </p:nvGraphicFramePr>
            <p:xfrm>
              <a:off x="6012160" y="188640"/>
              <a:ext cx="3131840" cy="2160240"/>
            </p:xfrm>
            <a:graphic>
              <a:graphicData uri="http://schemas.openxmlformats.org/drawingml/2006/table">
                <a:tbl>
                  <a:tblPr firstRow="1" firstCol="1" bandRow="1">
                    <a:tableStyleId>{5C22544A-7EE6-4342-B048-85BDC9FD1C3A}</a:tableStyleId>
                  </a:tblPr>
                  <a:tblGrid>
                    <a:gridCol w="524983">
                      <a:extLst>
                        <a:ext uri="{9D8B030D-6E8A-4147-A177-3AD203B41FA5}">
                          <a16:colId xmlns:a16="http://schemas.microsoft.com/office/drawing/2014/main" val="20000"/>
                        </a:ext>
                      </a:extLst>
                    </a:gridCol>
                    <a:gridCol w="1040937">
                      <a:extLst>
                        <a:ext uri="{9D8B030D-6E8A-4147-A177-3AD203B41FA5}">
                          <a16:colId xmlns:a16="http://schemas.microsoft.com/office/drawing/2014/main" val="20001"/>
                        </a:ext>
                      </a:extLst>
                    </a:gridCol>
                    <a:gridCol w="782960">
                      <a:extLst>
                        <a:ext uri="{9D8B030D-6E8A-4147-A177-3AD203B41FA5}">
                          <a16:colId xmlns:a16="http://schemas.microsoft.com/office/drawing/2014/main" val="20002"/>
                        </a:ext>
                      </a:extLst>
                    </a:gridCol>
                    <a:gridCol w="782960">
                      <a:extLst>
                        <a:ext uri="{9D8B030D-6E8A-4147-A177-3AD203B41FA5}">
                          <a16:colId xmlns:a16="http://schemas.microsoft.com/office/drawing/2014/main" val="20003"/>
                        </a:ext>
                      </a:extLst>
                    </a:gridCol>
                  </a:tblGrid>
                  <a:tr h="432048">
                    <a:tc rowSpan="2">
                      <a:txBody>
                        <a:bodyPr/>
                        <a:lstStyle/>
                        <a:p>
                          <a:pPr algn="ctr">
                            <a:lnSpc>
                              <a:spcPts val="1200"/>
                            </a:lnSpc>
                            <a:spcAft>
                              <a:spcPts val="600"/>
                            </a:spcAft>
                          </a:pPr>
                          <a14:m>
                            <m:oMathPara xmlns:m="http://schemas.openxmlformats.org/officeDocument/2006/math">
                              <m:oMathParaPr>
                                <m:jc m:val="centerGroup"/>
                              </m:oMathParaPr>
                              <m:oMath xmlns:m="http://schemas.openxmlformats.org/officeDocument/2006/math">
                                <m:r>
                                  <m:rPr>
                                    <m:sty m:val="p"/>
                                  </m:rPr>
                                  <a:rPr lang="en-US" altLang="zh-CN" sz="2000" i="1" smtClean="0">
                                    <a:solidFill>
                                      <a:schemeClr val="tx1"/>
                                    </a:solidFill>
                                    <a:effectLst/>
                                    <a:latin typeface="Cambria Math" panose="02040503050406030204" pitchFamily="18" charset="0"/>
                                  </a:rPr>
                                  <m:t>X</m:t>
                                </m:r>
                              </m:oMath>
                            </m:oMathPara>
                          </a14:m>
                          <a:endParaRPr lang="zh-CN" sz="2000" dirty="0">
                            <a:solidFill>
                              <a:schemeClr val="tx1"/>
                            </a:solidFill>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tc gridSpan="3">
                      <a:txBody>
                        <a:bodyPr/>
                        <a:lstStyle/>
                        <a:p>
                          <a:pPr algn="ctr">
                            <a:lnSpc>
                              <a:spcPts val="1200"/>
                            </a:lnSpc>
                            <a:spcAft>
                              <a:spcPts val="600"/>
                            </a:spcAft>
                          </a:pPr>
                          <a14:m>
                            <m:oMathPara xmlns:m="http://schemas.openxmlformats.org/officeDocument/2006/math">
                              <m:oMathParaPr>
                                <m:jc m:val="centerGroup"/>
                              </m:oMathParaPr>
                              <m:oMath xmlns:m="http://schemas.openxmlformats.org/officeDocument/2006/math">
                                <m:r>
                                  <a:rPr lang="en-US" sz="2000" smtClean="0">
                                    <a:solidFill>
                                      <a:schemeClr val="tx1"/>
                                    </a:solidFill>
                                    <a:effectLst/>
                                    <a:latin typeface="Cambria Math" panose="02040503050406030204" pitchFamily="18" charset="0"/>
                                  </a:rPr>
                                  <m:t>𝑌</m:t>
                                </m:r>
                              </m:oMath>
                            </m:oMathPara>
                          </a14:m>
                          <a:endParaRPr lang="zh-CN" sz="2000" dirty="0">
                            <a:solidFill>
                              <a:schemeClr val="tx1"/>
                            </a:solidFill>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0"/>
                      </a:ext>
                    </a:extLst>
                  </a:tr>
                  <a:tr h="432048">
                    <a:tc vMerge="1">
                      <a:txBody>
                        <a:bodyPr/>
                        <a:lstStyle/>
                        <a:p>
                          <a:endParaRPr lang="zh-CN"/>
                        </a:p>
                      </a:txBody>
                      <a:tcPr/>
                    </a:tc>
                    <a:tc>
                      <a:txBody>
                        <a:bodyPr/>
                        <a:lstStyle/>
                        <a:p>
                          <a:pPr algn="ctr">
                            <a:lnSpc>
                              <a:spcPts val="1200"/>
                            </a:lnSpc>
                            <a:spcAft>
                              <a:spcPts val="600"/>
                            </a:spcAft>
                          </a:pPr>
                          <a14:m>
                            <m:oMathPara xmlns:m="http://schemas.openxmlformats.org/officeDocument/2006/math">
                              <m:oMathParaPr>
                                <m:jc m:val="centerGroup"/>
                              </m:oMathParaPr>
                              <m:oMath xmlns:m="http://schemas.openxmlformats.org/officeDocument/2006/math">
                                <m:r>
                                  <a:rPr lang="en-US" sz="2000">
                                    <a:effectLst/>
                                    <a:latin typeface="Cambria Math" panose="02040503050406030204" pitchFamily="18" charset="0"/>
                                  </a:rPr>
                                  <m:t>0</m:t>
                                </m:r>
                              </m:oMath>
                            </m:oMathPara>
                          </a14:m>
                          <a:endParaRPr lang="zh-CN" sz="2000" dirty="0">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tc>
                      <a:txBody>
                        <a:bodyPr/>
                        <a:lstStyle/>
                        <a:p>
                          <a:pPr algn="ctr">
                            <a:lnSpc>
                              <a:spcPts val="1200"/>
                            </a:lnSpc>
                            <a:spcAft>
                              <a:spcPts val="600"/>
                            </a:spcAft>
                          </a:pPr>
                          <a:r>
                            <a:rPr lang="en-US" sz="2000" dirty="0">
                              <a:effectLst/>
                            </a:rPr>
                            <a:t>1</a:t>
                          </a:r>
                          <a:endParaRPr lang="zh-CN" sz="2000" dirty="0">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tc>
                      <a:txBody>
                        <a:bodyPr/>
                        <a:lstStyle/>
                        <a:p>
                          <a:pPr algn="ctr">
                            <a:lnSpc>
                              <a:spcPts val="1200"/>
                            </a:lnSpc>
                            <a:spcAft>
                              <a:spcPts val="600"/>
                            </a:spcAft>
                          </a:pPr>
                          <a:r>
                            <a:rPr lang="en-US" sz="2000">
                              <a:effectLst/>
                            </a:rPr>
                            <a:t>2</a:t>
                          </a:r>
                          <a:endParaRPr lang="zh-CN" sz="2000">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extLst>
                      <a:ext uri="{0D108BD9-81ED-4DB2-BD59-A6C34878D82A}">
                        <a16:rowId xmlns:a16="http://schemas.microsoft.com/office/drawing/2014/main" val="10001"/>
                      </a:ext>
                    </a:extLst>
                  </a:tr>
                  <a:tr h="648072">
                    <a:tc>
                      <a:txBody>
                        <a:bodyPr/>
                        <a:lstStyle/>
                        <a:p>
                          <a:pPr algn="ctr">
                            <a:lnSpc>
                              <a:spcPts val="1200"/>
                            </a:lnSpc>
                            <a:spcAft>
                              <a:spcPts val="600"/>
                            </a:spcAft>
                          </a:pPr>
                          <a14:m>
                            <m:oMathPara xmlns:m="http://schemas.openxmlformats.org/officeDocument/2006/math">
                              <m:oMathParaPr>
                                <m:jc m:val="centerGroup"/>
                              </m:oMathParaPr>
                              <m:oMath xmlns:m="http://schemas.openxmlformats.org/officeDocument/2006/math">
                                <m:r>
                                  <a:rPr lang="en-US" sz="2000" smtClean="0">
                                    <a:solidFill>
                                      <a:schemeClr val="tx1"/>
                                    </a:solidFill>
                                    <a:effectLst/>
                                    <a:latin typeface="Cambria Math" panose="02040503050406030204" pitchFamily="18" charset="0"/>
                                  </a:rPr>
                                  <m:t>0</m:t>
                                </m:r>
                              </m:oMath>
                            </m:oMathPara>
                          </a14:m>
                          <a:endParaRPr lang="zh-CN" sz="2000" dirty="0">
                            <a:solidFill>
                              <a:schemeClr val="tx1"/>
                            </a:solidFill>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tc>
                      <a:txBody>
                        <a:bodyPr/>
                        <a:lstStyle/>
                        <a:p>
                          <a:pPr algn="ctr">
                            <a:lnSpc>
                              <a:spcPts val="1200"/>
                            </a:lnSpc>
                            <a:spcAft>
                              <a:spcPts val="600"/>
                            </a:spcAft>
                          </a:pPr>
                          <a14:m>
                            <m:oMathPara xmlns:m="http://schemas.openxmlformats.org/officeDocument/2006/math">
                              <m:oMathParaPr>
                                <m:jc m:val="centerGroup"/>
                              </m:oMathParaPr>
                              <m:oMath xmlns:m="http://schemas.openxmlformats.org/officeDocument/2006/math">
                                <m:f>
                                  <m:fPr>
                                    <m:ctrlPr>
                                      <a:rPr lang="zh-CN" sz="2000" i="1">
                                        <a:effectLst/>
                                        <a:latin typeface="Cambria Math" panose="02040503050406030204" pitchFamily="18" charset="0"/>
                                      </a:rPr>
                                    </m:ctrlPr>
                                  </m:fPr>
                                  <m:num>
                                    <m:r>
                                      <a:rPr lang="en-US" sz="2000">
                                        <a:effectLst/>
                                        <a:latin typeface="Cambria Math" panose="02040503050406030204" pitchFamily="18" charset="0"/>
                                      </a:rPr>
                                      <m:t>1</m:t>
                                    </m:r>
                                  </m:num>
                                  <m:den>
                                    <m:r>
                                      <a:rPr lang="en-US" sz="2000">
                                        <a:effectLst/>
                                        <a:latin typeface="Cambria Math" panose="02040503050406030204" pitchFamily="18" charset="0"/>
                                      </a:rPr>
                                      <m:t>4</m:t>
                                    </m:r>
                                  </m:den>
                                </m:f>
                              </m:oMath>
                            </m:oMathPara>
                          </a14:m>
                          <a:endParaRPr lang="zh-CN" sz="2000" dirty="0">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tc>
                      <a:txBody>
                        <a:bodyPr/>
                        <a:lstStyle/>
                        <a:p>
                          <a:pPr algn="ctr">
                            <a:lnSpc>
                              <a:spcPts val="1200"/>
                            </a:lnSpc>
                            <a:spcAft>
                              <a:spcPts val="600"/>
                            </a:spcAft>
                          </a:pPr>
                          <a14:m>
                            <m:oMathPara xmlns:m="http://schemas.openxmlformats.org/officeDocument/2006/math">
                              <m:oMathParaPr>
                                <m:jc m:val="centerGroup"/>
                              </m:oMathParaPr>
                              <m:oMath xmlns:m="http://schemas.openxmlformats.org/officeDocument/2006/math">
                                <m:f>
                                  <m:fPr>
                                    <m:ctrlPr>
                                      <a:rPr lang="zh-CN" sz="2000" i="1">
                                        <a:effectLst/>
                                        <a:latin typeface="Cambria Math" panose="02040503050406030204" pitchFamily="18" charset="0"/>
                                      </a:rPr>
                                    </m:ctrlPr>
                                  </m:fPr>
                                  <m:num>
                                    <m:r>
                                      <a:rPr lang="en-US" sz="2000">
                                        <a:effectLst/>
                                        <a:latin typeface="Cambria Math" panose="02040503050406030204" pitchFamily="18" charset="0"/>
                                      </a:rPr>
                                      <m:t>1</m:t>
                                    </m:r>
                                  </m:num>
                                  <m:den>
                                    <m:r>
                                      <a:rPr lang="en-US" sz="2000">
                                        <a:effectLst/>
                                        <a:latin typeface="Cambria Math" panose="02040503050406030204" pitchFamily="18" charset="0"/>
                                      </a:rPr>
                                      <m:t>10</m:t>
                                    </m:r>
                                  </m:den>
                                </m:f>
                              </m:oMath>
                            </m:oMathPara>
                          </a14:m>
                          <a:endParaRPr lang="zh-CN" sz="2000" dirty="0">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tc>
                      <a:txBody>
                        <a:bodyPr/>
                        <a:lstStyle/>
                        <a:p>
                          <a:pPr algn="ctr">
                            <a:lnSpc>
                              <a:spcPts val="1200"/>
                            </a:lnSpc>
                            <a:spcAft>
                              <a:spcPts val="600"/>
                            </a:spcAft>
                          </a:pPr>
                          <a14:m>
                            <m:oMathPara xmlns:m="http://schemas.openxmlformats.org/officeDocument/2006/math">
                              <m:oMathParaPr>
                                <m:jc m:val="centerGroup"/>
                              </m:oMathParaPr>
                              <m:oMath xmlns:m="http://schemas.openxmlformats.org/officeDocument/2006/math">
                                <m:f>
                                  <m:fPr>
                                    <m:ctrlPr>
                                      <a:rPr lang="zh-CN" sz="2000" i="1">
                                        <a:effectLst/>
                                        <a:latin typeface="Cambria Math" panose="02040503050406030204" pitchFamily="18" charset="0"/>
                                      </a:rPr>
                                    </m:ctrlPr>
                                  </m:fPr>
                                  <m:num>
                                    <m:r>
                                      <a:rPr lang="en-US" sz="2000">
                                        <a:effectLst/>
                                        <a:latin typeface="Cambria Math" panose="02040503050406030204" pitchFamily="18" charset="0"/>
                                      </a:rPr>
                                      <m:t>3</m:t>
                                    </m:r>
                                  </m:num>
                                  <m:den>
                                    <m:r>
                                      <a:rPr lang="en-US" sz="2000">
                                        <a:effectLst/>
                                        <a:latin typeface="Cambria Math" panose="02040503050406030204" pitchFamily="18" charset="0"/>
                                      </a:rPr>
                                      <m:t>10</m:t>
                                    </m:r>
                                  </m:den>
                                </m:f>
                              </m:oMath>
                            </m:oMathPara>
                          </a14:m>
                          <a:endParaRPr lang="zh-CN" sz="2000" dirty="0">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extLst>
                      <a:ext uri="{0D108BD9-81ED-4DB2-BD59-A6C34878D82A}">
                        <a16:rowId xmlns:a16="http://schemas.microsoft.com/office/drawing/2014/main" val="10002"/>
                      </a:ext>
                    </a:extLst>
                  </a:tr>
                  <a:tr h="648072">
                    <a:tc>
                      <a:txBody>
                        <a:bodyPr/>
                        <a:lstStyle/>
                        <a:p>
                          <a:pPr algn="ctr">
                            <a:lnSpc>
                              <a:spcPts val="1200"/>
                            </a:lnSpc>
                            <a:spcAft>
                              <a:spcPts val="600"/>
                            </a:spcAft>
                          </a:pPr>
                          <a:r>
                            <a:rPr lang="en-US" sz="2000" dirty="0">
                              <a:solidFill>
                                <a:schemeClr val="tx1"/>
                              </a:solidFill>
                              <a:effectLst/>
                            </a:rPr>
                            <a:t>1</a:t>
                          </a:r>
                          <a:endParaRPr lang="zh-CN" sz="2000" dirty="0">
                            <a:solidFill>
                              <a:schemeClr val="tx1"/>
                            </a:solidFill>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tc>
                      <a:txBody>
                        <a:bodyPr/>
                        <a:lstStyle/>
                        <a:p>
                          <a:pPr algn="ctr">
                            <a:lnSpc>
                              <a:spcPts val="1200"/>
                            </a:lnSpc>
                            <a:spcAft>
                              <a:spcPts val="600"/>
                            </a:spcAft>
                          </a:pPr>
                          <a14:m>
                            <m:oMathPara xmlns:m="http://schemas.openxmlformats.org/officeDocument/2006/math">
                              <m:oMathParaPr>
                                <m:jc m:val="centerGroup"/>
                              </m:oMathParaPr>
                              <m:oMath xmlns:m="http://schemas.openxmlformats.org/officeDocument/2006/math">
                                <m:f>
                                  <m:fPr>
                                    <m:ctrlPr>
                                      <a:rPr lang="zh-CN" sz="2000" i="1">
                                        <a:effectLst/>
                                        <a:latin typeface="Cambria Math" panose="02040503050406030204" pitchFamily="18" charset="0"/>
                                      </a:rPr>
                                    </m:ctrlPr>
                                  </m:fPr>
                                  <m:num>
                                    <m:r>
                                      <a:rPr lang="en-US" sz="2000">
                                        <a:effectLst/>
                                        <a:latin typeface="Cambria Math" panose="02040503050406030204" pitchFamily="18" charset="0"/>
                                      </a:rPr>
                                      <m:t>3</m:t>
                                    </m:r>
                                  </m:num>
                                  <m:den>
                                    <m:r>
                                      <a:rPr lang="en-US" sz="2000">
                                        <a:effectLst/>
                                        <a:latin typeface="Cambria Math" panose="02040503050406030204" pitchFamily="18" charset="0"/>
                                      </a:rPr>
                                      <m:t>20</m:t>
                                    </m:r>
                                  </m:den>
                                </m:f>
                              </m:oMath>
                            </m:oMathPara>
                          </a14:m>
                          <a:endParaRPr lang="zh-CN" sz="2000" dirty="0">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tc>
                      <a:txBody>
                        <a:bodyPr/>
                        <a:lstStyle/>
                        <a:p>
                          <a:pPr algn="ctr">
                            <a:lnSpc>
                              <a:spcPts val="1200"/>
                            </a:lnSpc>
                            <a:spcAft>
                              <a:spcPts val="600"/>
                            </a:spcAft>
                          </a:pPr>
                          <a14:m>
                            <m:oMathPara xmlns:m="http://schemas.openxmlformats.org/officeDocument/2006/math">
                              <m:oMathParaPr>
                                <m:jc m:val="centerGroup"/>
                              </m:oMathParaPr>
                              <m:oMath xmlns:m="http://schemas.openxmlformats.org/officeDocument/2006/math">
                                <m:f>
                                  <m:fPr>
                                    <m:ctrlPr>
                                      <a:rPr lang="zh-CN" sz="2000" i="1">
                                        <a:effectLst/>
                                        <a:latin typeface="Cambria Math" panose="02040503050406030204" pitchFamily="18" charset="0"/>
                                      </a:rPr>
                                    </m:ctrlPr>
                                  </m:fPr>
                                  <m:num>
                                    <m:r>
                                      <a:rPr lang="en-US" sz="2000">
                                        <a:effectLst/>
                                        <a:latin typeface="Cambria Math" panose="02040503050406030204" pitchFamily="18" charset="0"/>
                                      </a:rPr>
                                      <m:t>3</m:t>
                                    </m:r>
                                  </m:num>
                                  <m:den>
                                    <m:r>
                                      <a:rPr lang="en-US" sz="2000">
                                        <a:effectLst/>
                                        <a:latin typeface="Cambria Math" panose="02040503050406030204" pitchFamily="18" charset="0"/>
                                      </a:rPr>
                                      <m:t>20</m:t>
                                    </m:r>
                                  </m:den>
                                </m:f>
                              </m:oMath>
                            </m:oMathPara>
                          </a14:m>
                          <a:endParaRPr lang="zh-CN" sz="2000">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tc>
                      <a:txBody>
                        <a:bodyPr/>
                        <a:lstStyle/>
                        <a:p>
                          <a:pPr algn="ctr">
                            <a:lnSpc>
                              <a:spcPts val="1200"/>
                            </a:lnSpc>
                            <a:spcAft>
                              <a:spcPts val="600"/>
                            </a:spcAft>
                          </a:pPr>
                          <a14:m>
                            <m:oMathPara xmlns:m="http://schemas.openxmlformats.org/officeDocument/2006/math">
                              <m:oMathParaPr>
                                <m:jc m:val="centerGroup"/>
                              </m:oMathParaPr>
                              <m:oMath xmlns:m="http://schemas.openxmlformats.org/officeDocument/2006/math">
                                <m:f>
                                  <m:fPr>
                                    <m:ctrlPr>
                                      <a:rPr lang="zh-CN" sz="2000" i="1">
                                        <a:effectLst/>
                                        <a:latin typeface="Cambria Math" panose="02040503050406030204" pitchFamily="18" charset="0"/>
                                      </a:rPr>
                                    </m:ctrlPr>
                                  </m:fPr>
                                  <m:num>
                                    <m:r>
                                      <a:rPr lang="en-US" sz="2000">
                                        <a:effectLst/>
                                        <a:latin typeface="Cambria Math" panose="02040503050406030204" pitchFamily="18" charset="0"/>
                                      </a:rPr>
                                      <m:t>1</m:t>
                                    </m:r>
                                  </m:num>
                                  <m:den>
                                    <m:r>
                                      <a:rPr lang="en-US" sz="2000">
                                        <a:effectLst/>
                                        <a:latin typeface="Cambria Math" panose="02040503050406030204" pitchFamily="18" charset="0"/>
                                      </a:rPr>
                                      <m:t>20</m:t>
                                    </m:r>
                                  </m:den>
                                </m:f>
                              </m:oMath>
                            </m:oMathPara>
                          </a14:m>
                          <a:endParaRPr lang="zh-CN" sz="2000" dirty="0">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extLst>
                      <a:ext uri="{0D108BD9-81ED-4DB2-BD59-A6C34878D82A}">
                        <a16:rowId xmlns:a16="http://schemas.microsoft.com/office/drawing/2014/main" val="10003"/>
                      </a:ext>
                    </a:extLst>
                  </a:tr>
                </a:tbl>
              </a:graphicData>
            </a:graphic>
          </p:graphicFrame>
        </mc:Choice>
        <mc:Fallback xmlns="">
          <p:graphicFrame>
            <p:nvGraphicFramePr>
              <p:cNvPr id="3" name="表格 2"/>
              <p:cNvGraphicFramePr>
                <a:graphicFrameLocks noGrp="1"/>
              </p:cNvGraphicFramePr>
              <p:nvPr>
                <p:extLst>
                  <p:ext uri="{D42A27DB-BD31-4B8C-83A1-F6EECF244321}">
                    <p14:modId xmlns:p14="http://schemas.microsoft.com/office/powerpoint/2010/main" val="3828913458"/>
                  </p:ext>
                </p:extLst>
              </p:nvPr>
            </p:nvGraphicFramePr>
            <p:xfrm>
              <a:off x="6012160" y="188640"/>
              <a:ext cx="3131840" cy="2160240"/>
            </p:xfrm>
            <a:graphic>
              <a:graphicData uri="http://schemas.openxmlformats.org/drawingml/2006/table">
                <a:tbl>
                  <a:tblPr firstRow="1" firstCol="1" bandRow="1">
                    <a:tableStyleId>{5C22544A-7EE6-4342-B048-85BDC9FD1C3A}</a:tableStyleId>
                  </a:tblPr>
                  <a:tblGrid>
                    <a:gridCol w="524983">
                      <a:extLst>
                        <a:ext uri="{9D8B030D-6E8A-4147-A177-3AD203B41FA5}">
                          <a16:colId xmlns:a16="http://schemas.microsoft.com/office/drawing/2014/main" val="20000"/>
                        </a:ext>
                      </a:extLst>
                    </a:gridCol>
                    <a:gridCol w="1040937">
                      <a:extLst>
                        <a:ext uri="{9D8B030D-6E8A-4147-A177-3AD203B41FA5}">
                          <a16:colId xmlns:a16="http://schemas.microsoft.com/office/drawing/2014/main" val="20001"/>
                        </a:ext>
                      </a:extLst>
                    </a:gridCol>
                    <a:gridCol w="782960">
                      <a:extLst>
                        <a:ext uri="{9D8B030D-6E8A-4147-A177-3AD203B41FA5}">
                          <a16:colId xmlns:a16="http://schemas.microsoft.com/office/drawing/2014/main" val="20002"/>
                        </a:ext>
                      </a:extLst>
                    </a:gridCol>
                    <a:gridCol w="782960">
                      <a:extLst>
                        <a:ext uri="{9D8B030D-6E8A-4147-A177-3AD203B41FA5}">
                          <a16:colId xmlns:a16="http://schemas.microsoft.com/office/drawing/2014/main" val="20003"/>
                        </a:ext>
                      </a:extLst>
                    </a:gridCol>
                  </a:tblGrid>
                  <a:tr h="432048">
                    <a:tc rowSpan="2">
                      <a:txBody>
                        <a:bodyPr/>
                        <a:lstStyle/>
                        <a:p>
                          <a:endParaRPr lang="zh-CN"/>
                        </a:p>
                      </a:txBody>
                      <a:tcPr marL="101600" marR="101600" marT="50800" marB="50800" anchor="ctr">
                        <a:blipFill>
                          <a:blip r:embed="rId3"/>
                          <a:stretch>
                            <a:fillRect l="-1163" t="-4930" r="-503488" b="-152113"/>
                          </a:stretch>
                        </a:blipFill>
                      </a:tcPr>
                    </a:tc>
                    <a:tc gridSpan="3">
                      <a:txBody>
                        <a:bodyPr/>
                        <a:lstStyle/>
                        <a:p>
                          <a:endParaRPr lang="zh-CN"/>
                        </a:p>
                      </a:txBody>
                      <a:tcPr marL="101600" marR="101600" marT="50800" marB="50800">
                        <a:blipFill>
                          <a:blip r:embed="rId3"/>
                          <a:stretch>
                            <a:fillRect l="-20327" t="-9859" r="-1168" b="-404225"/>
                          </a:stretch>
                        </a:blipFill>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0"/>
                      </a:ext>
                    </a:extLst>
                  </a:tr>
                  <a:tr h="432048">
                    <a:tc vMerge="1">
                      <a:txBody>
                        <a:bodyPr/>
                        <a:lstStyle/>
                        <a:p>
                          <a:endParaRPr lang="zh-CN"/>
                        </a:p>
                      </a:txBody>
                      <a:tcPr/>
                    </a:tc>
                    <a:tc>
                      <a:txBody>
                        <a:bodyPr/>
                        <a:lstStyle/>
                        <a:p>
                          <a:endParaRPr lang="zh-CN"/>
                        </a:p>
                      </a:txBody>
                      <a:tcPr marL="101600" marR="101600" marT="50800" marB="50800" anchor="ctr">
                        <a:blipFill>
                          <a:blip r:embed="rId3"/>
                          <a:stretch>
                            <a:fillRect l="-50877" t="-109859" r="-153216" b="-304225"/>
                          </a:stretch>
                        </a:blipFill>
                      </a:tcPr>
                    </a:tc>
                    <a:tc>
                      <a:txBody>
                        <a:bodyPr/>
                        <a:lstStyle/>
                        <a:p>
                          <a:pPr algn="ctr">
                            <a:lnSpc>
                              <a:spcPts val="1200"/>
                            </a:lnSpc>
                            <a:spcAft>
                              <a:spcPts val="600"/>
                            </a:spcAft>
                          </a:pPr>
                          <a:r>
                            <a:rPr lang="en-US" sz="2000" dirty="0">
                              <a:effectLst/>
                            </a:rPr>
                            <a:t>1</a:t>
                          </a:r>
                          <a:endParaRPr lang="zh-CN" sz="2000" dirty="0">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tc>
                      <a:txBody>
                        <a:bodyPr/>
                        <a:lstStyle/>
                        <a:p>
                          <a:pPr algn="ctr">
                            <a:lnSpc>
                              <a:spcPts val="1200"/>
                            </a:lnSpc>
                            <a:spcAft>
                              <a:spcPts val="600"/>
                            </a:spcAft>
                          </a:pPr>
                          <a:r>
                            <a:rPr lang="en-US" sz="2000">
                              <a:effectLst/>
                            </a:rPr>
                            <a:t>2</a:t>
                          </a:r>
                          <a:endParaRPr lang="zh-CN" sz="2000">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extLst>
                      <a:ext uri="{0D108BD9-81ED-4DB2-BD59-A6C34878D82A}">
                        <a16:rowId xmlns:a16="http://schemas.microsoft.com/office/drawing/2014/main" val="10001"/>
                      </a:ext>
                    </a:extLst>
                  </a:tr>
                  <a:tr h="648072">
                    <a:tc>
                      <a:txBody>
                        <a:bodyPr/>
                        <a:lstStyle/>
                        <a:p>
                          <a:endParaRPr lang="zh-CN"/>
                        </a:p>
                      </a:txBody>
                      <a:tcPr marL="101600" marR="101600" marT="50800" marB="50800" anchor="ctr">
                        <a:blipFill>
                          <a:blip r:embed="rId3"/>
                          <a:stretch>
                            <a:fillRect l="-1163" t="-139252" r="-503488" b="-101869"/>
                          </a:stretch>
                        </a:blipFill>
                      </a:tcPr>
                    </a:tc>
                    <a:tc>
                      <a:txBody>
                        <a:bodyPr/>
                        <a:lstStyle/>
                        <a:p>
                          <a:endParaRPr lang="zh-CN"/>
                        </a:p>
                      </a:txBody>
                      <a:tcPr marL="101600" marR="101600" marT="50800" marB="50800" anchor="ctr">
                        <a:blipFill>
                          <a:blip r:embed="rId3"/>
                          <a:stretch>
                            <a:fillRect l="-50877" t="-139252" r="-153216" b="-101869"/>
                          </a:stretch>
                        </a:blipFill>
                      </a:tcPr>
                    </a:tc>
                    <a:tc>
                      <a:txBody>
                        <a:bodyPr/>
                        <a:lstStyle/>
                        <a:p>
                          <a:endParaRPr lang="zh-CN"/>
                        </a:p>
                      </a:txBody>
                      <a:tcPr marL="101600" marR="101600" marT="50800" marB="50800" anchor="ctr">
                        <a:blipFill>
                          <a:blip r:embed="rId3"/>
                          <a:stretch>
                            <a:fillRect l="-200000" t="-139252" r="-103101" b="-101869"/>
                          </a:stretch>
                        </a:blipFill>
                      </a:tcPr>
                    </a:tc>
                    <a:tc>
                      <a:txBody>
                        <a:bodyPr/>
                        <a:lstStyle/>
                        <a:p>
                          <a:endParaRPr lang="zh-CN"/>
                        </a:p>
                      </a:txBody>
                      <a:tcPr marL="101600" marR="101600" marT="50800" marB="50800" anchor="ctr">
                        <a:blipFill>
                          <a:blip r:embed="rId3"/>
                          <a:stretch>
                            <a:fillRect l="-302344" t="-139252" r="-3906" b="-101869"/>
                          </a:stretch>
                        </a:blipFill>
                      </a:tcPr>
                    </a:tc>
                    <a:extLst>
                      <a:ext uri="{0D108BD9-81ED-4DB2-BD59-A6C34878D82A}">
                        <a16:rowId xmlns:a16="http://schemas.microsoft.com/office/drawing/2014/main" val="10002"/>
                      </a:ext>
                    </a:extLst>
                  </a:tr>
                  <a:tr h="648072">
                    <a:tc>
                      <a:txBody>
                        <a:bodyPr/>
                        <a:lstStyle/>
                        <a:p>
                          <a:pPr algn="ctr">
                            <a:lnSpc>
                              <a:spcPts val="1200"/>
                            </a:lnSpc>
                            <a:spcAft>
                              <a:spcPts val="600"/>
                            </a:spcAft>
                          </a:pPr>
                          <a:r>
                            <a:rPr lang="en-US" sz="2000" dirty="0">
                              <a:solidFill>
                                <a:schemeClr val="tx1"/>
                              </a:solidFill>
                              <a:effectLst/>
                            </a:rPr>
                            <a:t>1</a:t>
                          </a:r>
                          <a:endParaRPr lang="zh-CN" sz="2000" dirty="0">
                            <a:solidFill>
                              <a:schemeClr val="tx1"/>
                            </a:solidFill>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tc>
                      <a:txBody>
                        <a:bodyPr/>
                        <a:lstStyle/>
                        <a:p>
                          <a:endParaRPr lang="zh-CN"/>
                        </a:p>
                      </a:txBody>
                      <a:tcPr marL="101600" marR="101600" marT="50800" marB="50800" anchor="ctr">
                        <a:blipFill>
                          <a:blip r:embed="rId3"/>
                          <a:stretch>
                            <a:fillRect l="-50877" t="-239252" r="-153216" b="-1869"/>
                          </a:stretch>
                        </a:blipFill>
                      </a:tcPr>
                    </a:tc>
                    <a:tc>
                      <a:txBody>
                        <a:bodyPr/>
                        <a:lstStyle/>
                        <a:p>
                          <a:endParaRPr lang="zh-CN"/>
                        </a:p>
                      </a:txBody>
                      <a:tcPr marL="101600" marR="101600" marT="50800" marB="50800" anchor="ctr">
                        <a:blipFill>
                          <a:blip r:embed="rId3"/>
                          <a:stretch>
                            <a:fillRect l="-200000" t="-239252" r="-103101" b="-1869"/>
                          </a:stretch>
                        </a:blipFill>
                      </a:tcPr>
                    </a:tc>
                    <a:tc>
                      <a:txBody>
                        <a:bodyPr/>
                        <a:lstStyle/>
                        <a:p>
                          <a:endParaRPr lang="zh-CN"/>
                        </a:p>
                      </a:txBody>
                      <a:tcPr marL="101600" marR="101600" marT="50800" marB="50800" anchor="ctr">
                        <a:blipFill>
                          <a:blip r:embed="rId3"/>
                          <a:stretch>
                            <a:fillRect l="-302344" t="-239252" r="-3906" b="-1869"/>
                          </a:stretch>
                        </a:blipFill>
                      </a:tcPr>
                    </a:tc>
                    <a:extLst>
                      <a:ext uri="{0D108BD9-81ED-4DB2-BD59-A6C34878D82A}">
                        <a16:rowId xmlns:a16="http://schemas.microsoft.com/office/drawing/2014/main" val="10003"/>
                      </a:ext>
                    </a:extLst>
                  </a:tr>
                </a:tbl>
              </a:graphicData>
            </a:graphic>
          </p:graphicFrame>
        </mc:Fallback>
      </mc:AlternateContent>
      <mc:AlternateContent xmlns:mc="http://schemas.openxmlformats.org/markup-compatibility/2006" xmlns:a14="http://schemas.microsoft.com/office/drawing/2010/main">
        <mc:Choice Requires="a14">
          <p:sp>
            <p:nvSpPr>
              <p:cNvPr id="4" name="矩形 3"/>
              <p:cNvSpPr/>
              <p:nvPr/>
            </p:nvSpPr>
            <p:spPr>
              <a:xfrm>
                <a:off x="410585" y="1138054"/>
                <a:ext cx="5312782" cy="954107"/>
              </a:xfrm>
              <a:prstGeom prst="rect">
                <a:avLst/>
              </a:prstGeom>
            </p:spPr>
            <p:txBody>
              <a:bodyPr wrap="square">
                <a:spAutoFit/>
              </a:bodyPr>
              <a:lstStyle/>
              <a:p>
                <a:r>
                  <a:rPr lang="zh-CN" altLang="zh-CN" dirty="0">
                    <a:latin typeface="Georgia" panose="02040502050405020303" pitchFamily="18" charset="0"/>
                    <a:ea typeface="等线" panose="02010600030101010101" pitchFamily="2" charset="-122"/>
                    <a:cs typeface="Times New Roman" panose="02020603050405020304" pitchFamily="18" charset="0"/>
                  </a:rPr>
                  <a:t>分别求下列随机交量的分布律</a:t>
                </a:r>
                <a:r>
                  <a:rPr lang="zh-CN" altLang="zh-CN" dirty="0" smtClean="0">
                    <a:latin typeface="Georgia" panose="02040502050405020303" pitchFamily="18" charset="0"/>
                    <a:ea typeface="等线" panose="02010600030101010101" pitchFamily="2" charset="-122"/>
                    <a:cs typeface="Times New Roman" panose="02020603050405020304" pitchFamily="18" charset="0"/>
                  </a:rPr>
                  <a:t>：</a:t>
                </a:r>
                <a:endParaRPr lang="en-US" altLang="zh-CN" dirty="0" smtClean="0">
                  <a:latin typeface="Georgia" panose="02040502050405020303" pitchFamily="18" charset="0"/>
                  <a:ea typeface="等线" panose="02010600030101010101" pitchFamily="2" charset="-122"/>
                  <a:cs typeface="Times New Roman" panose="02020603050405020304" pitchFamily="18" charset="0"/>
                </a:endParaRPr>
              </a:p>
              <a:p>
                <a:r>
                  <a:rPr lang="zh-CN" altLang="zh-CN" dirty="0" smtClean="0">
                    <a:latin typeface="Georgia" panose="02040502050405020303" pitchFamily="18" charset="0"/>
                    <a:ea typeface="等线" panose="02010600030101010101" pitchFamily="2" charset="-122"/>
                    <a:cs typeface="Times New Roman" panose="02020603050405020304" pitchFamily="18" charset="0"/>
                  </a:rPr>
                  <a:t>（</a:t>
                </a:r>
                <a:r>
                  <a:rPr lang="en-US" altLang="zh-CN" dirty="0">
                    <a:latin typeface="Georgia" panose="02040502050405020303" pitchFamily="18" charset="0"/>
                    <a:ea typeface="等线" panose="02010600030101010101" pitchFamily="2" charset="-122"/>
                    <a:cs typeface="Times New Roman" panose="02020603050405020304" pitchFamily="18" charset="0"/>
                  </a:rPr>
                  <a:t>1</a:t>
                </a:r>
                <a:r>
                  <a:rPr lang="zh-CN" altLang="zh-CN" dirty="0">
                    <a:latin typeface="Georgia" panose="02040502050405020303" pitchFamily="18" charset="0"/>
                    <a:ea typeface="等线" panose="02010600030101010101" pitchFamily="2" charset="-122"/>
                    <a:cs typeface="Times New Roman" panose="02020603050405020304" pitchFamily="18" charset="0"/>
                  </a:rPr>
                  <a:t>）</a:t>
                </a:r>
                <a14:m>
                  <m:oMath xmlns:m="http://schemas.openxmlformats.org/officeDocument/2006/math">
                    <m:r>
                      <a:rPr lang="en-US" altLang="zh-CN" i="1">
                        <a:latin typeface="Cambria Math" panose="02040503050406030204" pitchFamily="18" charset="0"/>
                        <a:ea typeface="等线" panose="02010600030101010101" pitchFamily="2" charset="-122"/>
                        <a:cs typeface="Times New Roman" panose="02020603050405020304" pitchFamily="18" charset="0"/>
                      </a:rPr>
                      <m:t>𝑋</m:t>
                    </m:r>
                    <m:r>
                      <a:rPr lang="en-US" altLang="zh-CN">
                        <a:latin typeface="Cambria Math" panose="02040503050406030204" pitchFamily="18" charset="0"/>
                        <a:ea typeface="等线" panose="02010600030101010101" pitchFamily="2" charset="-122"/>
                        <a:cs typeface="Times New Roman" panose="02020603050405020304" pitchFamily="18" charset="0"/>
                      </a:rPr>
                      <m:t>+</m:t>
                    </m:r>
                    <m:r>
                      <a:rPr lang="en-US" altLang="zh-CN" i="1">
                        <a:latin typeface="Cambria Math" panose="02040503050406030204" pitchFamily="18" charset="0"/>
                        <a:ea typeface="等线" panose="02010600030101010101" pitchFamily="2" charset="-122"/>
                        <a:cs typeface="Times New Roman" panose="02020603050405020304" pitchFamily="18" charset="0"/>
                      </a:rPr>
                      <m:t>𝑌</m:t>
                    </m:r>
                  </m:oMath>
                </a14:m>
                <a:r>
                  <a:rPr lang="en-US" altLang="zh-CN" dirty="0">
                    <a:latin typeface="Georgia" panose="02040502050405020303" pitchFamily="18" charset="0"/>
                    <a:ea typeface="等线" panose="02010600030101010101" pitchFamily="2" charset="-122"/>
                    <a:cs typeface="Times New Roman" panose="02020603050405020304" pitchFamily="18" charset="0"/>
                  </a:rPr>
                  <a:t> </a:t>
                </a:r>
                <a:r>
                  <a:rPr lang="zh-CN" altLang="zh-CN" dirty="0">
                    <a:latin typeface="Georgia" panose="02040502050405020303" pitchFamily="18" charset="0"/>
                    <a:ea typeface="等线" panose="02010600030101010101" pitchFamily="2" charset="-122"/>
                    <a:cs typeface="Times New Roman" panose="02020603050405020304" pitchFamily="18" charset="0"/>
                  </a:rPr>
                  <a:t>；（</a:t>
                </a:r>
                <a:r>
                  <a:rPr lang="en-US" altLang="zh-CN" dirty="0">
                    <a:latin typeface="Georgia" panose="02040502050405020303" pitchFamily="18" charset="0"/>
                    <a:ea typeface="等线" panose="02010600030101010101" pitchFamily="2" charset="-122"/>
                    <a:cs typeface="Times New Roman" panose="02020603050405020304" pitchFamily="18" charset="0"/>
                  </a:rPr>
                  <a:t>2</a:t>
                </a:r>
                <a:r>
                  <a:rPr lang="zh-CN" altLang="zh-CN" dirty="0">
                    <a:latin typeface="Georgia" panose="02040502050405020303" pitchFamily="18" charset="0"/>
                    <a:ea typeface="等线" panose="02010600030101010101" pitchFamily="2" charset="-122"/>
                    <a:cs typeface="Times New Roman" panose="02020603050405020304" pitchFamily="18" charset="0"/>
                  </a:rPr>
                  <a:t>）</a:t>
                </a:r>
                <a:r>
                  <a:rPr lang="zh-CN" altLang="zh-CN" dirty="0">
                    <a:ea typeface="Georgia" panose="02040502050405020303" pitchFamily="18" charset="0"/>
                    <a:cs typeface="Times New Roman" panose="02020603050405020304" pitchFamily="18" charset="0"/>
                  </a:rPr>
                  <a:t> </a:t>
                </a:r>
                <a14:m>
                  <m:oMath xmlns:m="http://schemas.openxmlformats.org/officeDocument/2006/math">
                    <m:r>
                      <m:rPr>
                        <m:sty m:val="p"/>
                      </m:rPr>
                      <a:rPr lang="en-US" altLang="zh-CN">
                        <a:latin typeface="Cambria Math" panose="02040503050406030204" pitchFamily="18" charset="0"/>
                        <a:ea typeface="等线" panose="02010600030101010101" pitchFamily="2" charset="-122"/>
                        <a:cs typeface="Times New Roman" panose="02020603050405020304" pitchFamily="18" charset="0"/>
                      </a:rPr>
                      <m:t>min</m:t>
                    </m:r>
                    <m:r>
                      <a:rPr lang="en-US" altLang="zh-CN">
                        <a:latin typeface="Cambria Math" panose="02040503050406030204" pitchFamily="18" charset="0"/>
                        <a:ea typeface="等线" panose="02010600030101010101" pitchFamily="2" charset="-122"/>
                        <a:cs typeface="Times New Roman" panose="02020603050405020304" pitchFamily="18" charset="0"/>
                      </a:rPr>
                      <m:t>(</m:t>
                    </m:r>
                    <m:r>
                      <a:rPr lang="en-US" altLang="zh-CN" i="1">
                        <a:latin typeface="Cambria Math" panose="02040503050406030204" pitchFamily="18" charset="0"/>
                        <a:ea typeface="等线" panose="02010600030101010101" pitchFamily="2" charset="-122"/>
                        <a:cs typeface="Times New Roman" panose="02020603050405020304" pitchFamily="18" charset="0"/>
                      </a:rPr>
                      <m:t>𝑋</m:t>
                    </m:r>
                    <m:r>
                      <a:rPr lang="en-US" altLang="zh-CN">
                        <a:latin typeface="Cambria Math" panose="02040503050406030204" pitchFamily="18" charset="0"/>
                        <a:ea typeface="等线" panose="02010600030101010101" pitchFamily="2" charset="-122"/>
                        <a:cs typeface="Times New Roman" panose="02020603050405020304" pitchFamily="18" charset="0"/>
                      </a:rPr>
                      <m:t>,</m:t>
                    </m:r>
                    <m:r>
                      <a:rPr lang="en-US" altLang="zh-CN" i="1">
                        <a:latin typeface="Cambria Math" panose="02040503050406030204" pitchFamily="18" charset="0"/>
                        <a:ea typeface="等线" panose="02010600030101010101" pitchFamily="2" charset="-122"/>
                        <a:cs typeface="Times New Roman" panose="02020603050405020304" pitchFamily="18" charset="0"/>
                      </a:rPr>
                      <m:t>𝑌</m:t>
                    </m:r>
                    <m:r>
                      <a:rPr lang="en-US" altLang="zh-CN">
                        <a:latin typeface="Cambria Math" panose="02040503050406030204" pitchFamily="18" charset="0"/>
                        <a:ea typeface="等线" panose="02010600030101010101" pitchFamily="2" charset="-122"/>
                        <a:cs typeface="Times New Roman" panose="02020603050405020304" pitchFamily="18" charset="0"/>
                      </a:rPr>
                      <m:t>)</m:t>
                    </m:r>
                  </m:oMath>
                </a14:m>
                <a:r>
                  <a:rPr lang="en-US" altLang="zh-CN" dirty="0">
                    <a:latin typeface="Georgia" panose="02040502050405020303" pitchFamily="18" charset="0"/>
                    <a:ea typeface="等线" panose="02010600030101010101" pitchFamily="2" charset="-122"/>
                    <a:cs typeface="Times New Roman" panose="02020603050405020304" pitchFamily="18" charset="0"/>
                  </a:rPr>
                  <a:t> .</a:t>
                </a:r>
                <a:endParaRPr lang="zh-CN" altLang="en-US" dirty="0"/>
              </a:p>
            </p:txBody>
          </p:sp>
        </mc:Choice>
        <mc:Fallback xmlns="">
          <p:sp>
            <p:nvSpPr>
              <p:cNvPr id="4" name="矩形 3"/>
              <p:cNvSpPr>
                <a:spLocks noRot="1" noChangeAspect="1" noMove="1" noResize="1" noEditPoints="1" noAdjustHandles="1" noChangeArrowheads="1" noChangeShapeType="1" noTextEdit="1"/>
              </p:cNvSpPr>
              <p:nvPr/>
            </p:nvSpPr>
            <p:spPr>
              <a:xfrm>
                <a:off x="410585" y="1138054"/>
                <a:ext cx="5312782" cy="954107"/>
              </a:xfrm>
              <a:prstGeom prst="rect">
                <a:avLst/>
              </a:prstGeom>
              <a:blipFill>
                <a:blip r:embed="rId4"/>
                <a:stretch>
                  <a:fillRect l="-2294" t="-7051" b="-17308"/>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 name="矩形 4"/>
              <p:cNvSpPr/>
              <p:nvPr/>
            </p:nvSpPr>
            <p:spPr>
              <a:xfrm>
                <a:off x="107504" y="2332452"/>
                <a:ext cx="6462464" cy="523220"/>
              </a:xfrm>
              <a:prstGeom prst="rect">
                <a:avLst/>
              </a:prstGeom>
            </p:spPr>
            <p:txBody>
              <a:bodyPr wrap="square">
                <a:spAutoFit/>
              </a:bodyPr>
              <a:lstStyle/>
              <a:p>
                <a:r>
                  <a:rPr lang="zh-CN" altLang="zh-CN" dirty="0">
                    <a:latin typeface="Georgia" panose="02040502050405020303" pitchFamily="18" charset="0"/>
                    <a:ea typeface="等线" panose="02010600030101010101" pitchFamily="2" charset="-122"/>
                    <a:cs typeface="Times New Roman" panose="02020603050405020304" pitchFamily="18" charset="0"/>
                  </a:rPr>
                  <a:t>解</a:t>
                </a:r>
                <a:r>
                  <a:rPr lang="zh-CN" altLang="zh-CN" dirty="0">
                    <a:ea typeface="Georgia" panose="02040502050405020303" pitchFamily="18" charset="0"/>
                    <a:cs typeface="Times New Roman" panose="02020603050405020304" pitchFamily="18" charset="0"/>
                  </a:rPr>
                  <a:t> </a:t>
                </a:r>
                <a:r>
                  <a:rPr lang="zh-CN" altLang="zh-CN" dirty="0">
                    <a:latin typeface="Georgia" panose="02040502050405020303" pitchFamily="18" charset="0"/>
                    <a:ea typeface="等线" panose="02010600030101010101" pitchFamily="2" charset="-122"/>
                    <a:cs typeface="Times New Roman" panose="02020603050405020304" pitchFamily="18" charset="0"/>
                  </a:rPr>
                  <a:t>由</a:t>
                </a:r>
                <a:r>
                  <a:rPr lang="zh-CN" altLang="zh-CN" dirty="0">
                    <a:ea typeface="Georgia" panose="02040502050405020303" pitchFamily="18" charset="0"/>
                    <a:cs typeface="Times New Roman" panose="02020603050405020304" pitchFamily="18" charset="0"/>
                  </a:rPr>
                  <a:t> </a:t>
                </a:r>
                <a14:m>
                  <m:oMath xmlns:m="http://schemas.openxmlformats.org/officeDocument/2006/math">
                    <m:r>
                      <a:rPr lang="en-US" altLang="zh-CN">
                        <a:latin typeface="Cambria Math" panose="02040503050406030204" pitchFamily="18" charset="0"/>
                        <a:ea typeface="等线" panose="02010600030101010101" pitchFamily="2" charset="-122"/>
                        <a:cs typeface="Times New Roman" panose="02020603050405020304" pitchFamily="18" charset="0"/>
                      </a:rPr>
                      <m:t>(</m:t>
                    </m:r>
                    <m:r>
                      <a:rPr lang="en-US" altLang="zh-CN" i="1">
                        <a:latin typeface="Cambria Math" panose="02040503050406030204" pitchFamily="18" charset="0"/>
                        <a:ea typeface="等线" panose="02010600030101010101" pitchFamily="2" charset="-122"/>
                        <a:cs typeface="Times New Roman" panose="02020603050405020304" pitchFamily="18" charset="0"/>
                      </a:rPr>
                      <m:t>𝑋</m:t>
                    </m:r>
                    <m:r>
                      <a:rPr lang="en-US" altLang="zh-CN">
                        <a:latin typeface="Cambria Math" panose="02040503050406030204" pitchFamily="18" charset="0"/>
                        <a:ea typeface="等线" panose="02010600030101010101" pitchFamily="2" charset="-122"/>
                        <a:cs typeface="Times New Roman" panose="02020603050405020304" pitchFamily="18" charset="0"/>
                      </a:rPr>
                      <m:t>,</m:t>
                    </m:r>
                    <m:r>
                      <a:rPr lang="en-US" altLang="zh-CN" i="1">
                        <a:latin typeface="Cambria Math" panose="02040503050406030204" pitchFamily="18" charset="0"/>
                        <a:ea typeface="等线" panose="02010600030101010101" pitchFamily="2" charset="-122"/>
                        <a:cs typeface="Times New Roman" panose="02020603050405020304" pitchFamily="18" charset="0"/>
                      </a:rPr>
                      <m:t>𝑌</m:t>
                    </m:r>
                    <m:r>
                      <a:rPr lang="en-US" altLang="zh-CN">
                        <a:latin typeface="Cambria Math" panose="02040503050406030204" pitchFamily="18" charset="0"/>
                        <a:ea typeface="等线" panose="02010600030101010101" pitchFamily="2" charset="-122"/>
                        <a:cs typeface="Times New Roman" panose="02020603050405020304" pitchFamily="18" charset="0"/>
                      </a:rPr>
                      <m:t>)</m:t>
                    </m:r>
                  </m:oMath>
                </a14:m>
                <a:r>
                  <a:rPr lang="en-US" altLang="zh-CN" dirty="0">
                    <a:latin typeface="Georgia" panose="02040502050405020303" pitchFamily="18" charset="0"/>
                    <a:ea typeface="等线" panose="02010600030101010101" pitchFamily="2" charset="-122"/>
                    <a:cs typeface="Times New Roman" panose="02020603050405020304" pitchFamily="18" charset="0"/>
                  </a:rPr>
                  <a:t> </a:t>
                </a:r>
                <a:r>
                  <a:rPr lang="zh-CN" altLang="zh-CN" dirty="0">
                    <a:latin typeface="Georgia" panose="02040502050405020303" pitchFamily="18" charset="0"/>
                    <a:ea typeface="等线" panose="02010600030101010101" pitchFamily="2" charset="-122"/>
                    <a:cs typeface="Times New Roman" panose="02020603050405020304" pitchFamily="18" charset="0"/>
                  </a:rPr>
                  <a:t>的联合分布律可列出下表</a:t>
                </a:r>
                <a:endParaRPr lang="zh-CN" altLang="en-US" dirty="0"/>
              </a:p>
            </p:txBody>
          </p:sp>
        </mc:Choice>
        <mc:Fallback xmlns="">
          <p:sp>
            <p:nvSpPr>
              <p:cNvPr id="5" name="矩形 4"/>
              <p:cNvSpPr>
                <a:spLocks noRot="1" noChangeAspect="1" noMove="1" noResize="1" noEditPoints="1" noAdjustHandles="1" noChangeArrowheads="1" noChangeShapeType="1" noTextEdit="1"/>
              </p:cNvSpPr>
              <p:nvPr/>
            </p:nvSpPr>
            <p:spPr>
              <a:xfrm>
                <a:off x="107504" y="2332452"/>
                <a:ext cx="6462464" cy="523220"/>
              </a:xfrm>
              <a:prstGeom prst="rect">
                <a:avLst/>
              </a:prstGeom>
              <a:blipFill rotWithShape="1">
                <a:blip r:embed="rId5"/>
                <a:stretch>
                  <a:fillRect l="-3" t="-19" r="4" b="1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graphicFrame>
            <p:nvGraphicFramePr>
              <p:cNvPr id="6" name="表格 5"/>
              <p:cNvGraphicFramePr>
                <a:graphicFrameLocks noGrp="1"/>
              </p:cNvGraphicFramePr>
              <p:nvPr>
                <p:extLst/>
              </p:nvPr>
            </p:nvGraphicFramePr>
            <p:xfrm>
              <a:off x="529432" y="3573016"/>
              <a:ext cx="8308034" cy="2659855"/>
            </p:xfrm>
            <a:graphic>
              <a:graphicData uri="http://schemas.openxmlformats.org/drawingml/2006/table">
                <a:tbl>
                  <a:tblPr firstRow="1" firstCol="1" bandRow="1">
                    <a:tableStyleId>{5C22544A-7EE6-4342-B048-85BDC9FD1C3A}</a:tableStyleId>
                  </a:tblPr>
                  <a:tblGrid>
                    <a:gridCol w="1186862">
                      <a:extLst>
                        <a:ext uri="{9D8B030D-6E8A-4147-A177-3AD203B41FA5}">
                          <a16:colId xmlns:a16="http://schemas.microsoft.com/office/drawing/2014/main" val="20000"/>
                        </a:ext>
                      </a:extLst>
                    </a:gridCol>
                    <a:gridCol w="1186862">
                      <a:extLst>
                        <a:ext uri="{9D8B030D-6E8A-4147-A177-3AD203B41FA5}">
                          <a16:colId xmlns:a16="http://schemas.microsoft.com/office/drawing/2014/main" val="20001"/>
                        </a:ext>
                      </a:extLst>
                    </a:gridCol>
                    <a:gridCol w="1186862">
                      <a:extLst>
                        <a:ext uri="{9D8B030D-6E8A-4147-A177-3AD203B41FA5}">
                          <a16:colId xmlns:a16="http://schemas.microsoft.com/office/drawing/2014/main" val="20002"/>
                        </a:ext>
                      </a:extLst>
                    </a:gridCol>
                    <a:gridCol w="1186862">
                      <a:extLst>
                        <a:ext uri="{9D8B030D-6E8A-4147-A177-3AD203B41FA5}">
                          <a16:colId xmlns:a16="http://schemas.microsoft.com/office/drawing/2014/main" val="20003"/>
                        </a:ext>
                      </a:extLst>
                    </a:gridCol>
                    <a:gridCol w="1186862">
                      <a:extLst>
                        <a:ext uri="{9D8B030D-6E8A-4147-A177-3AD203B41FA5}">
                          <a16:colId xmlns:a16="http://schemas.microsoft.com/office/drawing/2014/main" val="20004"/>
                        </a:ext>
                      </a:extLst>
                    </a:gridCol>
                    <a:gridCol w="1186862">
                      <a:extLst>
                        <a:ext uri="{9D8B030D-6E8A-4147-A177-3AD203B41FA5}">
                          <a16:colId xmlns:a16="http://schemas.microsoft.com/office/drawing/2014/main" val="20005"/>
                        </a:ext>
                      </a:extLst>
                    </a:gridCol>
                    <a:gridCol w="1186862">
                      <a:extLst>
                        <a:ext uri="{9D8B030D-6E8A-4147-A177-3AD203B41FA5}">
                          <a16:colId xmlns:a16="http://schemas.microsoft.com/office/drawing/2014/main" val="20006"/>
                        </a:ext>
                      </a:extLst>
                    </a:gridCol>
                  </a:tblGrid>
                  <a:tr h="1096911">
                    <a:tc>
                      <a:txBody>
                        <a:bodyPr/>
                        <a:lstStyle/>
                        <a:p>
                          <a:pPr algn="ctr">
                            <a:lnSpc>
                              <a:spcPts val="1200"/>
                            </a:lnSpc>
                            <a:spcAft>
                              <a:spcPts val="600"/>
                            </a:spcAft>
                          </a:pPr>
                          <a14:m>
                            <m:oMathPara xmlns:m="http://schemas.openxmlformats.org/officeDocument/2006/math">
                              <m:oMathParaPr>
                                <m:jc m:val="centerGroup"/>
                              </m:oMathParaPr>
                              <m:oMath xmlns:m="http://schemas.openxmlformats.org/officeDocument/2006/math">
                                <m:r>
                                  <a:rPr lang="en-US" sz="2400" smtClean="0">
                                    <a:solidFill>
                                      <a:schemeClr val="tx1"/>
                                    </a:solidFill>
                                    <a:effectLst/>
                                    <a:latin typeface="Cambria Math" panose="02040503050406030204" pitchFamily="18" charset="0"/>
                                  </a:rPr>
                                  <m:t>𝑃</m:t>
                                </m:r>
                              </m:oMath>
                            </m:oMathPara>
                          </a14:m>
                          <a:endParaRPr lang="zh-CN" sz="2400" dirty="0">
                            <a:solidFill>
                              <a:schemeClr val="tx1"/>
                            </a:solidFill>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solidFill>
                          <a:schemeClr val="bg1"/>
                        </a:solidFill>
                      </a:tcPr>
                    </a:tc>
                    <a:tc>
                      <a:txBody>
                        <a:bodyPr/>
                        <a:lstStyle/>
                        <a:p>
                          <a:pPr algn="ctr">
                            <a:lnSpc>
                              <a:spcPts val="1200"/>
                            </a:lnSpc>
                            <a:spcAft>
                              <a:spcPts val="600"/>
                            </a:spcAft>
                          </a:pPr>
                          <a14:m>
                            <m:oMathPara xmlns:m="http://schemas.openxmlformats.org/officeDocument/2006/math">
                              <m:oMathParaPr>
                                <m:jc m:val="centerGroup"/>
                              </m:oMathParaPr>
                              <m:oMath xmlns:m="http://schemas.openxmlformats.org/officeDocument/2006/math">
                                <m:f>
                                  <m:fPr>
                                    <m:ctrlPr>
                                      <a:rPr lang="zh-CN" sz="2400" i="1" smtClean="0">
                                        <a:solidFill>
                                          <a:schemeClr val="tx1"/>
                                        </a:solidFill>
                                        <a:effectLst/>
                                        <a:latin typeface="Cambria Math" panose="02040503050406030204" pitchFamily="18" charset="0"/>
                                      </a:rPr>
                                    </m:ctrlPr>
                                  </m:fPr>
                                  <m:num>
                                    <m:r>
                                      <a:rPr lang="en-US" sz="2400">
                                        <a:solidFill>
                                          <a:schemeClr val="tx1"/>
                                        </a:solidFill>
                                        <a:effectLst/>
                                        <a:latin typeface="Cambria Math" panose="02040503050406030204" pitchFamily="18" charset="0"/>
                                      </a:rPr>
                                      <m:t>1</m:t>
                                    </m:r>
                                  </m:num>
                                  <m:den>
                                    <m:r>
                                      <a:rPr lang="en-US" sz="2400">
                                        <a:solidFill>
                                          <a:schemeClr val="tx1"/>
                                        </a:solidFill>
                                        <a:effectLst/>
                                        <a:latin typeface="Cambria Math" panose="02040503050406030204" pitchFamily="18" charset="0"/>
                                      </a:rPr>
                                      <m:t>4</m:t>
                                    </m:r>
                                  </m:den>
                                </m:f>
                              </m:oMath>
                            </m:oMathPara>
                          </a14:m>
                          <a:endParaRPr lang="zh-CN" sz="2400" dirty="0">
                            <a:solidFill>
                              <a:schemeClr val="tx1"/>
                            </a:solidFill>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solidFill>
                          <a:schemeClr val="bg1"/>
                        </a:solidFill>
                      </a:tcPr>
                    </a:tc>
                    <a:tc>
                      <a:txBody>
                        <a:bodyPr/>
                        <a:lstStyle/>
                        <a:p>
                          <a:pPr algn="ctr">
                            <a:lnSpc>
                              <a:spcPts val="1200"/>
                            </a:lnSpc>
                            <a:spcAft>
                              <a:spcPts val="600"/>
                            </a:spcAft>
                          </a:pPr>
                          <a14:m>
                            <m:oMathPara xmlns:m="http://schemas.openxmlformats.org/officeDocument/2006/math">
                              <m:oMathParaPr>
                                <m:jc m:val="centerGroup"/>
                              </m:oMathParaPr>
                              <m:oMath xmlns:m="http://schemas.openxmlformats.org/officeDocument/2006/math">
                                <m:f>
                                  <m:fPr>
                                    <m:ctrlPr>
                                      <a:rPr lang="zh-CN" sz="2400" i="1" smtClean="0">
                                        <a:solidFill>
                                          <a:schemeClr val="tx1"/>
                                        </a:solidFill>
                                        <a:effectLst/>
                                        <a:latin typeface="Cambria Math" panose="02040503050406030204" pitchFamily="18" charset="0"/>
                                      </a:rPr>
                                    </m:ctrlPr>
                                  </m:fPr>
                                  <m:num>
                                    <m:r>
                                      <a:rPr lang="en-US" sz="2400">
                                        <a:solidFill>
                                          <a:schemeClr val="tx1"/>
                                        </a:solidFill>
                                        <a:effectLst/>
                                        <a:latin typeface="Cambria Math" panose="02040503050406030204" pitchFamily="18" charset="0"/>
                                      </a:rPr>
                                      <m:t>1</m:t>
                                    </m:r>
                                  </m:num>
                                  <m:den>
                                    <m:r>
                                      <a:rPr lang="en-US" sz="2400">
                                        <a:solidFill>
                                          <a:schemeClr val="tx1"/>
                                        </a:solidFill>
                                        <a:effectLst/>
                                        <a:latin typeface="Cambria Math" panose="02040503050406030204" pitchFamily="18" charset="0"/>
                                      </a:rPr>
                                      <m:t>10</m:t>
                                    </m:r>
                                  </m:den>
                                </m:f>
                              </m:oMath>
                            </m:oMathPara>
                          </a14:m>
                          <a:endParaRPr lang="zh-CN" sz="2400" dirty="0">
                            <a:solidFill>
                              <a:schemeClr val="tx1"/>
                            </a:solidFill>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solidFill>
                          <a:schemeClr val="bg1"/>
                        </a:solidFill>
                      </a:tcPr>
                    </a:tc>
                    <a:tc>
                      <a:txBody>
                        <a:bodyPr/>
                        <a:lstStyle/>
                        <a:p>
                          <a:pPr algn="ctr">
                            <a:lnSpc>
                              <a:spcPts val="1200"/>
                            </a:lnSpc>
                            <a:spcAft>
                              <a:spcPts val="600"/>
                            </a:spcAft>
                          </a:pPr>
                          <a14:m>
                            <m:oMathPara xmlns:m="http://schemas.openxmlformats.org/officeDocument/2006/math">
                              <m:oMathParaPr>
                                <m:jc m:val="centerGroup"/>
                              </m:oMathParaPr>
                              <m:oMath xmlns:m="http://schemas.openxmlformats.org/officeDocument/2006/math">
                                <m:f>
                                  <m:fPr>
                                    <m:ctrlPr>
                                      <a:rPr lang="zh-CN" sz="2400" i="1" smtClean="0">
                                        <a:solidFill>
                                          <a:schemeClr val="tx1"/>
                                        </a:solidFill>
                                        <a:effectLst/>
                                        <a:latin typeface="Cambria Math" panose="02040503050406030204" pitchFamily="18" charset="0"/>
                                      </a:rPr>
                                    </m:ctrlPr>
                                  </m:fPr>
                                  <m:num>
                                    <m:r>
                                      <a:rPr lang="en-US" sz="2400">
                                        <a:solidFill>
                                          <a:schemeClr val="tx1"/>
                                        </a:solidFill>
                                        <a:effectLst/>
                                        <a:latin typeface="Cambria Math" panose="02040503050406030204" pitchFamily="18" charset="0"/>
                                      </a:rPr>
                                      <m:t>3</m:t>
                                    </m:r>
                                  </m:num>
                                  <m:den>
                                    <m:r>
                                      <a:rPr lang="en-US" sz="2400">
                                        <a:solidFill>
                                          <a:schemeClr val="tx1"/>
                                        </a:solidFill>
                                        <a:effectLst/>
                                        <a:latin typeface="Cambria Math" panose="02040503050406030204" pitchFamily="18" charset="0"/>
                                      </a:rPr>
                                      <m:t>10</m:t>
                                    </m:r>
                                  </m:den>
                                </m:f>
                              </m:oMath>
                            </m:oMathPara>
                          </a14:m>
                          <a:endParaRPr lang="zh-CN" sz="2400" dirty="0">
                            <a:solidFill>
                              <a:schemeClr val="tx1"/>
                            </a:solidFill>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solidFill>
                          <a:schemeClr val="bg1"/>
                        </a:solidFill>
                      </a:tcPr>
                    </a:tc>
                    <a:tc>
                      <a:txBody>
                        <a:bodyPr/>
                        <a:lstStyle/>
                        <a:p>
                          <a:pPr algn="ctr">
                            <a:lnSpc>
                              <a:spcPts val="1200"/>
                            </a:lnSpc>
                            <a:spcAft>
                              <a:spcPts val="600"/>
                            </a:spcAft>
                          </a:pPr>
                          <a14:m>
                            <m:oMathPara xmlns:m="http://schemas.openxmlformats.org/officeDocument/2006/math">
                              <m:oMathParaPr>
                                <m:jc m:val="centerGroup"/>
                              </m:oMathParaPr>
                              <m:oMath xmlns:m="http://schemas.openxmlformats.org/officeDocument/2006/math">
                                <m:f>
                                  <m:fPr>
                                    <m:ctrlPr>
                                      <a:rPr lang="zh-CN" sz="2400" i="1" smtClean="0">
                                        <a:solidFill>
                                          <a:schemeClr val="tx1"/>
                                        </a:solidFill>
                                        <a:effectLst/>
                                        <a:latin typeface="Cambria Math" panose="02040503050406030204" pitchFamily="18" charset="0"/>
                                      </a:rPr>
                                    </m:ctrlPr>
                                  </m:fPr>
                                  <m:num>
                                    <m:r>
                                      <a:rPr lang="en-US" sz="2400">
                                        <a:solidFill>
                                          <a:schemeClr val="tx1"/>
                                        </a:solidFill>
                                        <a:effectLst/>
                                        <a:latin typeface="Cambria Math" panose="02040503050406030204" pitchFamily="18" charset="0"/>
                                      </a:rPr>
                                      <m:t>3</m:t>
                                    </m:r>
                                  </m:num>
                                  <m:den>
                                    <m:r>
                                      <a:rPr lang="en-US" sz="2400">
                                        <a:solidFill>
                                          <a:schemeClr val="tx1"/>
                                        </a:solidFill>
                                        <a:effectLst/>
                                        <a:latin typeface="Cambria Math" panose="02040503050406030204" pitchFamily="18" charset="0"/>
                                      </a:rPr>
                                      <m:t>20</m:t>
                                    </m:r>
                                  </m:den>
                                </m:f>
                              </m:oMath>
                            </m:oMathPara>
                          </a14:m>
                          <a:endParaRPr lang="zh-CN" sz="2400" dirty="0">
                            <a:solidFill>
                              <a:schemeClr val="tx1"/>
                            </a:solidFill>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solidFill>
                          <a:schemeClr val="bg1"/>
                        </a:solidFill>
                      </a:tcPr>
                    </a:tc>
                    <a:tc>
                      <a:txBody>
                        <a:bodyPr/>
                        <a:lstStyle/>
                        <a:p>
                          <a:pPr algn="ctr">
                            <a:lnSpc>
                              <a:spcPts val="1200"/>
                            </a:lnSpc>
                            <a:spcAft>
                              <a:spcPts val="600"/>
                            </a:spcAft>
                          </a:pPr>
                          <a14:m>
                            <m:oMathPara xmlns:m="http://schemas.openxmlformats.org/officeDocument/2006/math">
                              <m:oMathParaPr>
                                <m:jc m:val="centerGroup"/>
                              </m:oMathParaPr>
                              <m:oMath xmlns:m="http://schemas.openxmlformats.org/officeDocument/2006/math">
                                <m:f>
                                  <m:fPr>
                                    <m:ctrlPr>
                                      <a:rPr lang="zh-CN" sz="2400" i="1" smtClean="0">
                                        <a:solidFill>
                                          <a:schemeClr val="tx1"/>
                                        </a:solidFill>
                                        <a:effectLst/>
                                        <a:latin typeface="Cambria Math" panose="02040503050406030204" pitchFamily="18" charset="0"/>
                                      </a:rPr>
                                    </m:ctrlPr>
                                  </m:fPr>
                                  <m:num>
                                    <m:r>
                                      <a:rPr lang="en-US" sz="2400">
                                        <a:solidFill>
                                          <a:schemeClr val="tx1"/>
                                        </a:solidFill>
                                        <a:effectLst/>
                                        <a:latin typeface="Cambria Math" panose="02040503050406030204" pitchFamily="18" charset="0"/>
                                      </a:rPr>
                                      <m:t>3</m:t>
                                    </m:r>
                                  </m:num>
                                  <m:den>
                                    <m:r>
                                      <a:rPr lang="en-US" sz="2400">
                                        <a:solidFill>
                                          <a:schemeClr val="tx1"/>
                                        </a:solidFill>
                                        <a:effectLst/>
                                        <a:latin typeface="Cambria Math" panose="02040503050406030204" pitchFamily="18" charset="0"/>
                                      </a:rPr>
                                      <m:t>20</m:t>
                                    </m:r>
                                  </m:den>
                                </m:f>
                              </m:oMath>
                            </m:oMathPara>
                          </a14:m>
                          <a:endParaRPr lang="zh-CN" sz="2400" dirty="0">
                            <a:solidFill>
                              <a:schemeClr val="tx1"/>
                            </a:solidFill>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solidFill>
                          <a:schemeClr val="bg1"/>
                        </a:solidFill>
                      </a:tcPr>
                    </a:tc>
                    <a:tc>
                      <a:txBody>
                        <a:bodyPr/>
                        <a:lstStyle/>
                        <a:p>
                          <a:pPr algn="ctr">
                            <a:lnSpc>
                              <a:spcPts val="1200"/>
                            </a:lnSpc>
                            <a:spcAft>
                              <a:spcPts val="600"/>
                            </a:spcAft>
                          </a:pPr>
                          <a14:m>
                            <m:oMathPara xmlns:m="http://schemas.openxmlformats.org/officeDocument/2006/math">
                              <m:oMathParaPr>
                                <m:jc m:val="centerGroup"/>
                              </m:oMathParaPr>
                              <m:oMath xmlns:m="http://schemas.openxmlformats.org/officeDocument/2006/math">
                                <m:f>
                                  <m:fPr>
                                    <m:ctrlPr>
                                      <a:rPr lang="zh-CN" sz="2400" i="1" smtClean="0">
                                        <a:solidFill>
                                          <a:schemeClr val="tx1"/>
                                        </a:solidFill>
                                        <a:effectLst/>
                                        <a:latin typeface="Cambria Math" panose="02040503050406030204" pitchFamily="18" charset="0"/>
                                      </a:rPr>
                                    </m:ctrlPr>
                                  </m:fPr>
                                  <m:num>
                                    <m:r>
                                      <a:rPr lang="en-US" sz="2400">
                                        <a:solidFill>
                                          <a:schemeClr val="tx1"/>
                                        </a:solidFill>
                                        <a:effectLst/>
                                        <a:latin typeface="Cambria Math" panose="02040503050406030204" pitchFamily="18" charset="0"/>
                                      </a:rPr>
                                      <m:t>1</m:t>
                                    </m:r>
                                  </m:num>
                                  <m:den>
                                    <m:r>
                                      <a:rPr lang="en-US" sz="2400">
                                        <a:solidFill>
                                          <a:schemeClr val="tx1"/>
                                        </a:solidFill>
                                        <a:effectLst/>
                                        <a:latin typeface="Cambria Math" panose="02040503050406030204" pitchFamily="18" charset="0"/>
                                      </a:rPr>
                                      <m:t>20</m:t>
                                    </m:r>
                                  </m:den>
                                </m:f>
                              </m:oMath>
                            </m:oMathPara>
                          </a14:m>
                          <a:endParaRPr lang="zh-CN" sz="2400" dirty="0">
                            <a:solidFill>
                              <a:schemeClr val="tx1"/>
                            </a:solidFill>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solidFill>
                          <a:schemeClr val="bg1"/>
                        </a:solidFill>
                      </a:tcPr>
                    </a:tc>
                    <a:extLst>
                      <a:ext uri="{0D108BD9-81ED-4DB2-BD59-A6C34878D82A}">
                        <a16:rowId xmlns:a16="http://schemas.microsoft.com/office/drawing/2014/main" val="10000"/>
                      </a:ext>
                    </a:extLst>
                  </a:tr>
                  <a:tr h="459850">
                    <a:tc>
                      <a:txBody>
                        <a:bodyPr/>
                        <a:lstStyle/>
                        <a:p>
                          <a:pPr algn="ctr">
                            <a:lnSpc>
                              <a:spcPts val="1200"/>
                            </a:lnSpc>
                            <a:spcAft>
                              <a:spcPts val="600"/>
                            </a:spcAft>
                          </a:pPr>
                          <a14:m>
                            <m:oMathPara xmlns:m="http://schemas.openxmlformats.org/officeDocument/2006/math">
                              <m:oMathParaPr>
                                <m:jc m:val="centerGroup"/>
                              </m:oMathParaPr>
                              <m:oMath xmlns:m="http://schemas.openxmlformats.org/officeDocument/2006/math">
                                <m:r>
                                  <a:rPr lang="en-US" sz="2400" b="0" smtClean="0">
                                    <a:solidFill>
                                      <a:schemeClr val="tx1"/>
                                    </a:solidFill>
                                    <a:effectLst/>
                                    <a:latin typeface="Cambria Math" panose="02040503050406030204" pitchFamily="18" charset="0"/>
                                  </a:rPr>
                                  <m:t>(</m:t>
                                </m:r>
                                <m:r>
                                  <m:rPr>
                                    <m:sty m:val="p"/>
                                  </m:rPr>
                                  <a:rPr lang="en-US" sz="2400" b="0" i="1">
                                    <a:solidFill>
                                      <a:schemeClr val="tx1"/>
                                    </a:solidFill>
                                    <a:effectLst/>
                                    <a:latin typeface="Cambria Math" panose="02040503050406030204" pitchFamily="18" charset="0"/>
                                  </a:rPr>
                                  <m:t>X</m:t>
                                </m:r>
                                <m:r>
                                  <a:rPr lang="en-US" sz="2400" b="0">
                                    <a:solidFill>
                                      <a:schemeClr val="tx1"/>
                                    </a:solidFill>
                                    <a:effectLst/>
                                    <a:latin typeface="Cambria Math" panose="02040503050406030204" pitchFamily="18" charset="0"/>
                                  </a:rPr>
                                  <m:t>,</m:t>
                                </m:r>
                                <m:r>
                                  <m:rPr>
                                    <m:sty m:val="p"/>
                                  </m:rPr>
                                  <a:rPr lang="en-US" sz="2400" b="0" i="1">
                                    <a:solidFill>
                                      <a:schemeClr val="tx1"/>
                                    </a:solidFill>
                                    <a:effectLst/>
                                    <a:latin typeface="Cambria Math" panose="02040503050406030204" pitchFamily="18" charset="0"/>
                                  </a:rPr>
                                  <m:t>Y</m:t>
                                </m:r>
                                <m:r>
                                  <a:rPr lang="en-US" sz="2400" b="0">
                                    <a:solidFill>
                                      <a:schemeClr val="tx1"/>
                                    </a:solidFill>
                                    <a:effectLst/>
                                    <a:latin typeface="Cambria Math" panose="02040503050406030204" pitchFamily="18" charset="0"/>
                                  </a:rPr>
                                  <m:t>)</m:t>
                                </m:r>
                              </m:oMath>
                            </m:oMathPara>
                          </a14:m>
                          <a:endParaRPr lang="zh-CN" sz="2400" b="0" dirty="0">
                            <a:solidFill>
                              <a:schemeClr val="tx1"/>
                            </a:solidFill>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solidFill>
                          <a:schemeClr val="bg1"/>
                        </a:solidFill>
                      </a:tcPr>
                    </a:tc>
                    <a:tc>
                      <a:txBody>
                        <a:bodyPr/>
                        <a:lstStyle/>
                        <a:p>
                          <a:pPr algn="ctr">
                            <a:lnSpc>
                              <a:spcPts val="1200"/>
                            </a:lnSpc>
                            <a:spcAft>
                              <a:spcPts val="600"/>
                            </a:spcAft>
                          </a:pPr>
                          <a14:m>
                            <m:oMathPara xmlns:m="http://schemas.openxmlformats.org/officeDocument/2006/math">
                              <m:oMathParaPr>
                                <m:jc m:val="centerGroup"/>
                              </m:oMathParaPr>
                              <m:oMath xmlns:m="http://schemas.openxmlformats.org/officeDocument/2006/math">
                                <m:r>
                                  <a:rPr lang="en-US" sz="2400">
                                    <a:effectLst/>
                                    <a:latin typeface="Cambria Math" panose="02040503050406030204" pitchFamily="18" charset="0"/>
                                  </a:rPr>
                                  <m:t>(0,0)</m:t>
                                </m:r>
                              </m:oMath>
                            </m:oMathPara>
                          </a14:m>
                          <a:endParaRPr lang="zh-CN" sz="2400">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tc>
                      <a:txBody>
                        <a:bodyPr/>
                        <a:lstStyle/>
                        <a:p>
                          <a:pPr algn="ctr">
                            <a:lnSpc>
                              <a:spcPts val="1200"/>
                            </a:lnSpc>
                            <a:spcAft>
                              <a:spcPts val="600"/>
                            </a:spcAft>
                          </a:pPr>
                          <a14:m>
                            <m:oMathPara xmlns:m="http://schemas.openxmlformats.org/officeDocument/2006/math">
                              <m:oMathParaPr>
                                <m:jc m:val="centerGroup"/>
                              </m:oMathParaPr>
                              <m:oMath xmlns:m="http://schemas.openxmlformats.org/officeDocument/2006/math">
                                <m:r>
                                  <a:rPr lang="en-US" sz="2400">
                                    <a:effectLst/>
                                    <a:latin typeface="Cambria Math" panose="02040503050406030204" pitchFamily="18" charset="0"/>
                                  </a:rPr>
                                  <m:t>(0,1)</m:t>
                                </m:r>
                              </m:oMath>
                            </m:oMathPara>
                          </a14:m>
                          <a:endParaRPr lang="zh-CN" sz="2400" dirty="0">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tc>
                      <a:txBody>
                        <a:bodyPr/>
                        <a:lstStyle/>
                        <a:p>
                          <a:pPr algn="ctr">
                            <a:lnSpc>
                              <a:spcPts val="1200"/>
                            </a:lnSpc>
                            <a:spcAft>
                              <a:spcPts val="600"/>
                            </a:spcAft>
                          </a:pPr>
                          <a14:m>
                            <m:oMathPara xmlns:m="http://schemas.openxmlformats.org/officeDocument/2006/math">
                              <m:oMathParaPr>
                                <m:jc m:val="centerGroup"/>
                              </m:oMathParaPr>
                              <m:oMath xmlns:m="http://schemas.openxmlformats.org/officeDocument/2006/math">
                                <m:r>
                                  <a:rPr lang="en-US" sz="2400">
                                    <a:effectLst/>
                                    <a:latin typeface="Cambria Math" panose="02040503050406030204" pitchFamily="18" charset="0"/>
                                  </a:rPr>
                                  <m:t>(0,2)</m:t>
                                </m:r>
                              </m:oMath>
                            </m:oMathPara>
                          </a14:m>
                          <a:endParaRPr lang="zh-CN" sz="2400" dirty="0">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tc>
                      <a:txBody>
                        <a:bodyPr/>
                        <a:lstStyle/>
                        <a:p>
                          <a:pPr algn="ctr">
                            <a:lnSpc>
                              <a:spcPts val="1200"/>
                            </a:lnSpc>
                            <a:spcAft>
                              <a:spcPts val="600"/>
                            </a:spcAft>
                          </a:pPr>
                          <a14:m>
                            <m:oMathPara xmlns:m="http://schemas.openxmlformats.org/officeDocument/2006/math">
                              <m:oMathParaPr>
                                <m:jc m:val="centerGroup"/>
                              </m:oMathParaPr>
                              <m:oMath xmlns:m="http://schemas.openxmlformats.org/officeDocument/2006/math">
                                <m:r>
                                  <a:rPr lang="en-US" sz="2400">
                                    <a:effectLst/>
                                    <a:latin typeface="Cambria Math" panose="02040503050406030204" pitchFamily="18" charset="0"/>
                                  </a:rPr>
                                  <m:t>(1,0)</m:t>
                                </m:r>
                              </m:oMath>
                            </m:oMathPara>
                          </a14:m>
                          <a:endParaRPr lang="zh-CN" sz="2400">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tc>
                      <a:txBody>
                        <a:bodyPr/>
                        <a:lstStyle/>
                        <a:p>
                          <a:pPr algn="ctr">
                            <a:lnSpc>
                              <a:spcPts val="1200"/>
                            </a:lnSpc>
                            <a:spcAft>
                              <a:spcPts val="600"/>
                            </a:spcAft>
                          </a:pPr>
                          <a14:m>
                            <m:oMathPara xmlns:m="http://schemas.openxmlformats.org/officeDocument/2006/math">
                              <m:oMathParaPr>
                                <m:jc m:val="centerGroup"/>
                              </m:oMathParaPr>
                              <m:oMath xmlns:m="http://schemas.openxmlformats.org/officeDocument/2006/math">
                                <m:r>
                                  <a:rPr lang="en-US" sz="2400">
                                    <a:effectLst/>
                                    <a:latin typeface="Cambria Math" panose="02040503050406030204" pitchFamily="18" charset="0"/>
                                  </a:rPr>
                                  <m:t>(1,1)</m:t>
                                </m:r>
                              </m:oMath>
                            </m:oMathPara>
                          </a14:m>
                          <a:endParaRPr lang="zh-CN" sz="2400">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tc>
                      <a:txBody>
                        <a:bodyPr/>
                        <a:lstStyle/>
                        <a:p>
                          <a:pPr algn="ctr">
                            <a:lnSpc>
                              <a:spcPts val="1200"/>
                            </a:lnSpc>
                            <a:spcAft>
                              <a:spcPts val="600"/>
                            </a:spcAft>
                          </a:pPr>
                          <a14:m>
                            <m:oMathPara xmlns:m="http://schemas.openxmlformats.org/officeDocument/2006/math">
                              <m:oMathParaPr>
                                <m:jc m:val="centerGroup"/>
                              </m:oMathParaPr>
                              <m:oMath xmlns:m="http://schemas.openxmlformats.org/officeDocument/2006/math">
                                <m:r>
                                  <a:rPr lang="en-US" sz="2400">
                                    <a:effectLst/>
                                    <a:latin typeface="Cambria Math" panose="02040503050406030204" pitchFamily="18" charset="0"/>
                                  </a:rPr>
                                  <m:t>(1,2)</m:t>
                                </m:r>
                              </m:oMath>
                            </m:oMathPara>
                          </a14:m>
                          <a:endParaRPr lang="zh-CN" sz="2400" dirty="0">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extLst>
                      <a:ext uri="{0D108BD9-81ED-4DB2-BD59-A6C34878D82A}">
                        <a16:rowId xmlns:a16="http://schemas.microsoft.com/office/drawing/2014/main" val="10001"/>
                      </a:ext>
                    </a:extLst>
                  </a:tr>
                  <a:tr h="643244">
                    <a:tc>
                      <a:txBody>
                        <a:bodyPr/>
                        <a:lstStyle/>
                        <a:p>
                          <a:pPr algn="ctr">
                            <a:lnSpc>
                              <a:spcPts val="1200"/>
                            </a:lnSpc>
                            <a:spcAft>
                              <a:spcPts val="600"/>
                            </a:spcAft>
                          </a:pPr>
                          <a14:m>
                            <m:oMathPara xmlns:m="http://schemas.openxmlformats.org/officeDocument/2006/math">
                              <m:oMathParaPr>
                                <m:jc m:val="centerGroup"/>
                              </m:oMathParaPr>
                              <m:oMath xmlns:m="http://schemas.openxmlformats.org/officeDocument/2006/math">
                                <m:r>
                                  <m:rPr>
                                    <m:sty m:val="p"/>
                                  </m:rPr>
                                  <a:rPr lang="en-US" sz="2400" b="0" i="1" smtClean="0">
                                    <a:solidFill>
                                      <a:schemeClr val="tx1"/>
                                    </a:solidFill>
                                    <a:effectLst/>
                                    <a:latin typeface="Cambria Math" panose="02040503050406030204" pitchFamily="18" charset="0"/>
                                  </a:rPr>
                                  <m:t>X</m:t>
                                </m:r>
                                <m:r>
                                  <a:rPr lang="en-US" sz="2400" b="0">
                                    <a:solidFill>
                                      <a:schemeClr val="tx1"/>
                                    </a:solidFill>
                                    <a:effectLst/>
                                    <a:latin typeface="Cambria Math" panose="02040503050406030204" pitchFamily="18" charset="0"/>
                                  </a:rPr>
                                  <m:t>+</m:t>
                                </m:r>
                                <m:r>
                                  <m:rPr>
                                    <m:sty m:val="p"/>
                                  </m:rPr>
                                  <a:rPr lang="en-US" sz="2400" b="0" i="1">
                                    <a:solidFill>
                                      <a:schemeClr val="tx1"/>
                                    </a:solidFill>
                                    <a:effectLst/>
                                    <a:latin typeface="Cambria Math" panose="02040503050406030204" pitchFamily="18" charset="0"/>
                                  </a:rPr>
                                  <m:t>Y</m:t>
                                </m:r>
                              </m:oMath>
                            </m:oMathPara>
                          </a14:m>
                          <a:endParaRPr lang="zh-CN" sz="2400" b="0" dirty="0">
                            <a:solidFill>
                              <a:schemeClr val="tx1"/>
                            </a:solidFill>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solidFill>
                          <a:schemeClr val="bg1"/>
                        </a:solidFill>
                      </a:tcPr>
                    </a:tc>
                    <a:tc>
                      <a:txBody>
                        <a:bodyPr/>
                        <a:lstStyle/>
                        <a:p>
                          <a:pPr algn="ctr">
                            <a:lnSpc>
                              <a:spcPts val="1200"/>
                            </a:lnSpc>
                            <a:spcAft>
                              <a:spcPts val="600"/>
                            </a:spcAft>
                          </a:pPr>
                          <a:r>
                            <a:rPr lang="en-US" sz="2400">
                              <a:effectLst/>
                            </a:rPr>
                            <a:t>0</a:t>
                          </a:r>
                          <a:endParaRPr lang="zh-CN" sz="2400">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tc>
                      <a:txBody>
                        <a:bodyPr/>
                        <a:lstStyle/>
                        <a:p>
                          <a:pPr algn="ctr">
                            <a:lnSpc>
                              <a:spcPts val="1200"/>
                            </a:lnSpc>
                            <a:spcAft>
                              <a:spcPts val="600"/>
                            </a:spcAft>
                          </a:pPr>
                          <a:r>
                            <a:rPr lang="en-US" sz="2400">
                              <a:effectLst/>
                            </a:rPr>
                            <a:t>1</a:t>
                          </a:r>
                          <a:endParaRPr lang="zh-CN" sz="2400">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tc>
                      <a:txBody>
                        <a:bodyPr/>
                        <a:lstStyle/>
                        <a:p>
                          <a:pPr algn="ctr">
                            <a:lnSpc>
                              <a:spcPts val="1200"/>
                            </a:lnSpc>
                            <a:spcAft>
                              <a:spcPts val="600"/>
                            </a:spcAft>
                          </a:pPr>
                          <a:r>
                            <a:rPr lang="en-US" sz="2400" dirty="0">
                              <a:effectLst/>
                            </a:rPr>
                            <a:t>2</a:t>
                          </a:r>
                          <a:endParaRPr lang="zh-CN" sz="2400" dirty="0">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tc>
                      <a:txBody>
                        <a:bodyPr/>
                        <a:lstStyle/>
                        <a:p>
                          <a:pPr algn="ctr">
                            <a:lnSpc>
                              <a:spcPts val="1200"/>
                            </a:lnSpc>
                            <a:spcAft>
                              <a:spcPts val="600"/>
                            </a:spcAft>
                          </a:pPr>
                          <a:r>
                            <a:rPr lang="en-US" sz="2400" dirty="0">
                              <a:effectLst/>
                            </a:rPr>
                            <a:t>1</a:t>
                          </a:r>
                          <a:endParaRPr lang="zh-CN" sz="2400" dirty="0">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tc>
                      <a:txBody>
                        <a:bodyPr/>
                        <a:lstStyle/>
                        <a:p>
                          <a:pPr algn="ctr">
                            <a:lnSpc>
                              <a:spcPts val="1200"/>
                            </a:lnSpc>
                            <a:spcAft>
                              <a:spcPts val="600"/>
                            </a:spcAft>
                          </a:pPr>
                          <a:r>
                            <a:rPr lang="en-US" sz="2400">
                              <a:effectLst/>
                            </a:rPr>
                            <a:t>2</a:t>
                          </a:r>
                          <a:endParaRPr lang="zh-CN" sz="2400">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tc>
                      <a:txBody>
                        <a:bodyPr/>
                        <a:lstStyle/>
                        <a:p>
                          <a:pPr algn="ctr">
                            <a:lnSpc>
                              <a:spcPts val="1200"/>
                            </a:lnSpc>
                            <a:spcAft>
                              <a:spcPts val="600"/>
                            </a:spcAft>
                          </a:pPr>
                          <a:r>
                            <a:rPr lang="en-US" sz="2400">
                              <a:effectLst/>
                            </a:rPr>
                            <a:t>3</a:t>
                          </a:r>
                          <a:endParaRPr lang="zh-CN" sz="2400">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extLst>
                      <a:ext uri="{0D108BD9-81ED-4DB2-BD59-A6C34878D82A}">
                        <a16:rowId xmlns:a16="http://schemas.microsoft.com/office/drawing/2014/main" val="10002"/>
                      </a:ext>
                    </a:extLst>
                  </a:tr>
                  <a:tr h="459850">
                    <a:tc>
                      <a:txBody>
                        <a:bodyPr/>
                        <a:lstStyle/>
                        <a:p>
                          <a:pPr algn="ctr">
                            <a:lnSpc>
                              <a:spcPts val="1200"/>
                            </a:lnSpc>
                            <a:spcAft>
                              <a:spcPts val="600"/>
                            </a:spcAft>
                          </a:pPr>
                          <a14:m>
                            <m:oMathPara xmlns:m="http://schemas.openxmlformats.org/officeDocument/2006/math">
                              <m:oMathParaPr>
                                <m:jc m:val="centerGroup"/>
                              </m:oMathParaPr>
                              <m:oMath xmlns:m="http://schemas.openxmlformats.org/officeDocument/2006/math">
                                <m:r>
                                  <m:rPr>
                                    <m:sty m:val="p"/>
                                  </m:rPr>
                                  <a:rPr lang="en-US" sz="2400" b="0" smtClean="0">
                                    <a:solidFill>
                                      <a:schemeClr val="tx1"/>
                                    </a:solidFill>
                                    <a:effectLst/>
                                    <a:latin typeface="Cambria Math" panose="02040503050406030204" pitchFamily="18" charset="0"/>
                                  </a:rPr>
                                  <m:t>min</m:t>
                                </m:r>
                                <m:r>
                                  <a:rPr lang="en-US" sz="2400" b="0" smtClean="0">
                                    <a:solidFill>
                                      <a:schemeClr val="tx1"/>
                                    </a:solidFill>
                                    <a:effectLst/>
                                    <a:latin typeface="Cambria Math" panose="02040503050406030204" pitchFamily="18" charset="0"/>
                                  </a:rPr>
                                  <m:t>(</m:t>
                                </m:r>
                                <m:r>
                                  <m:rPr>
                                    <m:sty m:val="p"/>
                                  </m:rPr>
                                  <a:rPr lang="en-US" sz="2400" b="0" i="1">
                                    <a:solidFill>
                                      <a:schemeClr val="tx1"/>
                                    </a:solidFill>
                                    <a:effectLst/>
                                    <a:latin typeface="Cambria Math" panose="02040503050406030204" pitchFamily="18" charset="0"/>
                                  </a:rPr>
                                  <m:t>X</m:t>
                                </m:r>
                                <m:r>
                                  <a:rPr lang="en-US" sz="2400" b="0">
                                    <a:solidFill>
                                      <a:schemeClr val="tx1"/>
                                    </a:solidFill>
                                    <a:effectLst/>
                                    <a:latin typeface="Cambria Math" panose="02040503050406030204" pitchFamily="18" charset="0"/>
                                  </a:rPr>
                                  <m:t>,</m:t>
                                </m:r>
                                <m:r>
                                  <m:rPr>
                                    <m:sty m:val="p"/>
                                  </m:rPr>
                                  <a:rPr lang="en-US" sz="2400" b="0" i="1">
                                    <a:solidFill>
                                      <a:schemeClr val="tx1"/>
                                    </a:solidFill>
                                    <a:effectLst/>
                                    <a:latin typeface="Cambria Math" panose="02040503050406030204" pitchFamily="18" charset="0"/>
                                  </a:rPr>
                                  <m:t>Y</m:t>
                                </m:r>
                                <m:r>
                                  <a:rPr lang="en-US" sz="2400" b="0">
                                    <a:solidFill>
                                      <a:schemeClr val="tx1"/>
                                    </a:solidFill>
                                    <a:effectLst/>
                                    <a:latin typeface="Cambria Math" panose="02040503050406030204" pitchFamily="18" charset="0"/>
                                  </a:rPr>
                                  <m:t>)</m:t>
                                </m:r>
                              </m:oMath>
                            </m:oMathPara>
                          </a14:m>
                          <a:endParaRPr lang="zh-CN" sz="2400" b="0" dirty="0">
                            <a:solidFill>
                              <a:schemeClr val="tx1"/>
                            </a:solidFill>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solidFill>
                          <a:schemeClr val="bg1"/>
                        </a:solidFill>
                      </a:tcPr>
                    </a:tc>
                    <a:tc>
                      <a:txBody>
                        <a:bodyPr/>
                        <a:lstStyle/>
                        <a:p>
                          <a:pPr algn="ctr">
                            <a:lnSpc>
                              <a:spcPts val="1200"/>
                            </a:lnSpc>
                            <a:spcAft>
                              <a:spcPts val="600"/>
                            </a:spcAft>
                          </a:pPr>
                          <a:r>
                            <a:rPr lang="en-US" sz="2400">
                              <a:effectLst/>
                            </a:rPr>
                            <a:t>0</a:t>
                          </a:r>
                          <a:endParaRPr lang="zh-CN" sz="2400">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tc>
                      <a:txBody>
                        <a:bodyPr/>
                        <a:lstStyle/>
                        <a:p>
                          <a:pPr algn="ctr">
                            <a:lnSpc>
                              <a:spcPts val="1200"/>
                            </a:lnSpc>
                            <a:spcAft>
                              <a:spcPts val="600"/>
                            </a:spcAft>
                          </a:pPr>
                          <a:r>
                            <a:rPr lang="en-US" sz="2400">
                              <a:effectLst/>
                            </a:rPr>
                            <a:t>0</a:t>
                          </a:r>
                          <a:endParaRPr lang="zh-CN" sz="2400">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tc>
                      <a:txBody>
                        <a:bodyPr/>
                        <a:lstStyle/>
                        <a:p>
                          <a:pPr algn="ctr">
                            <a:lnSpc>
                              <a:spcPts val="1200"/>
                            </a:lnSpc>
                            <a:spcAft>
                              <a:spcPts val="600"/>
                            </a:spcAft>
                          </a:pPr>
                          <a:r>
                            <a:rPr lang="en-US" sz="2400">
                              <a:effectLst/>
                            </a:rPr>
                            <a:t>0</a:t>
                          </a:r>
                          <a:endParaRPr lang="zh-CN" sz="2400">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tc>
                      <a:txBody>
                        <a:bodyPr/>
                        <a:lstStyle/>
                        <a:p>
                          <a:pPr algn="ctr">
                            <a:lnSpc>
                              <a:spcPts val="1200"/>
                            </a:lnSpc>
                            <a:spcAft>
                              <a:spcPts val="600"/>
                            </a:spcAft>
                          </a:pPr>
                          <a:r>
                            <a:rPr lang="en-US" sz="2400" dirty="0">
                              <a:effectLst/>
                            </a:rPr>
                            <a:t>0</a:t>
                          </a:r>
                          <a:endParaRPr lang="zh-CN" sz="2400" dirty="0">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tc>
                      <a:txBody>
                        <a:bodyPr/>
                        <a:lstStyle/>
                        <a:p>
                          <a:pPr algn="ctr">
                            <a:lnSpc>
                              <a:spcPts val="1200"/>
                            </a:lnSpc>
                            <a:spcAft>
                              <a:spcPts val="600"/>
                            </a:spcAft>
                          </a:pPr>
                          <a:r>
                            <a:rPr lang="en-US" sz="2400" dirty="0">
                              <a:effectLst/>
                            </a:rPr>
                            <a:t>1</a:t>
                          </a:r>
                          <a:endParaRPr lang="zh-CN" sz="2400" dirty="0">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tc>
                      <a:txBody>
                        <a:bodyPr/>
                        <a:lstStyle/>
                        <a:p>
                          <a:pPr algn="ctr">
                            <a:lnSpc>
                              <a:spcPts val="1200"/>
                            </a:lnSpc>
                            <a:spcAft>
                              <a:spcPts val="600"/>
                            </a:spcAft>
                          </a:pPr>
                          <a:r>
                            <a:rPr lang="en-US" sz="2400" dirty="0">
                              <a:effectLst/>
                            </a:rPr>
                            <a:t>1</a:t>
                          </a:r>
                          <a:endParaRPr lang="zh-CN" sz="2400" dirty="0">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extLst>
                      <a:ext uri="{0D108BD9-81ED-4DB2-BD59-A6C34878D82A}">
                        <a16:rowId xmlns:a16="http://schemas.microsoft.com/office/drawing/2014/main" val="10003"/>
                      </a:ext>
                    </a:extLst>
                  </a:tr>
                </a:tbl>
              </a:graphicData>
            </a:graphic>
          </p:graphicFrame>
        </mc:Choice>
        <mc:Fallback xmlns="">
          <p:graphicFrame>
            <p:nvGraphicFramePr>
              <p:cNvPr id="6" name="表格 5"/>
              <p:cNvGraphicFramePr>
                <a:graphicFrameLocks noGrp="1"/>
              </p:cNvGraphicFramePr>
              <p:nvPr>
                <p:extLst>
                  <p:ext uri="{D42A27DB-BD31-4B8C-83A1-F6EECF244321}">
                    <p14:modId xmlns:p14="http://schemas.microsoft.com/office/powerpoint/2010/main" val="2832153531"/>
                  </p:ext>
                </p:extLst>
              </p:nvPr>
            </p:nvGraphicFramePr>
            <p:xfrm>
              <a:off x="529432" y="3573016"/>
              <a:ext cx="8308034" cy="2659855"/>
            </p:xfrm>
            <a:graphic>
              <a:graphicData uri="http://schemas.openxmlformats.org/drawingml/2006/table">
                <a:tbl>
                  <a:tblPr firstRow="1" firstCol="1" bandRow="1">
                    <a:tableStyleId>{5C22544A-7EE6-4342-B048-85BDC9FD1C3A}</a:tableStyleId>
                  </a:tblPr>
                  <a:tblGrid>
                    <a:gridCol w="1186862">
                      <a:extLst>
                        <a:ext uri="{9D8B030D-6E8A-4147-A177-3AD203B41FA5}">
                          <a16:colId xmlns:a16="http://schemas.microsoft.com/office/drawing/2014/main" val="20000"/>
                        </a:ext>
                      </a:extLst>
                    </a:gridCol>
                    <a:gridCol w="1186862">
                      <a:extLst>
                        <a:ext uri="{9D8B030D-6E8A-4147-A177-3AD203B41FA5}">
                          <a16:colId xmlns:a16="http://schemas.microsoft.com/office/drawing/2014/main" val="20001"/>
                        </a:ext>
                      </a:extLst>
                    </a:gridCol>
                    <a:gridCol w="1186862">
                      <a:extLst>
                        <a:ext uri="{9D8B030D-6E8A-4147-A177-3AD203B41FA5}">
                          <a16:colId xmlns:a16="http://schemas.microsoft.com/office/drawing/2014/main" val="20002"/>
                        </a:ext>
                      </a:extLst>
                    </a:gridCol>
                    <a:gridCol w="1186862">
                      <a:extLst>
                        <a:ext uri="{9D8B030D-6E8A-4147-A177-3AD203B41FA5}">
                          <a16:colId xmlns:a16="http://schemas.microsoft.com/office/drawing/2014/main" val="20003"/>
                        </a:ext>
                      </a:extLst>
                    </a:gridCol>
                    <a:gridCol w="1186862">
                      <a:extLst>
                        <a:ext uri="{9D8B030D-6E8A-4147-A177-3AD203B41FA5}">
                          <a16:colId xmlns:a16="http://schemas.microsoft.com/office/drawing/2014/main" val="20004"/>
                        </a:ext>
                      </a:extLst>
                    </a:gridCol>
                    <a:gridCol w="1186862">
                      <a:extLst>
                        <a:ext uri="{9D8B030D-6E8A-4147-A177-3AD203B41FA5}">
                          <a16:colId xmlns:a16="http://schemas.microsoft.com/office/drawing/2014/main" val="20005"/>
                        </a:ext>
                      </a:extLst>
                    </a:gridCol>
                    <a:gridCol w="1186862">
                      <a:extLst>
                        <a:ext uri="{9D8B030D-6E8A-4147-A177-3AD203B41FA5}">
                          <a16:colId xmlns:a16="http://schemas.microsoft.com/office/drawing/2014/main" val="20006"/>
                        </a:ext>
                      </a:extLst>
                    </a:gridCol>
                  </a:tblGrid>
                  <a:tr h="1096911">
                    <a:tc>
                      <a:txBody>
                        <a:bodyPr/>
                        <a:lstStyle/>
                        <a:p>
                          <a:endParaRPr lang="zh-CN"/>
                        </a:p>
                      </a:txBody>
                      <a:tcPr marL="101600" marR="101600" marT="50800" marB="50800" anchor="ctr">
                        <a:blipFill>
                          <a:blip r:embed="rId6"/>
                          <a:stretch>
                            <a:fillRect l="-513" t="-556" r="-601538" b="-148889"/>
                          </a:stretch>
                        </a:blipFill>
                      </a:tcPr>
                    </a:tc>
                    <a:tc>
                      <a:txBody>
                        <a:bodyPr/>
                        <a:lstStyle/>
                        <a:p>
                          <a:endParaRPr lang="zh-CN"/>
                        </a:p>
                      </a:txBody>
                      <a:tcPr marL="101600" marR="101600" marT="50800" marB="50800" anchor="ctr">
                        <a:blipFill>
                          <a:blip r:embed="rId6"/>
                          <a:stretch>
                            <a:fillRect l="-100513" t="-556" r="-501538" b="-148889"/>
                          </a:stretch>
                        </a:blipFill>
                      </a:tcPr>
                    </a:tc>
                    <a:tc>
                      <a:txBody>
                        <a:bodyPr/>
                        <a:lstStyle/>
                        <a:p>
                          <a:endParaRPr lang="zh-CN"/>
                        </a:p>
                      </a:txBody>
                      <a:tcPr marL="101600" marR="101600" marT="50800" marB="50800" anchor="ctr">
                        <a:blipFill>
                          <a:blip r:embed="rId6"/>
                          <a:stretch>
                            <a:fillRect l="-200513" t="-556" r="-401538" b="-148889"/>
                          </a:stretch>
                        </a:blipFill>
                      </a:tcPr>
                    </a:tc>
                    <a:tc>
                      <a:txBody>
                        <a:bodyPr/>
                        <a:lstStyle/>
                        <a:p>
                          <a:endParaRPr lang="zh-CN"/>
                        </a:p>
                      </a:txBody>
                      <a:tcPr marL="101600" marR="101600" marT="50800" marB="50800" anchor="ctr">
                        <a:blipFill>
                          <a:blip r:embed="rId6"/>
                          <a:stretch>
                            <a:fillRect l="-302062" t="-556" r="-303608" b="-148889"/>
                          </a:stretch>
                        </a:blipFill>
                      </a:tcPr>
                    </a:tc>
                    <a:tc>
                      <a:txBody>
                        <a:bodyPr/>
                        <a:lstStyle/>
                        <a:p>
                          <a:endParaRPr lang="zh-CN"/>
                        </a:p>
                      </a:txBody>
                      <a:tcPr marL="101600" marR="101600" marT="50800" marB="50800" anchor="ctr">
                        <a:blipFill>
                          <a:blip r:embed="rId6"/>
                          <a:stretch>
                            <a:fillRect l="-400000" t="-556" r="-202051" b="-148889"/>
                          </a:stretch>
                        </a:blipFill>
                      </a:tcPr>
                    </a:tc>
                    <a:tc>
                      <a:txBody>
                        <a:bodyPr/>
                        <a:lstStyle/>
                        <a:p>
                          <a:endParaRPr lang="zh-CN"/>
                        </a:p>
                      </a:txBody>
                      <a:tcPr marL="101600" marR="101600" marT="50800" marB="50800" anchor="ctr">
                        <a:blipFill>
                          <a:blip r:embed="rId6"/>
                          <a:stretch>
                            <a:fillRect l="-500000" t="-556" r="-102051" b="-148889"/>
                          </a:stretch>
                        </a:blipFill>
                      </a:tcPr>
                    </a:tc>
                    <a:tc>
                      <a:txBody>
                        <a:bodyPr/>
                        <a:lstStyle/>
                        <a:p>
                          <a:endParaRPr lang="zh-CN"/>
                        </a:p>
                      </a:txBody>
                      <a:tcPr marL="101600" marR="101600" marT="50800" marB="50800" anchor="ctr">
                        <a:blipFill>
                          <a:blip r:embed="rId6"/>
                          <a:stretch>
                            <a:fillRect l="-600000" t="-556" r="-2051" b="-148889"/>
                          </a:stretch>
                        </a:blipFill>
                      </a:tcPr>
                    </a:tc>
                    <a:extLst>
                      <a:ext uri="{0D108BD9-81ED-4DB2-BD59-A6C34878D82A}">
                        <a16:rowId xmlns:a16="http://schemas.microsoft.com/office/drawing/2014/main" val="10000"/>
                      </a:ext>
                    </a:extLst>
                  </a:tr>
                  <a:tr h="459850">
                    <a:tc>
                      <a:txBody>
                        <a:bodyPr/>
                        <a:lstStyle/>
                        <a:p>
                          <a:endParaRPr lang="zh-CN"/>
                        </a:p>
                      </a:txBody>
                      <a:tcPr marL="101600" marR="101600" marT="50800" marB="50800" anchor="ctr">
                        <a:blipFill>
                          <a:blip r:embed="rId6"/>
                          <a:stretch>
                            <a:fillRect l="-513" t="-238158" r="-601538" b="-252632"/>
                          </a:stretch>
                        </a:blipFill>
                      </a:tcPr>
                    </a:tc>
                    <a:tc>
                      <a:txBody>
                        <a:bodyPr/>
                        <a:lstStyle/>
                        <a:p>
                          <a:endParaRPr lang="zh-CN"/>
                        </a:p>
                      </a:txBody>
                      <a:tcPr marL="101600" marR="101600" marT="50800" marB="50800" anchor="ctr">
                        <a:blipFill>
                          <a:blip r:embed="rId6"/>
                          <a:stretch>
                            <a:fillRect l="-100513" t="-238158" r="-501538" b="-252632"/>
                          </a:stretch>
                        </a:blipFill>
                      </a:tcPr>
                    </a:tc>
                    <a:tc>
                      <a:txBody>
                        <a:bodyPr/>
                        <a:lstStyle/>
                        <a:p>
                          <a:endParaRPr lang="zh-CN"/>
                        </a:p>
                      </a:txBody>
                      <a:tcPr marL="101600" marR="101600" marT="50800" marB="50800" anchor="ctr">
                        <a:blipFill>
                          <a:blip r:embed="rId6"/>
                          <a:stretch>
                            <a:fillRect l="-200513" t="-238158" r="-401538" b="-252632"/>
                          </a:stretch>
                        </a:blipFill>
                      </a:tcPr>
                    </a:tc>
                    <a:tc>
                      <a:txBody>
                        <a:bodyPr/>
                        <a:lstStyle/>
                        <a:p>
                          <a:endParaRPr lang="zh-CN"/>
                        </a:p>
                      </a:txBody>
                      <a:tcPr marL="101600" marR="101600" marT="50800" marB="50800" anchor="ctr">
                        <a:blipFill>
                          <a:blip r:embed="rId6"/>
                          <a:stretch>
                            <a:fillRect l="-302062" t="-238158" r="-303608" b="-252632"/>
                          </a:stretch>
                        </a:blipFill>
                      </a:tcPr>
                    </a:tc>
                    <a:tc>
                      <a:txBody>
                        <a:bodyPr/>
                        <a:lstStyle/>
                        <a:p>
                          <a:endParaRPr lang="zh-CN"/>
                        </a:p>
                      </a:txBody>
                      <a:tcPr marL="101600" marR="101600" marT="50800" marB="50800" anchor="ctr">
                        <a:blipFill>
                          <a:blip r:embed="rId6"/>
                          <a:stretch>
                            <a:fillRect l="-400000" t="-238158" r="-202051" b="-252632"/>
                          </a:stretch>
                        </a:blipFill>
                      </a:tcPr>
                    </a:tc>
                    <a:tc>
                      <a:txBody>
                        <a:bodyPr/>
                        <a:lstStyle/>
                        <a:p>
                          <a:endParaRPr lang="zh-CN"/>
                        </a:p>
                      </a:txBody>
                      <a:tcPr marL="101600" marR="101600" marT="50800" marB="50800" anchor="ctr">
                        <a:blipFill>
                          <a:blip r:embed="rId6"/>
                          <a:stretch>
                            <a:fillRect l="-500000" t="-238158" r="-102051" b="-252632"/>
                          </a:stretch>
                        </a:blipFill>
                      </a:tcPr>
                    </a:tc>
                    <a:tc>
                      <a:txBody>
                        <a:bodyPr/>
                        <a:lstStyle/>
                        <a:p>
                          <a:endParaRPr lang="zh-CN"/>
                        </a:p>
                      </a:txBody>
                      <a:tcPr marL="101600" marR="101600" marT="50800" marB="50800" anchor="ctr">
                        <a:blipFill>
                          <a:blip r:embed="rId6"/>
                          <a:stretch>
                            <a:fillRect l="-600000" t="-238158" r="-2051" b="-252632"/>
                          </a:stretch>
                        </a:blipFill>
                      </a:tcPr>
                    </a:tc>
                    <a:extLst>
                      <a:ext uri="{0D108BD9-81ED-4DB2-BD59-A6C34878D82A}">
                        <a16:rowId xmlns:a16="http://schemas.microsoft.com/office/drawing/2014/main" val="10001"/>
                      </a:ext>
                    </a:extLst>
                  </a:tr>
                  <a:tr h="643244">
                    <a:tc>
                      <a:txBody>
                        <a:bodyPr/>
                        <a:lstStyle/>
                        <a:p>
                          <a:endParaRPr lang="zh-CN"/>
                        </a:p>
                      </a:txBody>
                      <a:tcPr marL="101600" marR="101600" marT="50800" marB="50800" anchor="ctr">
                        <a:blipFill>
                          <a:blip r:embed="rId6"/>
                          <a:stretch>
                            <a:fillRect l="-513" t="-244762" r="-601538" b="-82857"/>
                          </a:stretch>
                        </a:blipFill>
                      </a:tcPr>
                    </a:tc>
                    <a:tc>
                      <a:txBody>
                        <a:bodyPr/>
                        <a:lstStyle/>
                        <a:p>
                          <a:pPr algn="ctr">
                            <a:lnSpc>
                              <a:spcPts val="1200"/>
                            </a:lnSpc>
                            <a:spcAft>
                              <a:spcPts val="600"/>
                            </a:spcAft>
                          </a:pPr>
                          <a:r>
                            <a:rPr lang="en-US" sz="2400">
                              <a:effectLst/>
                            </a:rPr>
                            <a:t>0</a:t>
                          </a:r>
                          <a:endParaRPr lang="zh-CN" sz="2400">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tc>
                      <a:txBody>
                        <a:bodyPr/>
                        <a:lstStyle/>
                        <a:p>
                          <a:pPr algn="ctr">
                            <a:lnSpc>
                              <a:spcPts val="1200"/>
                            </a:lnSpc>
                            <a:spcAft>
                              <a:spcPts val="600"/>
                            </a:spcAft>
                          </a:pPr>
                          <a:r>
                            <a:rPr lang="en-US" sz="2400">
                              <a:effectLst/>
                            </a:rPr>
                            <a:t>1</a:t>
                          </a:r>
                          <a:endParaRPr lang="zh-CN" sz="2400">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tc>
                      <a:txBody>
                        <a:bodyPr/>
                        <a:lstStyle/>
                        <a:p>
                          <a:pPr algn="ctr">
                            <a:lnSpc>
                              <a:spcPts val="1200"/>
                            </a:lnSpc>
                            <a:spcAft>
                              <a:spcPts val="600"/>
                            </a:spcAft>
                          </a:pPr>
                          <a:r>
                            <a:rPr lang="en-US" sz="2400" dirty="0">
                              <a:effectLst/>
                            </a:rPr>
                            <a:t>2</a:t>
                          </a:r>
                          <a:endParaRPr lang="zh-CN" sz="2400" dirty="0">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tc>
                      <a:txBody>
                        <a:bodyPr/>
                        <a:lstStyle/>
                        <a:p>
                          <a:pPr algn="ctr">
                            <a:lnSpc>
                              <a:spcPts val="1200"/>
                            </a:lnSpc>
                            <a:spcAft>
                              <a:spcPts val="600"/>
                            </a:spcAft>
                          </a:pPr>
                          <a:r>
                            <a:rPr lang="en-US" sz="2400" dirty="0">
                              <a:effectLst/>
                            </a:rPr>
                            <a:t>1</a:t>
                          </a:r>
                          <a:endParaRPr lang="zh-CN" sz="2400" dirty="0">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tc>
                      <a:txBody>
                        <a:bodyPr/>
                        <a:lstStyle/>
                        <a:p>
                          <a:pPr algn="ctr">
                            <a:lnSpc>
                              <a:spcPts val="1200"/>
                            </a:lnSpc>
                            <a:spcAft>
                              <a:spcPts val="600"/>
                            </a:spcAft>
                          </a:pPr>
                          <a:r>
                            <a:rPr lang="en-US" sz="2400">
                              <a:effectLst/>
                            </a:rPr>
                            <a:t>2</a:t>
                          </a:r>
                          <a:endParaRPr lang="zh-CN" sz="2400">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tc>
                      <a:txBody>
                        <a:bodyPr/>
                        <a:lstStyle/>
                        <a:p>
                          <a:pPr algn="ctr">
                            <a:lnSpc>
                              <a:spcPts val="1200"/>
                            </a:lnSpc>
                            <a:spcAft>
                              <a:spcPts val="600"/>
                            </a:spcAft>
                          </a:pPr>
                          <a:r>
                            <a:rPr lang="en-US" sz="2400">
                              <a:effectLst/>
                            </a:rPr>
                            <a:t>3</a:t>
                          </a:r>
                          <a:endParaRPr lang="zh-CN" sz="2400">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extLst>
                      <a:ext uri="{0D108BD9-81ED-4DB2-BD59-A6C34878D82A}">
                        <a16:rowId xmlns:a16="http://schemas.microsoft.com/office/drawing/2014/main" val="10002"/>
                      </a:ext>
                    </a:extLst>
                  </a:tr>
                  <a:tr h="459850">
                    <a:tc>
                      <a:txBody>
                        <a:bodyPr/>
                        <a:lstStyle/>
                        <a:p>
                          <a:endParaRPr lang="zh-CN"/>
                        </a:p>
                      </a:txBody>
                      <a:tcPr marL="101600" marR="101600" marT="50800" marB="50800" anchor="ctr">
                        <a:blipFill>
                          <a:blip r:embed="rId6"/>
                          <a:stretch>
                            <a:fillRect l="-513" t="-476316" r="-601538" b="-14474"/>
                          </a:stretch>
                        </a:blipFill>
                      </a:tcPr>
                    </a:tc>
                    <a:tc>
                      <a:txBody>
                        <a:bodyPr/>
                        <a:lstStyle/>
                        <a:p>
                          <a:pPr algn="ctr">
                            <a:lnSpc>
                              <a:spcPts val="1200"/>
                            </a:lnSpc>
                            <a:spcAft>
                              <a:spcPts val="600"/>
                            </a:spcAft>
                          </a:pPr>
                          <a:r>
                            <a:rPr lang="en-US" sz="2400">
                              <a:effectLst/>
                            </a:rPr>
                            <a:t>0</a:t>
                          </a:r>
                          <a:endParaRPr lang="zh-CN" sz="2400">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tc>
                      <a:txBody>
                        <a:bodyPr/>
                        <a:lstStyle/>
                        <a:p>
                          <a:pPr algn="ctr">
                            <a:lnSpc>
                              <a:spcPts val="1200"/>
                            </a:lnSpc>
                            <a:spcAft>
                              <a:spcPts val="600"/>
                            </a:spcAft>
                          </a:pPr>
                          <a:r>
                            <a:rPr lang="en-US" sz="2400">
                              <a:effectLst/>
                            </a:rPr>
                            <a:t>0</a:t>
                          </a:r>
                          <a:endParaRPr lang="zh-CN" sz="2400">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tc>
                      <a:txBody>
                        <a:bodyPr/>
                        <a:lstStyle/>
                        <a:p>
                          <a:pPr algn="ctr">
                            <a:lnSpc>
                              <a:spcPts val="1200"/>
                            </a:lnSpc>
                            <a:spcAft>
                              <a:spcPts val="600"/>
                            </a:spcAft>
                          </a:pPr>
                          <a:r>
                            <a:rPr lang="en-US" sz="2400">
                              <a:effectLst/>
                            </a:rPr>
                            <a:t>0</a:t>
                          </a:r>
                          <a:endParaRPr lang="zh-CN" sz="2400">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tc>
                      <a:txBody>
                        <a:bodyPr/>
                        <a:lstStyle/>
                        <a:p>
                          <a:pPr algn="ctr">
                            <a:lnSpc>
                              <a:spcPts val="1200"/>
                            </a:lnSpc>
                            <a:spcAft>
                              <a:spcPts val="600"/>
                            </a:spcAft>
                          </a:pPr>
                          <a:r>
                            <a:rPr lang="en-US" sz="2400" dirty="0">
                              <a:effectLst/>
                            </a:rPr>
                            <a:t>0</a:t>
                          </a:r>
                          <a:endParaRPr lang="zh-CN" sz="2400" dirty="0">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tc>
                      <a:txBody>
                        <a:bodyPr/>
                        <a:lstStyle/>
                        <a:p>
                          <a:pPr algn="ctr">
                            <a:lnSpc>
                              <a:spcPts val="1200"/>
                            </a:lnSpc>
                            <a:spcAft>
                              <a:spcPts val="600"/>
                            </a:spcAft>
                          </a:pPr>
                          <a:r>
                            <a:rPr lang="en-US" sz="2400" dirty="0">
                              <a:effectLst/>
                            </a:rPr>
                            <a:t>1</a:t>
                          </a:r>
                          <a:endParaRPr lang="zh-CN" sz="2400" dirty="0">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tc>
                      <a:txBody>
                        <a:bodyPr/>
                        <a:lstStyle/>
                        <a:p>
                          <a:pPr algn="ctr">
                            <a:lnSpc>
                              <a:spcPts val="1200"/>
                            </a:lnSpc>
                            <a:spcAft>
                              <a:spcPts val="600"/>
                            </a:spcAft>
                          </a:pPr>
                          <a:r>
                            <a:rPr lang="en-US" sz="2400" dirty="0">
                              <a:effectLst/>
                            </a:rPr>
                            <a:t>1</a:t>
                          </a:r>
                          <a:endParaRPr lang="zh-CN" sz="2400" dirty="0">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extLst>
                      <a:ext uri="{0D108BD9-81ED-4DB2-BD59-A6C34878D82A}">
                        <a16:rowId xmlns:a16="http://schemas.microsoft.com/office/drawing/2014/main" val="10003"/>
                      </a:ext>
                    </a:extLst>
                  </a:tr>
                </a:tbl>
              </a:graphicData>
            </a:graphic>
          </p:graphicFrame>
        </mc:Fallback>
      </mc:AlternateContent>
    </p:spTree>
    <p:extLst>
      <p:ext uri="{BB962C8B-B14F-4D97-AF65-F5344CB8AC3E}">
        <p14:creationId xmlns:p14="http://schemas.microsoft.com/office/powerpoint/2010/main" val="317865759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矩形 1"/>
              <p:cNvSpPr/>
              <p:nvPr/>
            </p:nvSpPr>
            <p:spPr>
              <a:xfrm>
                <a:off x="467544" y="1268760"/>
                <a:ext cx="3857916" cy="246221"/>
              </a:xfrm>
              <a:prstGeom prst="rect">
                <a:avLst/>
              </a:prstGeom>
            </p:spPr>
            <p:txBody>
              <a:bodyPr wrap="none">
                <a:spAutoFit/>
              </a:bodyPr>
              <a:lstStyle/>
              <a:p>
                <a:pPr>
                  <a:lnSpc>
                    <a:spcPts val="1200"/>
                  </a:lnSpc>
                  <a:spcAft>
                    <a:spcPts val="1200"/>
                  </a:spcAft>
                </a:pPr>
                <a:r>
                  <a:rPr lang="zh-CN" altLang="zh-CN" dirty="0">
                    <a:latin typeface="Georgia" panose="02040502050405020303" pitchFamily="18" charset="0"/>
                    <a:ea typeface="等线" panose="02010600030101010101" pitchFamily="2" charset="-122"/>
                    <a:cs typeface="Times New Roman" panose="02020603050405020304" pitchFamily="18" charset="0"/>
                  </a:rPr>
                  <a:t>（</a:t>
                </a:r>
                <a:r>
                  <a:rPr lang="en-US" altLang="zh-CN" dirty="0">
                    <a:latin typeface="Georgia" panose="02040502050405020303" pitchFamily="18" charset="0"/>
                    <a:ea typeface="等线" panose="02010600030101010101" pitchFamily="2" charset="-122"/>
                    <a:cs typeface="Times New Roman" panose="02020603050405020304" pitchFamily="18" charset="0"/>
                  </a:rPr>
                  <a:t>1</a:t>
                </a:r>
                <a:r>
                  <a:rPr lang="zh-CN" altLang="zh-CN" dirty="0">
                    <a:latin typeface="Georgia" panose="02040502050405020303" pitchFamily="18" charset="0"/>
                    <a:ea typeface="等线" panose="02010600030101010101" pitchFamily="2" charset="-122"/>
                    <a:cs typeface="Times New Roman" panose="02020603050405020304" pitchFamily="18" charset="0"/>
                  </a:rPr>
                  <a:t>）</a:t>
                </a:r>
                <a14:m>
                  <m:oMath xmlns:m="http://schemas.openxmlformats.org/officeDocument/2006/math">
                    <m:r>
                      <a:rPr lang="en-US" altLang="zh-CN" i="1">
                        <a:latin typeface="Cambria Math" panose="02040503050406030204" pitchFamily="18" charset="0"/>
                        <a:ea typeface="等线" panose="02010600030101010101" pitchFamily="2" charset="-122"/>
                        <a:cs typeface="Times New Roman" panose="02020603050405020304" pitchFamily="18" charset="0"/>
                      </a:rPr>
                      <m:t>𝑋</m:t>
                    </m:r>
                    <m:r>
                      <a:rPr lang="en-US" altLang="zh-CN">
                        <a:latin typeface="Cambria Math" panose="02040503050406030204" pitchFamily="18" charset="0"/>
                        <a:ea typeface="等线" panose="02010600030101010101" pitchFamily="2" charset="-122"/>
                        <a:cs typeface="Times New Roman" panose="02020603050405020304" pitchFamily="18" charset="0"/>
                      </a:rPr>
                      <m:t>+</m:t>
                    </m:r>
                    <m:r>
                      <a:rPr lang="en-US" altLang="zh-CN" i="1">
                        <a:latin typeface="Cambria Math" panose="02040503050406030204" pitchFamily="18" charset="0"/>
                        <a:ea typeface="等线" panose="02010600030101010101" pitchFamily="2" charset="-122"/>
                        <a:cs typeface="Times New Roman" panose="02020603050405020304" pitchFamily="18" charset="0"/>
                      </a:rPr>
                      <m:t>𝑌</m:t>
                    </m:r>
                  </m:oMath>
                </a14:m>
                <a:r>
                  <a:rPr lang="en-US" altLang="zh-CN" dirty="0">
                    <a:latin typeface="Georgia" panose="02040502050405020303" pitchFamily="18" charset="0"/>
                    <a:ea typeface="等线" panose="02010600030101010101" pitchFamily="2" charset="-122"/>
                    <a:cs typeface="Times New Roman" panose="02020603050405020304" pitchFamily="18" charset="0"/>
                  </a:rPr>
                  <a:t> </a:t>
                </a:r>
                <a:r>
                  <a:rPr lang="zh-CN" altLang="zh-CN" dirty="0">
                    <a:latin typeface="Georgia" panose="02040502050405020303" pitchFamily="18" charset="0"/>
                    <a:ea typeface="等线" panose="02010600030101010101" pitchFamily="2" charset="-122"/>
                    <a:cs typeface="Times New Roman" panose="02020603050405020304" pitchFamily="18" charset="0"/>
                  </a:rPr>
                  <a:t>的分布律为</a:t>
                </a:r>
              </a:p>
            </p:txBody>
          </p:sp>
        </mc:Choice>
        <mc:Fallback xmlns="">
          <p:sp>
            <p:nvSpPr>
              <p:cNvPr id="2" name="矩形 1"/>
              <p:cNvSpPr>
                <a:spLocks noRot="1" noChangeAspect="1" noMove="1" noResize="1" noEditPoints="1" noAdjustHandles="1" noChangeArrowheads="1" noChangeShapeType="1" noTextEdit="1"/>
              </p:cNvSpPr>
              <p:nvPr/>
            </p:nvSpPr>
            <p:spPr>
              <a:xfrm>
                <a:off x="467544" y="1268760"/>
                <a:ext cx="3857916" cy="246221"/>
              </a:xfrm>
              <a:prstGeom prst="rect">
                <a:avLst/>
              </a:prstGeom>
              <a:blipFill rotWithShape="1">
                <a:blip r:embed="rId2"/>
                <a:stretch>
                  <a:fillRect l="-5" t="-72997" r="12" b="20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graphicFrame>
            <p:nvGraphicFramePr>
              <p:cNvPr id="3" name="表格 2"/>
              <p:cNvGraphicFramePr>
                <a:graphicFrameLocks noGrp="1"/>
              </p:cNvGraphicFramePr>
              <p:nvPr/>
            </p:nvGraphicFramePr>
            <p:xfrm>
              <a:off x="1475656" y="1844824"/>
              <a:ext cx="5139680" cy="1537568"/>
            </p:xfrm>
            <a:graphic>
              <a:graphicData uri="http://schemas.openxmlformats.org/drawingml/2006/table">
                <a:tbl>
                  <a:tblPr firstRow="1" firstCol="1" bandRow="1">
                    <a:tableStyleId>{5C22544A-7EE6-4342-B048-85BDC9FD1C3A}</a:tableStyleId>
                  </a:tblPr>
                  <a:tblGrid>
                    <a:gridCol w="1027936">
                      <a:extLst>
                        <a:ext uri="{9D8B030D-6E8A-4147-A177-3AD203B41FA5}">
                          <a16:colId xmlns:a16="http://schemas.microsoft.com/office/drawing/2014/main" val="20000"/>
                        </a:ext>
                      </a:extLst>
                    </a:gridCol>
                    <a:gridCol w="1027936">
                      <a:extLst>
                        <a:ext uri="{9D8B030D-6E8A-4147-A177-3AD203B41FA5}">
                          <a16:colId xmlns:a16="http://schemas.microsoft.com/office/drawing/2014/main" val="20001"/>
                        </a:ext>
                      </a:extLst>
                    </a:gridCol>
                    <a:gridCol w="1027936">
                      <a:extLst>
                        <a:ext uri="{9D8B030D-6E8A-4147-A177-3AD203B41FA5}">
                          <a16:colId xmlns:a16="http://schemas.microsoft.com/office/drawing/2014/main" val="20002"/>
                        </a:ext>
                      </a:extLst>
                    </a:gridCol>
                    <a:gridCol w="1027936">
                      <a:extLst>
                        <a:ext uri="{9D8B030D-6E8A-4147-A177-3AD203B41FA5}">
                          <a16:colId xmlns:a16="http://schemas.microsoft.com/office/drawing/2014/main" val="20003"/>
                        </a:ext>
                      </a:extLst>
                    </a:gridCol>
                    <a:gridCol w="1027936">
                      <a:extLst>
                        <a:ext uri="{9D8B030D-6E8A-4147-A177-3AD203B41FA5}">
                          <a16:colId xmlns:a16="http://schemas.microsoft.com/office/drawing/2014/main" val="20004"/>
                        </a:ext>
                      </a:extLst>
                    </a:gridCol>
                  </a:tblGrid>
                  <a:tr h="693120">
                    <a:tc>
                      <a:txBody>
                        <a:bodyPr/>
                        <a:lstStyle/>
                        <a:p>
                          <a:pPr algn="ctr">
                            <a:lnSpc>
                              <a:spcPts val="1200"/>
                            </a:lnSpc>
                            <a:spcAft>
                              <a:spcPts val="600"/>
                            </a:spcAft>
                          </a:pPr>
                          <a14:m>
                            <m:oMathPara xmlns:m="http://schemas.openxmlformats.org/officeDocument/2006/math">
                              <m:oMathParaPr>
                                <m:jc m:val="centerGroup"/>
                              </m:oMathParaPr>
                              <m:oMath xmlns:m="http://schemas.openxmlformats.org/officeDocument/2006/math">
                                <m:r>
                                  <a:rPr lang="en-US" sz="2000" smtClean="0">
                                    <a:solidFill>
                                      <a:schemeClr val="tx1"/>
                                    </a:solidFill>
                                    <a:effectLst/>
                                    <a:latin typeface="Cambria Math" panose="02040503050406030204" pitchFamily="18" charset="0"/>
                                  </a:rPr>
                                  <m:t>𝑋</m:t>
                                </m:r>
                                <m:r>
                                  <a:rPr lang="en-US" sz="2000" smtClean="0">
                                    <a:solidFill>
                                      <a:schemeClr val="tx1"/>
                                    </a:solidFill>
                                    <a:effectLst/>
                                    <a:latin typeface="Cambria Math" panose="02040503050406030204" pitchFamily="18" charset="0"/>
                                  </a:rPr>
                                  <m:t>+</m:t>
                                </m:r>
                                <m:r>
                                  <a:rPr lang="en-US" sz="2000" smtClean="0">
                                    <a:solidFill>
                                      <a:schemeClr val="tx1"/>
                                    </a:solidFill>
                                    <a:effectLst/>
                                    <a:latin typeface="Cambria Math" panose="02040503050406030204" pitchFamily="18" charset="0"/>
                                  </a:rPr>
                                  <m:t>𝑌</m:t>
                                </m:r>
                              </m:oMath>
                            </m:oMathPara>
                          </a14:m>
                          <a:endParaRPr lang="zh-CN" sz="2000" dirty="0">
                            <a:solidFill>
                              <a:schemeClr val="tx1"/>
                            </a:solidFill>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solidFill>
                          <a:schemeClr val="bg1"/>
                        </a:solidFill>
                      </a:tcPr>
                    </a:tc>
                    <a:tc>
                      <a:txBody>
                        <a:bodyPr/>
                        <a:lstStyle/>
                        <a:p>
                          <a:pPr algn="ctr">
                            <a:lnSpc>
                              <a:spcPts val="1200"/>
                            </a:lnSpc>
                            <a:spcAft>
                              <a:spcPts val="600"/>
                            </a:spcAft>
                          </a:pPr>
                          <a14:m>
                            <m:oMathPara xmlns:m="http://schemas.openxmlformats.org/officeDocument/2006/math">
                              <m:oMathParaPr>
                                <m:jc m:val="centerGroup"/>
                              </m:oMathParaPr>
                              <m:oMath xmlns:m="http://schemas.openxmlformats.org/officeDocument/2006/math">
                                <m:r>
                                  <a:rPr lang="en-US" sz="2000" smtClean="0">
                                    <a:solidFill>
                                      <a:schemeClr val="tx1"/>
                                    </a:solidFill>
                                    <a:effectLst/>
                                    <a:latin typeface="Cambria Math" panose="02040503050406030204" pitchFamily="18" charset="0"/>
                                  </a:rPr>
                                  <m:t>0</m:t>
                                </m:r>
                              </m:oMath>
                            </m:oMathPara>
                          </a14:m>
                          <a:endParaRPr lang="zh-CN" sz="2000" dirty="0">
                            <a:solidFill>
                              <a:schemeClr val="tx1"/>
                            </a:solidFill>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solidFill>
                          <a:schemeClr val="bg1"/>
                        </a:solidFill>
                      </a:tcPr>
                    </a:tc>
                    <a:tc>
                      <a:txBody>
                        <a:bodyPr/>
                        <a:lstStyle/>
                        <a:p>
                          <a:pPr algn="ctr">
                            <a:lnSpc>
                              <a:spcPts val="1200"/>
                            </a:lnSpc>
                            <a:spcAft>
                              <a:spcPts val="600"/>
                            </a:spcAft>
                          </a:pPr>
                          <a:r>
                            <a:rPr lang="en-US" sz="2000" dirty="0">
                              <a:solidFill>
                                <a:schemeClr val="tx1"/>
                              </a:solidFill>
                              <a:effectLst/>
                            </a:rPr>
                            <a:t>1</a:t>
                          </a:r>
                          <a:endParaRPr lang="zh-CN" sz="2000" dirty="0">
                            <a:solidFill>
                              <a:schemeClr val="tx1"/>
                            </a:solidFill>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solidFill>
                          <a:schemeClr val="bg1"/>
                        </a:solidFill>
                      </a:tcPr>
                    </a:tc>
                    <a:tc>
                      <a:txBody>
                        <a:bodyPr/>
                        <a:lstStyle/>
                        <a:p>
                          <a:pPr algn="ctr">
                            <a:lnSpc>
                              <a:spcPts val="1200"/>
                            </a:lnSpc>
                            <a:spcAft>
                              <a:spcPts val="600"/>
                            </a:spcAft>
                          </a:pPr>
                          <a:r>
                            <a:rPr lang="en-US" sz="2000" dirty="0">
                              <a:solidFill>
                                <a:schemeClr val="tx1"/>
                              </a:solidFill>
                              <a:effectLst/>
                            </a:rPr>
                            <a:t>2</a:t>
                          </a:r>
                          <a:endParaRPr lang="zh-CN" sz="2000" dirty="0">
                            <a:solidFill>
                              <a:schemeClr val="tx1"/>
                            </a:solidFill>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solidFill>
                          <a:schemeClr val="bg1"/>
                        </a:solidFill>
                      </a:tcPr>
                    </a:tc>
                    <a:tc>
                      <a:txBody>
                        <a:bodyPr/>
                        <a:lstStyle/>
                        <a:p>
                          <a:pPr algn="ctr">
                            <a:lnSpc>
                              <a:spcPts val="1200"/>
                            </a:lnSpc>
                            <a:spcAft>
                              <a:spcPts val="600"/>
                            </a:spcAft>
                          </a:pPr>
                          <a:r>
                            <a:rPr lang="en-US" sz="2000" dirty="0">
                              <a:solidFill>
                                <a:schemeClr val="tx1"/>
                              </a:solidFill>
                              <a:effectLst/>
                            </a:rPr>
                            <a:t>3</a:t>
                          </a:r>
                          <a:endParaRPr lang="zh-CN" sz="2000" dirty="0">
                            <a:solidFill>
                              <a:schemeClr val="tx1"/>
                            </a:solidFill>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solidFill>
                          <a:schemeClr val="bg1"/>
                        </a:solidFill>
                      </a:tcPr>
                    </a:tc>
                    <a:extLst>
                      <a:ext uri="{0D108BD9-81ED-4DB2-BD59-A6C34878D82A}">
                        <a16:rowId xmlns:a16="http://schemas.microsoft.com/office/drawing/2014/main" val="10000"/>
                      </a:ext>
                    </a:extLst>
                  </a:tr>
                  <a:tr h="844448">
                    <a:tc>
                      <a:txBody>
                        <a:bodyPr/>
                        <a:lstStyle/>
                        <a:p>
                          <a:pPr algn="ctr">
                            <a:lnSpc>
                              <a:spcPts val="1200"/>
                            </a:lnSpc>
                            <a:spcAft>
                              <a:spcPts val="600"/>
                            </a:spcAft>
                          </a:pPr>
                          <a14:m>
                            <m:oMathPara xmlns:m="http://schemas.openxmlformats.org/officeDocument/2006/math">
                              <m:oMathParaPr>
                                <m:jc m:val="centerGroup"/>
                              </m:oMathParaPr>
                              <m:oMath xmlns:m="http://schemas.openxmlformats.org/officeDocument/2006/math">
                                <m:r>
                                  <a:rPr lang="en-US" sz="2000" smtClean="0">
                                    <a:solidFill>
                                      <a:schemeClr val="tx1"/>
                                    </a:solidFill>
                                    <a:effectLst/>
                                    <a:latin typeface="Cambria Math" panose="02040503050406030204" pitchFamily="18" charset="0"/>
                                  </a:rPr>
                                  <m:t>𝑃</m:t>
                                </m:r>
                              </m:oMath>
                            </m:oMathPara>
                          </a14:m>
                          <a:endParaRPr lang="zh-CN" sz="2000" dirty="0">
                            <a:solidFill>
                              <a:schemeClr val="tx1"/>
                            </a:solidFill>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solidFill>
                          <a:schemeClr val="bg1"/>
                        </a:solidFill>
                      </a:tcPr>
                    </a:tc>
                    <a:tc>
                      <a:txBody>
                        <a:bodyPr/>
                        <a:lstStyle/>
                        <a:p>
                          <a:pPr algn="ctr">
                            <a:lnSpc>
                              <a:spcPts val="1200"/>
                            </a:lnSpc>
                            <a:spcAft>
                              <a:spcPts val="600"/>
                            </a:spcAft>
                          </a:pPr>
                          <a14:m>
                            <m:oMathPara xmlns:m="http://schemas.openxmlformats.org/officeDocument/2006/math">
                              <m:oMathParaPr>
                                <m:jc m:val="centerGroup"/>
                              </m:oMathParaPr>
                              <m:oMath xmlns:m="http://schemas.openxmlformats.org/officeDocument/2006/math">
                                <m:f>
                                  <m:fPr>
                                    <m:ctrlPr>
                                      <a:rPr lang="zh-CN" sz="2000" i="1">
                                        <a:effectLst/>
                                        <a:latin typeface="Cambria Math" panose="02040503050406030204" pitchFamily="18" charset="0"/>
                                      </a:rPr>
                                    </m:ctrlPr>
                                  </m:fPr>
                                  <m:num>
                                    <m:r>
                                      <a:rPr lang="en-US" sz="2000">
                                        <a:effectLst/>
                                        <a:latin typeface="Cambria Math" panose="02040503050406030204" pitchFamily="18" charset="0"/>
                                      </a:rPr>
                                      <m:t>1</m:t>
                                    </m:r>
                                  </m:num>
                                  <m:den>
                                    <m:r>
                                      <a:rPr lang="en-US" sz="2000">
                                        <a:effectLst/>
                                        <a:latin typeface="Cambria Math" panose="02040503050406030204" pitchFamily="18" charset="0"/>
                                      </a:rPr>
                                      <m:t>4</m:t>
                                    </m:r>
                                  </m:den>
                                </m:f>
                              </m:oMath>
                            </m:oMathPara>
                          </a14:m>
                          <a:endParaRPr lang="zh-CN" sz="2000">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tc>
                      <a:txBody>
                        <a:bodyPr/>
                        <a:lstStyle/>
                        <a:p>
                          <a:pPr algn="ctr">
                            <a:lnSpc>
                              <a:spcPts val="1200"/>
                            </a:lnSpc>
                            <a:spcAft>
                              <a:spcPts val="600"/>
                            </a:spcAft>
                          </a:pPr>
                          <a14:m>
                            <m:oMathPara xmlns:m="http://schemas.openxmlformats.org/officeDocument/2006/math">
                              <m:oMathParaPr>
                                <m:jc m:val="centerGroup"/>
                              </m:oMathParaPr>
                              <m:oMath xmlns:m="http://schemas.openxmlformats.org/officeDocument/2006/math">
                                <m:f>
                                  <m:fPr>
                                    <m:ctrlPr>
                                      <a:rPr lang="zh-CN" sz="2000" i="1">
                                        <a:effectLst/>
                                        <a:latin typeface="Cambria Math" panose="02040503050406030204" pitchFamily="18" charset="0"/>
                                      </a:rPr>
                                    </m:ctrlPr>
                                  </m:fPr>
                                  <m:num>
                                    <m:r>
                                      <a:rPr lang="en-US" sz="2000">
                                        <a:effectLst/>
                                        <a:latin typeface="Cambria Math" panose="02040503050406030204" pitchFamily="18" charset="0"/>
                                      </a:rPr>
                                      <m:t>5</m:t>
                                    </m:r>
                                  </m:num>
                                  <m:den>
                                    <m:r>
                                      <a:rPr lang="en-US" sz="2000">
                                        <a:effectLst/>
                                        <a:latin typeface="Cambria Math" panose="02040503050406030204" pitchFamily="18" charset="0"/>
                                      </a:rPr>
                                      <m:t>20</m:t>
                                    </m:r>
                                  </m:den>
                                </m:f>
                              </m:oMath>
                            </m:oMathPara>
                          </a14:m>
                          <a:endParaRPr lang="zh-CN" sz="2000" dirty="0">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tc>
                      <a:txBody>
                        <a:bodyPr/>
                        <a:lstStyle/>
                        <a:p>
                          <a:pPr algn="ctr">
                            <a:lnSpc>
                              <a:spcPts val="1200"/>
                            </a:lnSpc>
                            <a:spcAft>
                              <a:spcPts val="600"/>
                            </a:spcAft>
                          </a:pPr>
                          <a14:m>
                            <m:oMathPara xmlns:m="http://schemas.openxmlformats.org/officeDocument/2006/math">
                              <m:oMathParaPr>
                                <m:jc m:val="centerGroup"/>
                              </m:oMathParaPr>
                              <m:oMath xmlns:m="http://schemas.openxmlformats.org/officeDocument/2006/math">
                                <m:f>
                                  <m:fPr>
                                    <m:ctrlPr>
                                      <a:rPr lang="zh-CN" sz="2000" i="1">
                                        <a:effectLst/>
                                        <a:latin typeface="Cambria Math" panose="02040503050406030204" pitchFamily="18" charset="0"/>
                                      </a:rPr>
                                    </m:ctrlPr>
                                  </m:fPr>
                                  <m:num>
                                    <m:r>
                                      <a:rPr lang="en-US" sz="2000">
                                        <a:effectLst/>
                                        <a:latin typeface="Cambria Math" panose="02040503050406030204" pitchFamily="18" charset="0"/>
                                      </a:rPr>
                                      <m:t>9</m:t>
                                    </m:r>
                                  </m:num>
                                  <m:den>
                                    <m:r>
                                      <a:rPr lang="en-US" sz="2000">
                                        <a:effectLst/>
                                        <a:latin typeface="Cambria Math" panose="02040503050406030204" pitchFamily="18" charset="0"/>
                                      </a:rPr>
                                      <m:t>20</m:t>
                                    </m:r>
                                  </m:den>
                                </m:f>
                              </m:oMath>
                            </m:oMathPara>
                          </a14:m>
                          <a:endParaRPr lang="zh-CN" sz="2000">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tc>
                      <a:txBody>
                        <a:bodyPr/>
                        <a:lstStyle/>
                        <a:p>
                          <a:pPr algn="ctr">
                            <a:lnSpc>
                              <a:spcPts val="1200"/>
                            </a:lnSpc>
                            <a:spcAft>
                              <a:spcPts val="600"/>
                            </a:spcAft>
                          </a:pPr>
                          <a14:m>
                            <m:oMathPara xmlns:m="http://schemas.openxmlformats.org/officeDocument/2006/math">
                              <m:oMathParaPr>
                                <m:jc m:val="centerGroup"/>
                              </m:oMathParaPr>
                              <m:oMath xmlns:m="http://schemas.openxmlformats.org/officeDocument/2006/math">
                                <m:f>
                                  <m:fPr>
                                    <m:ctrlPr>
                                      <a:rPr lang="zh-CN" sz="2000" i="1">
                                        <a:effectLst/>
                                        <a:latin typeface="Cambria Math" panose="02040503050406030204" pitchFamily="18" charset="0"/>
                                      </a:rPr>
                                    </m:ctrlPr>
                                  </m:fPr>
                                  <m:num>
                                    <m:r>
                                      <a:rPr lang="en-US" sz="2000">
                                        <a:effectLst/>
                                        <a:latin typeface="Cambria Math" panose="02040503050406030204" pitchFamily="18" charset="0"/>
                                      </a:rPr>
                                      <m:t>1</m:t>
                                    </m:r>
                                  </m:num>
                                  <m:den>
                                    <m:r>
                                      <a:rPr lang="en-US" sz="2000">
                                        <a:effectLst/>
                                        <a:latin typeface="Cambria Math" panose="02040503050406030204" pitchFamily="18" charset="0"/>
                                      </a:rPr>
                                      <m:t>20</m:t>
                                    </m:r>
                                  </m:den>
                                </m:f>
                              </m:oMath>
                            </m:oMathPara>
                          </a14:m>
                          <a:endParaRPr lang="zh-CN" sz="2000" dirty="0">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extLst>
                      <a:ext uri="{0D108BD9-81ED-4DB2-BD59-A6C34878D82A}">
                        <a16:rowId xmlns:a16="http://schemas.microsoft.com/office/drawing/2014/main" val="10001"/>
                      </a:ext>
                    </a:extLst>
                  </a:tr>
                </a:tbl>
              </a:graphicData>
            </a:graphic>
          </p:graphicFrame>
        </mc:Choice>
        <mc:Fallback xmlns="">
          <p:graphicFrame>
            <p:nvGraphicFramePr>
              <p:cNvPr id="3" name="表格 2"/>
              <p:cNvGraphicFramePr>
                <a:graphicFrameLocks noGrp="1"/>
              </p:cNvGraphicFramePr>
              <p:nvPr/>
            </p:nvGraphicFramePr>
            <p:xfrm>
              <a:off x="1475656" y="1844824"/>
              <a:ext cx="5139680" cy="1537568"/>
            </p:xfrm>
            <a:graphic>
              <a:graphicData uri="http://schemas.openxmlformats.org/drawingml/2006/table">
                <a:tbl>
                  <a:tblPr firstRow="1" firstCol="1" bandRow="1">
                    <a:tableStyleId>{5C22544A-7EE6-4342-B048-85BDC9FD1C3A}</a:tableStyleId>
                  </a:tblPr>
                  <a:tblGrid>
                    <a:gridCol w="1027936"/>
                    <a:gridCol w="1027936"/>
                    <a:gridCol w="1027936"/>
                    <a:gridCol w="1027936"/>
                    <a:gridCol w="1027936"/>
                  </a:tblGrid>
                  <a:tr h="693420">
                    <a:tc>
                      <a:txBody>
                        <a:bodyPr/>
                        <a:lstStyle/>
                        <a:p>
                          <a:endParaRPr lang="zh-CN"/>
                        </a:p>
                      </a:txBody>
                      <a:tcPr marL="101600" marR="101600" marT="50800" marB="50800" anchor="ctr">
                        <a:blipFill>
                          <a:blip r:embed="rId3"/>
                        </a:blipFill>
                      </a:tcPr>
                    </a:tc>
                    <a:tc>
                      <a:txBody>
                        <a:bodyPr/>
                        <a:lstStyle/>
                        <a:p>
                          <a:endParaRPr lang="zh-CN"/>
                        </a:p>
                      </a:txBody>
                      <a:tcPr marL="101600" marR="101600" marT="50800" marB="50800" anchor="ctr">
                        <a:blipFill>
                          <a:blip r:embed="rId3"/>
                        </a:blipFill>
                      </a:tcPr>
                    </a:tc>
                    <a:tc>
                      <a:txBody>
                        <a:bodyPr/>
                        <a:lstStyle/>
                        <a:p>
                          <a:pPr algn="ctr">
                            <a:lnSpc>
                              <a:spcPts val="1200"/>
                            </a:lnSpc>
                            <a:spcAft>
                              <a:spcPts val="600"/>
                            </a:spcAft>
                          </a:pPr>
                          <a:r>
                            <a:rPr lang="en-US" sz="2000" dirty="0">
                              <a:solidFill>
                                <a:schemeClr val="tx1"/>
                              </a:solidFill>
                              <a:effectLst/>
                            </a:rPr>
                            <a:t>1</a:t>
                          </a:r>
                          <a:endParaRPr lang="zh-CN" sz="2000" dirty="0">
                            <a:solidFill>
                              <a:schemeClr val="tx1"/>
                            </a:solidFill>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solidFill>
                          <a:schemeClr val="bg1"/>
                        </a:solidFill>
                      </a:tcPr>
                    </a:tc>
                    <a:tc>
                      <a:txBody>
                        <a:bodyPr/>
                        <a:lstStyle/>
                        <a:p>
                          <a:pPr algn="ctr">
                            <a:lnSpc>
                              <a:spcPts val="1200"/>
                            </a:lnSpc>
                            <a:spcAft>
                              <a:spcPts val="600"/>
                            </a:spcAft>
                          </a:pPr>
                          <a:r>
                            <a:rPr lang="en-US" sz="2000" dirty="0">
                              <a:solidFill>
                                <a:schemeClr val="tx1"/>
                              </a:solidFill>
                              <a:effectLst/>
                            </a:rPr>
                            <a:t>2</a:t>
                          </a:r>
                          <a:endParaRPr lang="zh-CN" sz="2000" dirty="0">
                            <a:solidFill>
                              <a:schemeClr val="tx1"/>
                            </a:solidFill>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solidFill>
                          <a:schemeClr val="bg1"/>
                        </a:solidFill>
                      </a:tcPr>
                    </a:tc>
                    <a:tc>
                      <a:txBody>
                        <a:bodyPr/>
                        <a:lstStyle/>
                        <a:p>
                          <a:pPr algn="ctr">
                            <a:lnSpc>
                              <a:spcPts val="1200"/>
                            </a:lnSpc>
                            <a:spcAft>
                              <a:spcPts val="600"/>
                            </a:spcAft>
                          </a:pPr>
                          <a:r>
                            <a:rPr lang="en-US" sz="2000" dirty="0">
                              <a:solidFill>
                                <a:schemeClr val="tx1"/>
                              </a:solidFill>
                              <a:effectLst/>
                            </a:rPr>
                            <a:t>3</a:t>
                          </a:r>
                          <a:endParaRPr lang="zh-CN" sz="2000" dirty="0">
                            <a:solidFill>
                              <a:schemeClr val="tx1"/>
                            </a:solidFill>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solidFill>
                          <a:schemeClr val="bg1"/>
                        </a:solidFill>
                      </a:tcPr>
                    </a:tc>
                  </a:tr>
                  <a:tr h="843915">
                    <a:tc>
                      <a:txBody>
                        <a:bodyPr/>
                        <a:lstStyle/>
                        <a:p>
                          <a:endParaRPr lang="zh-CN"/>
                        </a:p>
                      </a:txBody>
                      <a:tcPr marL="101600" marR="101600" marT="50800" marB="50800" anchor="ctr">
                        <a:blipFill>
                          <a:blip r:embed="rId3"/>
                        </a:blipFill>
                      </a:tcPr>
                    </a:tc>
                    <a:tc>
                      <a:txBody>
                        <a:bodyPr/>
                        <a:lstStyle/>
                        <a:p>
                          <a:endParaRPr lang="zh-CN"/>
                        </a:p>
                      </a:txBody>
                      <a:tcPr marL="101600" marR="101600" marT="50800" marB="50800" anchor="ctr">
                        <a:blipFill>
                          <a:blip r:embed="rId3"/>
                        </a:blipFill>
                      </a:tcPr>
                    </a:tc>
                    <a:tc>
                      <a:txBody>
                        <a:bodyPr/>
                        <a:lstStyle/>
                        <a:p>
                          <a:endParaRPr lang="zh-CN"/>
                        </a:p>
                      </a:txBody>
                      <a:tcPr marL="101600" marR="101600" marT="50800" marB="50800" anchor="ctr">
                        <a:blipFill>
                          <a:blip r:embed="rId3"/>
                        </a:blipFill>
                      </a:tcPr>
                    </a:tc>
                    <a:tc>
                      <a:txBody>
                        <a:bodyPr/>
                        <a:lstStyle/>
                        <a:p>
                          <a:endParaRPr lang="zh-CN"/>
                        </a:p>
                      </a:txBody>
                      <a:tcPr marL="101600" marR="101600" marT="50800" marB="50800" anchor="ctr">
                        <a:blipFill>
                          <a:blip r:embed="rId3"/>
                        </a:blipFill>
                      </a:tcPr>
                    </a:tc>
                    <a:tc>
                      <a:txBody>
                        <a:bodyPr/>
                        <a:lstStyle/>
                        <a:p>
                          <a:endParaRPr lang="zh-CN"/>
                        </a:p>
                      </a:txBody>
                      <a:tcPr marL="101600" marR="101600" marT="50800" marB="50800" anchor="ctr">
                        <a:blipFill>
                          <a:blip r:embed="rId3"/>
                        </a:blipFill>
                      </a:tcPr>
                    </a:tc>
                  </a:tr>
                </a:tbl>
              </a:graphicData>
            </a:graphic>
          </p:graphicFrame>
        </mc:Fallback>
      </mc:AlternateContent>
      <mc:AlternateContent xmlns:mc="http://schemas.openxmlformats.org/markup-compatibility/2006" xmlns:a14="http://schemas.microsoft.com/office/drawing/2010/main">
        <mc:Choice Requires="a14">
          <p:sp>
            <p:nvSpPr>
              <p:cNvPr id="4" name="矩形 3"/>
              <p:cNvSpPr/>
              <p:nvPr/>
            </p:nvSpPr>
            <p:spPr>
              <a:xfrm>
                <a:off x="467544" y="3645024"/>
                <a:ext cx="4598182" cy="523220"/>
              </a:xfrm>
              <a:prstGeom prst="rect">
                <a:avLst/>
              </a:prstGeom>
            </p:spPr>
            <p:txBody>
              <a:bodyPr wrap="none">
                <a:spAutoFit/>
              </a:bodyPr>
              <a:lstStyle/>
              <a:p>
                <a:r>
                  <a:rPr lang="zh-CN" altLang="zh-CN" dirty="0">
                    <a:latin typeface="Georgia" panose="02040502050405020303" pitchFamily="18" charset="0"/>
                    <a:ea typeface="等线" panose="02010600030101010101" pitchFamily="2" charset="-122"/>
                    <a:cs typeface="Times New Roman" panose="02020603050405020304" pitchFamily="18" charset="0"/>
                  </a:rPr>
                  <a:t>（</a:t>
                </a:r>
                <a:r>
                  <a:rPr lang="en-US" altLang="zh-CN" dirty="0">
                    <a:latin typeface="Georgia" panose="02040502050405020303" pitchFamily="18" charset="0"/>
                    <a:ea typeface="等线" panose="02010600030101010101" pitchFamily="2" charset="-122"/>
                    <a:cs typeface="Times New Roman" panose="02020603050405020304" pitchFamily="18" charset="0"/>
                  </a:rPr>
                  <a:t>2</a:t>
                </a:r>
                <a:r>
                  <a:rPr lang="zh-CN" altLang="zh-CN" dirty="0">
                    <a:latin typeface="Georgia" panose="02040502050405020303" pitchFamily="18" charset="0"/>
                    <a:ea typeface="等线" panose="02010600030101010101" pitchFamily="2" charset="-122"/>
                    <a:cs typeface="Times New Roman" panose="02020603050405020304" pitchFamily="18" charset="0"/>
                  </a:rPr>
                  <a:t>）</a:t>
                </a:r>
                <a:r>
                  <a:rPr lang="zh-CN" altLang="zh-CN" dirty="0">
                    <a:ea typeface="Georgia" panose="02040502050405020303" pitchFamily="18" charset="0"/>
                    <a:cs typeface="Times New Roman" panose="02020603050405020304" pitchFamily="18" charset="0"/>
                  </a:rPr>
                  <a:t> </a:t>
                </a:r>
                <a14:m>
                  <m:oMath xmlns:m="http://schemas.openxmlformats.org/officeDocument/2006/math">
                    <m:r>
                      <m:rPr>
                        <m:sty m:val="p"/>
                      </m:rPr>
                      <a:rPr lang="en-US" altLang="zh-CN">
                        <a:latin typeface="Cambria Math" panose="02040503050406030204" pitchFamily="18" charset="0"/>
                        <a:ea typeface="等线" panose="02010600030101010101" pitchFamily="2" charset="-122"/>
                        <a:cs typeface="Times New Roman" panose="02020603050405020304" pitchFamily="18" charset="0"/>
                      </a:rPr>
                      <m:t>min</m:t>
                    </m:r>
                    <m:r>
                      <a:rPr lang="en-US" altLang="zh-CN">
                        <a:latin typeface="Cambria Math" panose="02040503050406030204" pitchFamily="18" charset="0"/>
                        <a:ea typeface="等线" panose="02010600030101010101" pitchFamily="2" charset="-122"/>
                        <a:cs typeface="Times New Roman" panose="02020603050405020304" pitchFamily="18" charset="0"/>
                      </a:rPr>
                      <m:t>(</m:t>
                    </m:r>
                    <m:r>
                      <a:rPr lang="en-US" altLang="zh-CN" i="1">
                        <a:latin typeface="Cambria Math" panose="02040503050406030204" pitchFamily="18" charset="0"/>
                        <a:ea typeface="等线" panose="02010600030101010101" pitchFamily="2" charset="-122"/>
                        <a:cs typeface="Times New Roman" panose="02020603050405020304" pitchFamily="18" charset="0"/>
                      </a:rPr>
                      <m:t>𝑋</m:t>
                    </m:r>
                    <m:r>
                      <a:rPr lang="en-US" altLang="zh-CN">
                        <a:latin typeface="Cambria Math" panose="02040503050406030204" pitchFamily="18" charset="0"/>
                        <a:ea typeface="等线" panose="02010600030101010101" pitchFamily="2" charset="-122"/>
                        <a:cs typeface="Times New Roman" panose="02020603050405020304" pitchFamily="18" charset="0"/>
                      </a:rPr>
                      <m:t>,</m:t>
                    </m:r>
                    <m:r>
                      <a:rPr lang="en-US" altLang="zh-CN" i="1">
                        <a:latin typeface="Cambria Math" panose="02040503050406030204" pitchFamily="18" charset="0"/>
                        <a:ea typeface="等线" panose="02010600030101010101" pitchFamily="2" charset="-122"/>
                        <a:cs typeface="Times New Roman" panose="02020603050405020304" pitchFamily="18" charset="0"/>
                      </a:rPr>
                      <m:t>𝑌</m:t>
                    </m:r>
                    <m:r>
                      <a:rPr lang="en-US" altLang="zh-CN">
                        <a:latin typeface="Cambria Math" panose="02040503050406030204" pitchFamily="18" charset="0"/>
                        <a:ea typeface="等线" panose="02010600030101010101" pitchFamily="2" charset="-122"/>
                        <a:cs typeface="Times New Roman" panose="02020603050405020304" pitchFamily="18" charset="0"/>
                      </a:rPr>
                      <m:t>)</m:t>
                    </m:r>
                  </m:oMath>
                </a14:m>
                <a:r>
                  <a:rPr lang="en-US" altLang="zh-CN" dirty="0">
                    <a:latin typeface="Georgia" panose="02040502050405020303" pitchFamily="18" charset="0"/>
                    <a:ea typeface="等线" panose="02010600030101010101" pitchFamily="2" charset="-122"/>
                    <a:cs typeface="Times New Roman" panose="02020603050405020304" pitchFamily="18" charset="0"/>
                  </a:rPr>
                  <a:t> </a:t>
                </a:r>
                <a:r>
                  <a:rPr lang="zh-CN" altLang="zh-CN" dirty="0">
                    <a:latin typeface="Georgia" panose="02040502050405020303" pitchFamily="18" charset="0"/>
                    <a:ea typeface="等线" panose="02010600030101010101" pitchFamily="2" charset="-122"/>
                    <a:cs typeface="Times New Roman" panose="02020603050405020304" pitchFamily="18" charset="0"/>
                  </a:rPr>
                  <a:t>的分有律为</a:t>
                </a:r>
                <a:endParaRPr lang="zh-CN" altLang="en-US" dirty="0"/>
              </a:p>
            </p:txBody>
          </p:sp>
        </mc:Choice>
        <mc:Fallback xmlns="">
          <p:sp>
            <p:nvSpPr>
              <p:cNvPr id="4" name="矩形 3"/>
              <p:cNvSpPr>
                <a:spLocks noRot="1" noChangeAspect="1" noMove="1" noResize="1" noEditPoints="1" noAdjustHandles="1" noChangeArrowheads="1" noChangeShapeType="1" noTextEdit="1"/>
              </p:cNvSpPr>
              <p:nvPr/>
            </p:nvSpPr>
            <p:spPr>
              <a:xfrm>
                <a:off x="467544" y="3645024"/>
                <a:ext cx="4598182" cy="523220"/>
              </a:xfrm>
              <a:prstGeom prst="rect">
                <a:avLst/>
              </a:prstGeom>
              <a:blipFill rotWithShape="1">
                <a:blip r:embed="rId4"/>
                <a:stretch>
                  <a:fillRect l="-4" t="-24" r="7" b="2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graphicFrame>
            <p:nvGraphicFramePr>
              <p:cNvPr id="5" name="表格 4"/>
              <p:cNvGraphicFramePr>
                <a:graphicFrameLocks noGrp="1"/>
              </p:cNvGraphicFramePr>
              <p:nvPr/>
            </p:nvGraphicFramePr>
            <p:xfrm>
              <a:off x="2238930" y="4430876"/>
              <a:ext cx="4173060" cy="1586272"/>
            </p:xfrm>
            <a:graphic>
              <a:graphicData uri="http://schemas.openxmlformats.org/drawingml/2006/table">
                <a:tbl>
                  <a:tblPr firstRow="1" firstCol="1" bandRow="1">
                    <a:tableStyleId>{5C22544A-7EE6-4342-B048-85BDC9FD1C3A}</a:tableStyleId>
                  </a:tblPr>
                  <a:tblGrid>
                    <a:gridCol w="1391020">
                      <a:extLst>
                        <a:ext uri="{9D8B030D-6E8A-4147-A177-3AD203B41FA5}">
                          <a16:colId xmlns:a16="http://schemas.microsoft.com/office/drawing/2014/main" val="20000"/>
                        </a:ext>
                      </a:extLst>
                    </a:gridCol>
                    <a:gridCol w="1391020">
                      <a:extLst>
                        <a:ext uri="{9D8B030D-6E8A-4147-A177-3AD203B41FA5}">
                          <a16:colId xmlns:a16="http://schemas.microsoft.com/office/drawing/2014/main" val="20001"/>
                        </a:ext>
                      </a:extLst>
                    </a:gridCol>
                    <a:gridCol w="1391020">
                      <a:extLst>
                        <a:ext uri="{9D8B030D-6E8A-4147-A177-3AD203B41FA5}">
                          <a16:colId xmlns:a16="http://schemas.microsoft.com/office/drawing/2014/main" val="20002"/>
                        </a:ext>
                      </a:extLst>
                    </a:gridCol>
                  </a:tblGrid>
                  <a:tr h="673472">
                    <a:tc>
                      <a:txBody>
                        <a:bodyPr/>
                        <a:lstStyle/>
                        <a:p>
                          <a:pPr algn="ctr">
                            <a:lnSpc>
                              <a:spcPts val="1200"/>
                            </a:lnSpc>
                            <a:spcAft>
                              <a:spcPts val="600"/>
                            </a:spcAft>
                          </a:pPr>
                          <a14:m>
                            <m:oMathPara xmlns:m="http://schemas.openxmlformats.org/officeDocument/2006/math">
                              <m:oMathParaPr>
                                <m:jc m:val="centerGroup"/>
                              </m:oMathParaPr>
                              <m:oMath xmlns:m="http://schemas.openxmlformats.org/officeDocument/2006/math">
                                <m:r>
                                  <m:rPr>
                                    <m:sty m:val="p"/>
                                  </m:rPr>
                                  <a:rPr lang="en-US" sz="2400" smtClean="0">
                                    <a:solidFill>
                                      <a:schemeClr val="tx1"/>
                                    </a:solidFill>
                                    <a:effectLst/>
                                    <a:latin typeface="Cambria Math" panose="02040503050406030204" pitchFamily="18" charset="0"/>
                                  </a:rPr>
                                  <m:t>min</m:t>
                                </m:r>
                                <m:r>
                                  <a:rPr lang="en-US" sz="2400" smtClean="0">
                                    <a:solidFill>
                                      <a:schemeClr val="tx1"/>
                                    </a:solidFill>
                                    <a:effectLst/>
                                    <a:latin typeface="Cambria Math" panose="02040503050406030204" pitchFamily="18" charset="0"/>
                                  </a:rPr>
                                  <m:t>(</m:t>
                                </m:r>
                                <m:r>
                                  <a:rPr lang="en-US" sz="2400" smtClean="0">
                                    <a:solidFill>
                                      <a:schemeClr val="tx1"/>
                                    </a:solidFill>
                                    <a:effectLst/>
                                    <a:latin typeface="Cambria Math" panose="02040503050406030204" pitchFamily="18" charset="0"/>
                                  </a:rPr>
                                  <m:t>𝑋</m:t>
                                </m:r>
                                <m:r>
                                  <a:rPr lang="en-US" sz="2400" smtClean="0">
                                    <a:solidFill>
                                      <a:schemeClr val="tx1"/>
                                    </a:solidFill>
                                    <a:effectLst/>
                                    <a:latin typeface="Cambria Math" panose="02040503050406030204" pitchFamily="18" charset="0"/>
                                  </a:rPr>
                                  <m:t>,</m:t>
                                </m:r>
                                <m:r>
                                  <a:rPr lang="en-US" sz="2400" smtClean="0">
                                    <a:solidFill>
                                      <a:schemeClr val="tx1"/>
                                    </a:solidFill>
                                    <a:effectLst/>
                                    <a:latin typeface="Cambria Math" panose="02040503050406030204" pitchFamily="18" charset="0"/>
                                  </a:rPr>
                                  <m:t>𝑌</m:t>
                                </m:r>
                                <m:r>
                                  <a:rPr lang="en-US" sz="2400" smtClean="0">
                                    <a:solidFill>
                                      <a:schemeClr val="tx1"/>
                                    </a:solidFill>
                                    <a:effectLst/>
                                    <a:latin typeface="Cambria Math" panose="02040503050406030204" pitchFamily="18" charset="0"/>
                                  </a:rPr>
                                  <m:t>)</m:t>
                                </m:r>
                              </m:oMath>
                            </m:oMathPara>
                          </a14:m>
                          <a:endParaRPr lang="zh-CN" sz="2400" dirty="0">
                            <a:solidFill>
                              <a:schemeClr val="tx1"/>
                            </a:solidFill>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tc>
                      <a:txBody>
                        <a:bodyPr/>
                        <a:lstStyle/>
                        <a:p>
                          <a:pPr algn="ctr">
                            <a:lnSpc>
                              <a:spcPts val="1200"/>
                            </a:lnSpc>
                            <a:spcAft>
                              <a:spcPts val="600"/>
                            </a:spcAft>
                          </a:pPr>
                          <a14:m>
                            <m:oMathPara xmlns:m="http://schemas.openxmlformats.org/officeDocument/2006/math">
                              <m:oMathParaPr>
                                <m:jc m:val="centerGroup"/>
                              </m:oMathParaPr>
                              <m:oMath xmlns:m="http://schemas.openxmlformats.org/officeDocument/2006/math">
                                <m:r>
                                  <a:rPr lang="en-US" sz="2400" smtClean="0">
                                    <a:solidFill>
                                      <a:schemeClr val="tx1"/>
                                    </a:solidFill>
                                    <a:effectLst/>
                                    <a:latin typeface="Cambria Math" panose="02040503050406030204" pitchFamily="18" charset="0"/>
                                  </a:rPr>
                                  <m:t>0</m:t>
                                </m:r>
                              </m:oMath>
                            </m:oMathPara>
                          </a14:m>
                          <a:endParaRPr lang="zh-CN" sz="2400" dirty="0">
                            <a:solidFill>
                              <a:schemeClr val="tx1"/>
                            </a:solidFill>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tc>
                      <a:txBody>
                        <a:bodyPr/>
                        <a:lstStyle/>
                        <a:p>
                          <a:pPr algn="ctr">
                            <a:lnSpc>
                              <a:spcPts val="1200"/>
                            </a:lnSpc>
                            <a:spcAft>
                              <a:spcPts val="600"/>
                            </a:spcAft>
                          </a:pPr>
                          <a:r>
                            <a:rPr lang="en-US" sz="2400" dirty="0">
                              <a:solidFill>
                                <a:schemeClr val="tx1"/>
                              </a:solidFill>
                              <a:effectLst/>
                            </a:rPr>
                            <a:t>1</a:t>
                          </a:r>
                          <a:endParaRPr lang="zh-CN" sz="2400" dirty="0">
                            <a:solidFill>
                              <a:schemeClr val="tx1"/>
                            </a:solidFill>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extLst>
                      <a:ext uri="{0D108BD9-81ED-4DB2-BD59-A6C34878D82A}">
                        <a16:rowId xmlns:a16="http://schemas.microsoft.com/office/drawing/2014/main" val="10000"/>
                      </a:ext>
                    </a:extLst>
                  </a:tr>
                  <a:tr h="912800">
                    <a:tc>
                      <a:txBody>
                        <a:bodyPr/>
                        <a:lstStyle/>
                        <a:p>
                          <a:pPr algn="ctr">
                            <a:lnSpc>
                              <a:spcPts val="1200"/>
                            </a:lnSpc>
                            <a:spcAft>
                              <a:spcPts val="600"/>
                            </a:spcAft>
                          </a:pPr>
                          <a14:m>
                            <m:oMathPara xmlns:m="http://schemas.openxmlformats.org/officeDocument/2006/math">
                              <m:oMathParaPr>
                                <m:jc m:val="centerGroup"/>
                              </m:oMathParaPr>
                              <m:oMath xmlns:m="http://schemas.openxmlformats.org/officeDocument/2006/math">
                                <m:r>
                                  <a:rPr lang="en-US" sz="2400" smtClean="0">
                                    <a:solidFill>
                                      <a:schemeClr val="tx1"/>
                                    </a:solidFill>
                                    <a:effectLst/>
                                    <a:latin typeface="Cambria Math" panose="02040503050406030204" pitchFamily="18" charset="0"/>
                                  </a:rPr>
                                  <m:t>𝑃</m:t>
                                </m:r>
                              </m:oMath>
                            </m:oMathPara>
                          </a14:m>
                          <a:endParaRPr lang="zh-CN" sz="2400" dirty="0">
                            <a:solidFill>
                              <a:schemeClr val="tx1"/>
                            </a:solidFill>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tc>
                      <a:txBody>
                        <a:bodyPr/>
                        <a:lstStyle/>
                        <a:p>
                          <a:pPr algn="ctr">
                            <a:lnSpc>
                              <a:spcPts val="1200"/>
                            </a:lnSpc>
                            <a:spcAft>
                              <a:spcPts val="600"/>
                            </a:spcAft>
                          </a:pPr>
                          <a14:m>
                            <m:oMathPara xmlns:m="http://schemas.openxmlformats.org/officeDocument/2006/math">
                              <m:oMathParaPr>
                                <m:jc m:val="centerGroup"/>
                              </m:oMathParaPr>
                              <m:oMath xmlns:m="http://schemas.openxmlformats.org/officeDocument/2006/math">
                                <m:f>
                                  <m:fPr>
                                    <m:ctrlPr>
                                      <a:rPr lang="zh-CN" sz="2400" i="1">
                                        <a:effectLst/>
                                        <a:latin typeface="Cambria Math" panose="02040503050406030204" pitchFamily="18" charset="0"/>
                                      </a:rPr>
                                    </m:ctrlPr>
                                  </m:fPr>
                                  <m:num>
                                    <m:r>
                                      <a:rPr lang="en-US" sz="2400">
                                        <a:effectLst/>
                                        <a:latin typeface="Cambria Math" panose="02040503050406030204" pitchFamily="18" charset="0"/>
                                      </a:rPr>
                                      <m:t>4</m:t>
                                    </m:r>
                                  </m:num>
                                  <m:den>
                                    <m:r>
                                      <a:rPr lang="en-US" sz="2400">
                                        <a:effectLst/>
                                        <a:latin typeface="Cambria Math" panose="02040503050406030204" pitchFamily="18" charset="0"/>
                                      </a:rPr>
                                      <m:t>5</m:t>
                                    </m:r>
                                  </m:den>
                                </m:f>
                              </m:oMath>
                            </m:oMathPara>
                          </a14:m>
                          <a:endParaRPr lang="zh-CN" sz="2400">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tc>
                      <a:txBody>
                        <a:bodyPr/>
                        <a:lstStyle/>
                        <a:p>
                          <a:pPr algn="ctr">
                            <a:lnSpc>
                              <a:spcPts val="1200"/>
                            </a:lnSpc>
                            <a:spcAft>
                              <a:spcPts val="600"/>
                            </a:spcAft>
                          </a:pPr>
                          <a14:m>
                            <m:oMathPara xmlns:m="http://schemas.openxmlformats.org/officeDocument/2006/math">
                              <m:oMathParaPr>
                                <m:jc m:val="centerGroup"/>
                              </m:oMathParaPr>
                              <m:oMath xmlns:m="http://schemas.openxmlformats.org/officeDocument/2006/math">
                                <m:f>
                                  <m:fPr>
                                    <m:ctrlPr>
                                      <a:rPr lang="zh-CN" sz="2400" i="1">
                                        <a:effectLst/>
                                        <a:latin typeface="Cambria Math" panose="02040503050406030204" pitchFamily="18" charset="0"/>
                                      </a:rPr>
                                    </m:ctrlPr>
                                  </m:fPr>
                                  <m:num>
                                    <m:r>
                                      <a:rPr lang="en-US" sz="2400">
                                        <a:effectLst/>
                                        <a:latin typeface="Cambria Math" panose="02040503050406030204" pitchFamily="18" charset="0"/>
                                      </a:rPr>
                                      <m:t>1</m:t>
                                    </m:r>
                                  </m:num>
                                  <m:den>
                                    <m:r>
                                      <a:rPr lang="en-US" sz="2400">
                                        <a:effectLst/>
                                        <a:latin typeface="Cambria Math" panose="02040503050406030204" pitchFamily="18" charset="0"/>
                                      </a:rPr>
                                      <m:t>5</m:t>
                                    </m:r>
                                  </m:den>
                                </m:f>
                              </m:oMath>
                            </m:oMathPara>
                          </a14:m>
                          <a:endParaRPr lang="zh-CN" sz="2400" dirty="0">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extLst>
                      <a:ext uri="{0D108BD9-81ED-4DB2-BD59-A6C34878D82A}">
                        <a16:rowId xmlns:a16="http://schemas.microsoft.com/office/drawing/2014/main" val="10001"/>
                      </a:ext>
                    </a:extLst>
                  </a:tr>
                </a:tbl>
              </a:graphicData>
            </a:graphic>
          </p:graphicFrame>
        </mc:Choice>
        <mc:Fallback xmlns="">
          <p:graphicFrame>
            <p:nvGraphicFramePr>
              <p:cNvPr id="5" name="表格 4"/>
              <p:cNvGraphicFramePr>
                <a:graphicFrameLocks noGrp="1"/>
              </p:cNvGraphicFramePr>
              <p:nvPr/>
            </p:nvGraphicFramePr>
            <p:xfrm>
              <a:off x="2238930" y="4430876"/>
              <a:ext cx="4173060" cy="1586272"/>
            </p:xfrm>
            <a:graphic>
              <a:graphicData uri="http://schemas.openxmlformats.org/drawingml/2006/table">
                <a:tbl>
                  <a:tblPr firstRow="1" firstCol="1" bandRow="1">
                    <a:tableStyleId>{5C22544A-7EE6-4342-B048-85BDC9FD1C3A}</a:tableStyleId>
                  </a:tblPr>
                  <a:tblGrid>
                    <a:gridCol w="1391020"/>
                    <a:gridCol w="1391020"/>
                    <a:gridCol w="1391020"/>
                  </a:tblGrid>
                  <a:tr h="673735">
                    <a:tc>
                      <a:txBody>
                        <a:bodyPr/>
                        <a:lstStyle/>
                        <a:p>
                          <a:endParaRPr lang="zh-CN"/>
                        </a:p>
                      </a:txBody>
                      <a:tcPr marL="101600" marR="101600" marT="50800" marB="50800" anchor="ctr">
                        <a:blipFill>
                          <a:blip r:embed="rId5"/>
                        </a:blipFill>
                      </a:tcPr>
                    </a:tc>
                    <a:tc>
                      <a:txBody>
                        <a:bodyPr/>
                        <a:lstStyle/>
                        <a:p>
                          <a:endParaRPr lang="zh-CN"/>
                        </a:p>
                      </a:txBody>
                      <a:tcPr marL="101600" marR="101600" marT="50800" marB="50800" anchor="ctr">
                        <a:blipFill>
                          <a:blip r:embed="rId5"/>
                        </a:blipFill>
                      </a:tcPr>
                    </a:tc>
                    <a:tc>
                      <a:txBody>
                        <a:bodyPr/>
                        <a:lstStyle/>
                        <a:p>
                          <a:pPr algn="ctr">
                            <a:lnSpc>
                              <a:spcPts val="1200"/>
                            </a:lnSpc>
                            <a:spcAft>
                              <a:spcPts val="600"/>
                            </a:spcAft>
                          </a:pPr>
                          <a:r>
                            <a:rPr lang="en-US" sz="2400" dirty="0">
                              <a:solidFill>
                                <a:schemeClr val="tx1"/>
                              </a:solidFill>
                              <a:effectLst/>
                            </a:rPr>
                            <a:t>1</a:t>
                          </a:r>
                          <a:endParaRPr lang="zh-CN" sz="2400" dirty="0">
                            <a:solidFill>
                              <a:schemeClr val="tx1"/>
                            </a:solidFill>
                            <a:effectLst/>
                            <a:latin typeface="Georgia" panose="02040502050405020303" pitchFamily="18" charset="0"/>
                            <a:ea typeface="等线" panose="02010600030101010101" pitchFamily="2" charset="-122"/>
                            <a:cs typeface="Times New Roman" panose="02020603050405020304" pitchFamily="18" charset="0"/>
                          </a:endParaRPr>
                        </a:p>
                      </a:txBody>
                      <a:tcPr marL="101600" marR="101600" marT="50800" marB="50800" anchor="ctr"/>
                    </a:tc>
                  </a:tr>
                  <a:tr h="912495">
                    <a:tc>
                      <a:txBody>
                        <a:bodyPr/>
                        <a:lstStyle/>
                        <a:p>
                          <a:endParaRPr lang="zh-CN"/>
                        </a:p>
                      </a:txBody>
                      <a:tcPr marL="101600" marR="101600" marT="50800" marB="50800" anchor="ctr">
                        <a:blipFill>
                          <a:blip r:embed="rId5"/>
                        </a:blipFill>
                      </a:tcPr>
                    </a:tc>
                    <a:tc>
                      <a:txBody>
                        <a:bodyPr/>
                        <a:lstStyle/>
                        <a:p>
                          <a:endParaRPr lang="zh-CN"/>
                        </a:p>
                      </a:txBody>
                      <a:tcPr marL="101600" marR="101600" marT="50800" marB="50800" anchor="ctr">
                        <a:blipFill>
                          <a:blip r:embed="rId5"/>
                        </a:blipFill>
                      </a:tcPr>
                    </a:tc>
                    <a:tc>
                      <a:txBody>
                        <a:bodyPr/>
                        <a:lstStyle/>
                        <a:p>
                          <a:endParaRPr lang="zh-CN"/>
                        </a:p>
                      </a:txBody>
                      <a:tcPr marL="101600" marR="101600" marT="50800" marB="50800" anchor="ctr">
                        <a:blipFill>
                          <a:blip r:embed="rId5"/>
                        </a:blipFill>
                      </a:tcPr>
                    </a:tc>
                  </a:tr>
                </a:tbl>
              </a:graphicData>
            </a:graphic>
          </p:graphicFrame>
        </mc:Fallback>
      </mc:AlternateContent>
    </p:spTree>
    <p:extLst>
      <p:ext uri="{BB962C8B-B14F-4D97-AF65-F5344CB8AC3E}">
        <p14:creationId xmlns:p14="http://schemas.microsoft.com/office/powerpoint/2010/main" val="357592330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914" name="Text Box 2"/>
          <p:cNvSpPr txBox="1">
            <a:spLocks noChangeArrowheads="1"/>
          </p:cNvSpPr>
          <p:nvPr/>
        </p:nvSpPr>
        <p:spPr bwMode="auto">
          <a:xfrm>
            <a:off x="457200" y="1709886"/>
            <a:ext cx="8153400" cy="1031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marL="0" marR="0" lvl="0" indent="0" algn="l" defTabSz="914400" rtl="0" eaLnBrk="1" fontAlgn="base" latinLnBrk="0" hangingPunct="1">
              <a:lnSpc>
                <a:spcPct val="110000"/>
              </a:lnSpc>
              <a:spcBef>
                <a:spcPct val="15000"/>
              </a:spcBef>
              <a:spcAft>
                <a:spcPct val="0"/>
              </a:spcAft>
              <a:buClrTx/>
              <a:buSzTx/>
              <a:buFontTx/>
              <a:buNone/>
              <a:defRPr/>
            </a:pPr>
            <a:r>
              <a:rPr kumimoji="1" lang="en-US" altLang="zh-CN" sz="2800" b="1" i="0" u="none" strike="noStrike" kern="1200" cap="none" spc="0" normalizeH="0" baseline="0" noProof="0" dirty="0">
                <a:ln>
                  <a:noFill/>
                </a:ln>
                <a:solidFill>
                  <a:srgbClr val="0000FF"/>
                </a:solidFill>
                <a:effectLst/>
                <a:uLnTx/>
                <a:uFillTx/>
                <a:latin typeface="Times New Roman" panose="02020603050405020304" pitchFamily="18" charset="0"/>
                <a:ea typeface="宋体" panose="02010600030101010101" pitchFamily="2" charset="-122"/>
                <a:cs typeface="+mn-cs"/>
              </a:rPr>
              <a:t>        </a:t>
            </a:r>
            <a:r>
              <a:rPr kumimoji="1" lang="zh-CN" altLang="en-US" sz="2800" b="1" i="0" u="none" strike="noStrike" kern="1200" cap="none" spc="0" normalizeH="0" baseline="0" noProof="0" dirty="0" smtClean="0">
                <a:ln>
                  <a:noFill/>
                </a:ln>
                <a:solidFill>
                  <a:srgbClr val="0000FF"/>
                </a:solidFill>
                <a:effectLst/>
                <a:uLnTx/>
                <a:uFillTx/>
                <a:latin typeface="Times New Roman" panose="02020603050405020304" pitchFamily="18" charset="0"/>
                <a:ea typeface="宋体" panose="02010600030101010101" pitchFamily="2" charset="-122"/>
                <a:cs typeface="+mn-cs"/>
              </a:rPr>
              <a:t>例</a:t>
            </a:r>
            <a:r>
              <a:rPr kumimoji="1"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若 </a:t>
            </a:r>
            <a:r>
              <a:rPr kumimoji="1" lang="en-US" altLang="zh-CN" sz="28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Y </a:t>
            </a:r>
            <a:r>
              <a:rPr kumimoji="1"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独立，</a:t>
            </a:r>
            <a:r>
              <a:rPr kumimoji="1" lang="en-US" altLang="zh-CN" sz="28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P</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k</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dirty="0" err="1">
                <a:ln>
                  <a:noFill/>
                </a:ln>
                <a:solidFill>
                  <a:srgbClr val="000000"/>
                </a:solidFill>
                <a:effectLst/>
                <a:uLnTx/>
                <a:uFillTx/>
                <a:latin typeface="Times New Roman" panose="02020603050405020304" pitchFamily="18" charset="0"/>
                <a:ea typeface="宋体" panose="02010600030101010101" pitchFamily="2" charset="-122"/>
                <a:cs typeface="+mn-cs"/>
              </a:rPr>
              <a:t>a</a:t>
            </a:r>
            <a:r>
              <a:rPr kumimoji="1" lang="en-US" altLang="zh-CN" sz="2800" b="1" i="1" u="none" strike="noStrike" kern="1200" cap="none" spc="0" normalizeH="0" baseline="-25000" noProof="0" dirty="0" err="1">
                <a:ln>
                  <a:noFill/>
                </a:ln>
                <a:solidFill>
                  <a:srgbClr val="000000"/>
                </a:solidFill>
                <a:effectLst/>
                <a:uLnTx/>
                <a:uFillTx/>
                <a:latin typeface="Times New Roman" panose="02020603050405020304" pitchFamily="18" charset="0"/>
                <a:ea typeface="宋体" panose="02010600030101010101" pitchFamily="2" charset="-122"/>
                <a:cs typeface="+mn-cs"/>
              </a:rPr>
              <a:t>k</a:t>
            </a:r>
            <a:r>
              <a:rPr kumimoji="1" lang="en-US" altLang="zh-CN" sz="2800" b="1" i="1" u="none" strike="noStrike" kern="1200" cap="none" spc="0" normalizeH="0" baseline="-2500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en-US" altLang="zh-CN" sz="28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k</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=0 , 1 , 2 ,…, </a:t>
            </a:r>
            <a:r>
              <a:rPr kumimoji="1" lang="en-US" altLang="zh-CN" sz="28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P</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Y</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k</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dirty="0" err="1">
                <a:ln>
                  <a:noFill/>
                </a:ln>
                <a:solidFill>
                  <a:srgbClr val="000000"/>
                </a:solidFill>
                <a:effectLst/>
                <a:uLnTx/>
                <a:uFillTx/>
                <a:latin typeface="Times New Roman" panose="02020603050405020304" pitchFamily="18" charset="0"/>
                <a:ea typeface="宋体" panose="02010600030101010101" pitchFamily="2" charset="-122"/>
                <a:cs typeface="+mn-cs"/>
              </a:rPr>
              <a:t>b</a:t>
            </a:r>
            <a:r>
              <a:rPr kumimoji="1" lang="en-US" altLang="zh-CN" sz="2800" b="1" i="1" u="none" strike="noStrike" kern="1200" cap="none" spc="0" normalizeH="0" baseline="-25000" noProof="0" dirty="0" err="1">
                <a:ln>
                  <a:noFill/>
                </a:ln>
                <a:solidFill>
                  <a:srgbClr val="000000"/>
                </a:solidFill>
                <a:effectLst/>
                <a:uLnTx/>
                <a:uFillTx/>
                <a:latin typeface="Times New Roman" panose="02020603050405020304" pitchFamily="18" charset="0"/>
                <a:ea typeface="宋体" panose="02010600030101010101" pitchFamily="2" charset="-122"/>
                <a:cs typeface="+mn-cs"/>
              </a:rPr>
              <a:t>k</a:t>
            </a:r>
            <a:r>
              <a:rPr kumimoji="1" lang="en-US" altLang="zh-CN" sz="2800" b="1" i="1" u="none" strike="noStrike" kern="1200" cap="none" spc="0" normalizeH="0" baseline="-2500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en-US" altLang="zh-CN" sz="28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k</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=0,1,2,… ,</a:t>
            </a:r>
            <a:r>
              <a:rPr kumimoji="1" lang="zh-CN"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求</a:t>
            </a:r>
            <a:r>
              <a:rPr kumimoji="1"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en-US" altLang="zh-CN" sz="28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Z</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Y </a:t>
            </a:r>
            <a:r>
              <a:rPr kumimoji="1" lang="zh-CN"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的概率函数.</a:t>
            </a:r>
            <a:endPar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pSp>
        <p:nvGrpSpPr>
          <p:cNvPr id="550915" name="Group 3"/>
          <p:cNvGrpSpPr/>
          <p:nvPr/>
        </p:nvGrpSpPr>
        <p:grpSpPr bwMode="auto">
          <a:xfrm>
            <a:off x="1177925" y="2976711"/>
            <a:ext cx="5410200" cy="595313"/>
            <a:chOff x="288" y="1516"/>
            <a:chExt cx="3408" cy="375"/>
          </a:xfrm>
        </p:grpSpPr>
        <p:graphicFrame>
          <p:nvGraphicFramePr>
            <p:cNvPr id="550916" name="Object 4"/>
            <p:cNvGraphicFramePr>
              <a:graphicFrameLocks noChangeAspect="1"/>
            </p:cNvGraphicFramePr>
            <p:nvPr/>
          </p:nvGraphicFramePr>
          <p:xfrm>
            <a:off x="2844" y="1756"/>
            <a:ext cx="71" cy="135"/>
          </p:xfrm>
          <a:graphic>
            <a:graphicData uri="http://schemas.openxmlformats.org/presentationml/2006/ole">
              <mc:AlternateContent xmlns:mc="http://schemas.openxmlformats.org/markup-compatibility/2006">
                <mc:Choice xmlns:v="urn:schemas-microsoft-com:vml" Requires="v">
                  <p:oleObj spid="_x0000_s269444" name="公式" r:id="rId3" imgW="114300" imgH="215900" progId="Equation.3">
                    <p:embed/>
                  </p:oleObj>
                </mc:Choice>
                <mc:Fallback>
                  <p:oleObj name="公式" r:id="rId3" imgW="114300" imgH="215900" progId="Equation.3">
                    <p:embed/>
                    <p:pic>
                      <p:nvPicPr>
                        <p:cNvPr id="550916"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4" y="1756"/>
                          <a:ext cx="71" cy="1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50917" name="Rectangle 5"/>
            <p:cNvSpPr>
              <a:spLocks noChangeArrowheads="1"/>
            </p:cNvSpPr>
            <p:nvPr/>
          </p:nvSpPr>
          <p:spPr bwMode="auto">
            <a:xfrm>
              <a:off x="288" y="1516"/>
              <a:ext cx="3408" cy="327"/>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解  </a:t>
              </a:r>
            </a:p>
          </p:txBody>
        </p:sp>
        <p:graphicFrame>
          <p:nvGraphicFramePr>
            <p:cNvPr id="550918" name="Object 6"/>
            <p:cNvGraphicFramePr>
              <a:graphicFrameLocks noChangeAspect="1"/>
            </p:cNvGraphicFramePr>
            <p:nvPr/>
          </p:nvGraphicFramePr>
          <p:xfrm>
            <a:off x="921" y="1536"/>
            <a:ext cx="2736" cy="345"/>
          </p:xfrm>
          <a:graphic>
            <a:graphicData uri="http://schemas.openxmlformats.org/presentationml/2006/ole">
              <mc:AlternateContent xmlns:mc="http://schemas.openxmlformats.org/markup-compatibility/2006">
                <mc:Choice xmlns:v="urn:schemas-microsoft-com:vml" Requires="v">
                  <p:oleObj spid="_x0000_s269445" name="公式" r:id="rId5" imgW="1651635" imgH="206375" progId="Equation.3">
                    <p:embed/>
                  </p:oleObj>
                </mc:Choice>
                <mc:Fallback>
                  <p:oleObj name="公式" r:id="rId5" imgW="1651635" imgH="206375" progId="Equation.3">
                    <p:embed/>
                    <p:pic>
                      <p:nvPicPr>
                        <p:cNvPr id="550918"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1" y="1536"/>
                          <a:ext cx="2736" cy="3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550919" name="Object 7"/>
          <p:cNvGraphicFramePr>
            <a:graphicFrameLocks noChangeAspect="1"/>
          </p:cNvGraphicFramePr>
          <p:nvPr/>
        </p:nvGraphicFramePr>
        <p:xfrm>
          <a:off x="2944813" y="4603899"/>
          <a:ext cx="4481512" cy="1166812"/>
        </p:xfrm>
        <a:graphic>
          <a:graphicData uri="http://schemas.openxmlformats.org/presentationml/2006/ole">
            <mc:AlternateContent xmlns:mc="http://schemas.openxmlformats.org/markup-compatibility/2006">
              <mc:Choice xmlns:v="urn:schemas-microsoft-com:vml" Requires="v">
                <p:oleObj spid="_x0000_s269446" name="公式" r:id="rId7" imgW="1701165" imgH="442595" progId="Equation.3">
                  <p:embed/>
                </p:oleObj>
              </mc:Choice>
              <mc:Fallback>
                <p:oleObj name="公式" r:id="rId7" imgW="1701165" imgH="442595" progId="Equation.3">
                  <p:embed/>
                  <p:pic>
                    <p:nvPicPr>
                      <p:cNvPr id="550919"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44813" y="4603899"/>
                        <a:ext cx="4481512" cy="11668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50920" name="Text Box 8"/>
          <p:cNvSpPr txBox="1">
            <a:spLocks noChangeArrowheads="1"/>
          </p:cNvSpPr>
          <p:nvPr/>
        </p:nvSpPr>
        <p:spPr bwMode="auto">
          <a:xfrm>
            <a:off x="2895600" y="5800874"/>
            <a:ext cx="4114800" cy="579437"/>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marL="0" marR="0" lvl="0" indent="0" algn="l" defTabSz="914400" rtl="0" eaLnBrk="1" fontAlgn="base" latinLnBrk="0" hangingPunct="1">
              <a:lnSpc>
                <a:spcPct val="100000"/>
              </a:lnSpc>
              <a:spcBef>
                <a:spcPct val="50000"/>
              </a:spcBef>
              <a:spcAft>
                <a:spcPct val="0"/>
              </a:spcAft>
              <a:buClrTx/>
              <a:buSzTx/>
              <a:buFontTx/>
              <a:buNone/>
              <a:defRPr/>
            </a:pPr>
            <a:r>
              <a:rPr kumimoji="1" lang="en-US" altLang="zh-CN" sz="32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32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a</a:t>
            </a:r>
            <a:r>
              <a:rPr kumimoji="1" lang="en-US" altLang="zh-CN" sz="3200" b="1" i="0"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rPr>
              <a:t>0</a:t>
            </a:r>
            <a:r>
              <a:rPr kumimoji="1" lang="en-US" altLang="zh-CN" sz="32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b</a:t>
            </a:r>
            <a:r>
              <a:rPr kumimoji="1" lang="en-US" altLang="zh-CN" sz="3200" b="1" i="1"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rPr>
              <a:t>r</a:t>
            </a:r>
            <a:r>
              <a:rPr kumimoji="1" lang="en-US" altLang="zh-CN" sz="32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32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a</a:t>
            </a:r>
            <a:r>
              <a:rPr kumimoji="1" lang="en-US" altLang="zh-CN" sz="3200" b="1" i="0"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rPr>
              <a:t>1</a:t>
            </a:r>
            <a:r>
              <a:rPr kumimoji="1" lang="en-US" altLang="zh-CN" sz="32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b</a:t>
            </a:r>
            <a:r>
              <a:rPr kumimoji="1" lang="en-US" altLang="zh-CN" sz="3200" b="1" i="1"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rPr>
              <a:t>r</a:t>
            </a:r>
            <a:r>
              <a:rPr kumimoji="1" lang="en-US" altLang="zh-CN" sz="3200" b="1" i="0"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rPr>
              <a:t>-1</a:t>
            </a:r>
            <a:r>
              <a:rPr kumimoji="1" lang="en-US" altLang="zh-CN" sz="32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32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a</a:t>
            </a:r>
            <a:r>
              <a:rPr kumimoji="1" lang="en-US" altLang="zh-CN" sz="3200" b="1" i="1"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rPr>
              <a:t>r</a:t>
            </a:r>
            <a:r>
              <a:rPr kumimoji="1" lang="en-US" altLang="zh-CN" sz="32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b</a:t>
            </a:r>
            <a:r>
              <a:rPr kumimoji="1" lang="en-US" altLang="zh-CN" sz="3200" b="1" i="0" u="none" strike="noStrike" kern="1200" cap="none" spc="0" normalizeH="0" baseline="-25000" noProof="0">
                <a:ln>
                  <a:noFill/>
                </a:ln>
                <a:solidFill>
                  <a:srgbClr val="000000"/>
                </a:solidFill>
                <a:effectLst/>
                <a:uLnTx/>
                <a:uFillTx/>
                <a:latin typeface="Times New Roman" panose="02020603050405020304" pitchFamily="18" charset="0"/>
                <a:ea typeface="宋体" panose="02010600030101010101" pitchFamily="2" charset="-122"/>
                <a:cs typeface="+mn-cs"/>
              </a:rPr>
              <a:t>0</a:t>
            </a:r>
            <a:r>
              <a:rPr kumimoji="1" lang="en-US" altLang="zh-CN" sz="32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           </a:t>
            </a:r>
          </a:p>
        </p:txBody>
      </p:sp>
      <p:graphicFrame>
        <p:nvGraphicFramePr>
          <p:cNvPr id="550921" name="Object 9"/>
          <p:cNvGraphicFramePr>
            <a:graphicFrameLocks noChangeAspect="1"/>
          </p:cNvGraphicFramePr>
          <p:nvPr/>
        </p:nvGraphicFramePr>
        <p:xfrm>
          <a:off x="2971800" y="3537099"/>
          <a:ext cx="4032250" cy="1166812"/>
        </p:xfrm>
        <a:graphic>
          <a:graphicData uri="http://schemas.openxmlformats.org/presentationml/2006/ole">
            <mc:AlternateContent xmlns:mc="http://schemas.openxmlformats.org/markup-compatibility/2006">
              <mc:Choice xmlns:v="urn:schemas-microsoft-com:vml" Requires="v">
                <p:oleObj spid="_x0000_s269447" name="公式" r:id="rId9" imgW="1533525" imgH="442595" progId="Equation.3">
                  <p:embed/>
                </p:oleObj>
              </mc:Choice>
              <mc:Fallback>
                <p:oleObj name="公式" r:id="rId9" imgW="1533525" imgH="442595" progId="Equation.3">
                  <p:embed/>
                  <p:pic>
                    <p:nvPicPr>
                      <p:cNvPr id="550921" name="Object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71800" y="3537099"/>
                        <a:ext cx="4032250" cy="11668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50922" name="AutoShape 10"/>
          <p:cNvSpPr>
            <a:spLocks noChangeArrowheads="1"/>
          </p:cNvSpPr>
          <p:nvPr/>
        </p:nvSpPr>
        <p:spPr bwMode="auto">
          <a:xfrm>
            <a:off x="539750" y="5805636"/>
            <a:ext cx="1828800" cy="647700"/>
          </a:xfrm>
          <a:prstGeom prst="wedgeRoundRectCallout">
            <a:avLst>
              <a:gd name="adj1" fmla="val 85940"/>
              <a:gd name="adj2" fmla="val -131616"/>
              <a:gd name="adj3" fmla="val 16667"/>
            </a:avLst>
          </a:prstGeom>
          <a:solidFill>
            <a:srgbClr val="FFFF66"/>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由独立性</a:t>
            </a:r>
          </a:p>
        </p:txBody>
      </p:sp>
      <p:sp>
        <p:nvSpPr>
          <p:cNvPr id="550923" name="Rectangle 11"/>
          <p:cNvSpPr>
            <a:spLocks noChangeArrowheads="1"/>
          </p:cNvSpPr>
          <p:nvPr/>
        </p:nvSpPr>
        <p:spPr bwMode="auto">
          <a:xfrm>
            <a:off x="6858000" y="5800874"/>
            <a:ext cx="1997075" cy="579437"/>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en-US" altLang="zh-CN" sz="32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r</a:t>
            </a:r>
            <a:r>
              <a:rPr kumimoji="1" lang="en-US" altLang="zh-CN" sz="32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=0,1,2, …</a:t>
            </a:r>
          </a:p>
        </p:txBody>
      </p:sp>
      <p:grpSp>
        <p:nvGrpSpPr>
          <p:cNvPr id="550924" name="Group 12"/>
          <p:cNvGrpSpPr/>
          <p:nvPr/>
        </p:nvGrpSpPr>
        <p:grpSpPr bwMode="auto">
          <a:xfrm>
            <a:off x="796131" y="489098"/>
            <a:ext cx="4495800" cy="579438"/>
            <a:chOff x="1027" y="261"/>
            <a:chExt cx="2832" cy="365"/>
          </a:xfrm>
        </p:grpSpPr>
        <p:sp>
          <p:nvSpPr>
            <p:cNvPr id="550925" name="Text Box 13"/>
            <p:cNvSpPr txBox="1">
              <a:spLocks noChangeArrowheads="1"/>
            </p:cNvSpPr>
            <p:nvPr/>
          </p:nvSpPr>
          <p:spPr bwMode="auto">
            <a:xfrm>
              <a:off x="1027" y="261"/>
              <a:ext cx="2832" cy="3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defRPr/>
              </a:pPr>
              <a:r>
                <a:rPr kumimoji="1" lang="zh-CN" altLang="en-US" sz="3200" b="1" i="0" u="none" strike="noStrike" kern="1200" cap="none" spc="0" normalizeH="0" baseline="0" noProof="0" dirty="0" smtClean="0">
                  <a:ln>
                    <a:noFill/>
                  </a:ln>
                  <a:solidFill>
                    <a:srgbClr val="000000"/>
                  </a:solidFill>
                  <a:effectLst/>
                  <a:uLnTx/>
                  <a:uFillTx/>
                  <a:latin typeface="黑体" panose="02010609060101010101" pitchFamily="49" charset="-122"/>
                  <a:ea typeface="黑体" panose="02010609060101010101" pitchFamily="49" charset="-122"/>
                  <a:cs typeface="+mn-cs"/>
                </a:rPr>
                <a:t>        </a:t>
              </a:r>
              <a:r>
                <a:rPr kumimoji="1" lang="zh-CN" altLang="en-US" sz="3200" b="1"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的分布      </a:t>
              </a:r>
            </a:p>
          </p:txBody>
        </p:sp>
        <p:graphicFrame>
          <p:nvGraphicFramePr>
            <p:cNvPr id="550926" name="Object 14"/>
            <p:cNvGraphicFramePr>
              <a:graphicFrameLocks noChangeAspect="1"/>
            </p:cNvGraphicFramePr>
            <p:nvPr/>
          </p:nvGraphicFramePr>
          <p:xfrm>
            <a:off x="1072" y="388"/>
            <a:ext cx="992" cy="184"/>
          </p:xfrm>
          <a:graphic>
            <a:graphicData uri="http://schemas.openxmlformats.org/presentationml/2006/ole">
              <mc:AlternateContent xmlns:mc="http://schemas.openxmlformats.org/markup-compatibility/2006">
                <mc:Choice xmlns:v="urn:schemas-microsoft-com:vml" Requires="v">
                  <p:oleObj spid="_x0000_s269448" name="Equation" r:id="rId11" imgW="1622425" imgH="304800" progId="Equation.DSMT4">
                    <p:embed/>
                  </p:oleObj>
                </mc:Choice>
                <mc:Fallback>
                  <p:oleObj name="Equation" r:id="rId11" imgW="1622425" imgH="304800" progId="Equation.DSMT4">
                    <p:embed/>
                    <p:pic>
                      <p:nvPicPr>
                        <p:cNvPr id="550926" name="Object 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72" y="388"/>
                          <a:ext cx="992" cy="1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Tree>
    <p:extLst>
      <p:ext uri="{BB962C8B-B14F-4D97-AF65-F5344CB8AC3E}">
        <p14:creationId xmlns:p14="http://schemas.microsoft.com/office/powerpoint/2010/main" val="116901012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50914"/>
                                        </p:tgtEl>
                                        <p:attrNameLst>
                                          <p:attrName>style.visibility</p:attrName>
                                        </p:attrNameLst>
                                      </p:cBhvr>
                                      <p:to>
                                        <p:strVal val="visible"/>
                                      </p:to>
                                    </p:set>
                                    <p:animEffect transition="in" filter="wipe(left)">
                                      <p:cBhvr>
                                        <p:cTn id="7" dur="500"/>
                                        <p:tgtEl>
                                          <p:spTgt spid="5509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550915"/>
                                        </p:tgtEl>
                                        <p:attrNameLst>
                                          <p:attrName>style.visibility</p:attrName>
                                        </p:attrNameLst>
                                      </p:cBhvr>
                                      <p:to>
                                        <p:strVal val="visible"/>
                                      </p:to>
                                    </p:set>
                                    <p:animEffect transition="in" filter="wipe(right)">
                                      <p:cBhvr>
                                        <p:cTn id="12" dur="500"/>
                                        <p:tgtEl>
                                          <p:spTgt spid="5509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50921"/>
                                        </p:tgtEl>
                                        <p:attrNameLst>
                                          <p:attrName>style.visibility</p:attrName>
                                        </p:attrNameLst>
                                      </p:cBhvr>
                                      <p:to>
                                        <p:strVal val="visible"/>
                                      </p:to>
                                    </p:set>
                                    <p:animEffect transition="in" filter="wipe(left)">
                                      <p:cBhvr>
                                        <p:cTn id="17" dur="500"/>
                                        <p:tgtEl>
                                          <p:spTgt spid="55092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550919"/>
                                        </p:tgtEl>
                                        <p:attrNameLst>
                                          <p:attrName>style.visibility</p:attrName>
                                        </p:attrNameLst>
                                      </p:cBhvr>
                                      <p:to>
                                        <p:strVal val="visible"/>
                                      </p:to>
                                    </p:set>
                                    <p:animEffect transition="in" filter="wipe(left)">
                                      <p:cBhvr>
                                        <p:cTn id="22" dur="500"/>
                                        <p:tgtEl>
                                          <p:spTgt spid="550919"/>
                                        </p:tgtEl>
                                      </p:cBhvr>
                                    </p:animEffect>
                                  </p:childTnLst>
                                </p:cTn>
                              </p:par>
                            </p:childTnLst>
                          </p:cTn>
                        </p:par>
                        <p:par>
                          <p:cTn id="23" fill="hold">
                            <p:stCondLst>
                              <p:cond delay="500"/>
                            </p:stCondLst>
                            <p:childTnLst>
                              <p:par>
                                <p:cTn id="24" presetID="2" presetClass="entr" presetSubtype="4" fill="hold" grpId="0" nodeType="afterEffect">
                                  <p:stCondLst>
                                    <p:cond delay="0"/>
                                  </p:stCondLst>
                                  <p:childTnLst>
                                    <p:set>
                                      <p:cBhvr>
                                        <p:cTn id="25" dur="1" fill="hold">
                                          <p:stCondLst>
                                            <p:cond delay="0"/>
                                          </p:stCondLst>
                                        </p:cTn>
                                        <p:tgtEl>
                                          <p:spTgt spid="550922"/>
                                        </p:tgtEl>
                                        <p:attrNameLst>
                                          <p:attrName>style.visibility</p:attrName>
                                        </p:attrNameLst>
                                      </p:cBhvr>
                                      <p:to>
                                        <p:strVal val="visible"/>
                                      </p:to>
                                    </p:set>
                                    <p:anim calcmode="lin" valueType="num">
                                      <p:cBhvr additive="base">
                                        <p:cTn id="26" dur="500" fill="hold"/>
                                        <p:tgtEl>
                                          <p:spTgt spid="550922"/>
                                        </p:tgtEl>
                                        <p:attrNameLst>
                                          <p:attrName>ppt_x</p:attrName>
                                        </p:attrNameLst>
                                      </p:cBhvr>
                                      <p:tavLst>
                                        <p:tav tm="0">
                                          <p:val>
                                            <p:strVal val="#ppt_x"/>
                                          </p:val>
                                        </p:tav>
                                        <p:tav tm="100000">
                                          <p:val>
                                            <p:strVal val="#ppt_x"/>
                                          </p:val>
                                        </p:tav>
                                      </p:tavLst>
                                    </p:anim>
                                    <p:anim calcmode="lin" valueType="num">
                                      <p:cBhvr additive="base">
                                        <p:cTn id="27" dur="500" fill="hold"/>
                                        <p:tgtEl>
                                          <p:spTgt spid="550922"/>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50920"/>
                                        </p:tgtEl>
                                        <p:attrNameLst>
                                          <p:attrName>style.visibility</p:attrName>
                                        </p:attrNameLst>
                                      </p:cBhvr>
                                      <p:to>
                                        <p:strVal val="visible"/>
                                      </p:to>
                                    </p:set>
                                    <p:animEffect transition="in" filter="wipe(left)">
                                      <p:cBhvr>
                                        <p:cTn id="32" dur="500"/>
                                        <p:tgtEl>
                                          <p:spTgt spid="550920"/>
                                        </p:tgtEl>
                                      </p:cBhvr>
                                    </p:animEffect>
                                  </p:childTnLst>
                                </p:cTn>
                              </p:par>
                            </p:childTnLst>
                          </p:cTn>
                        </p:par>
                        <p:par>
                          <p:cTn id="33" fill="hold">
                            <p:stCondLst>
                              <p:cond delay="500"/>
                            </p:stCondLst>
                            <p:childTnLst>
                              <p:par>
                                <p:cTn id="34" presetID="1" presetClass="entr" presetSubtype="0" fill="hold" grpId="0" nodeType="afterEffect">
                                  <p:stCondLst>
                                    <p:cond delay="0"/>
                                  </p:stCondLst>
                                  <p:childTnLst>
                                    <p:set>
                                      <p:cBhvr>
                                        <p:cTn id="35" dur="1" fill="hold">
                                          <p:stCondLst>
                                            <p:cond delay="499"/>
                                          </p:stCondLst>
                                        </p:cTn>
                                        <p:tgtEl>
                                          <p:spTgt spid="5509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0914" grpId="0" autoUpdateAnimBg="0"/>
      <p:bldP spid="550920" grpId="0" autoUpdateAnimBg="0"/>
      <p:bldP spid="550922" grpId="0" animBg="1" autoUpdateAnimBg="0"/>
      <p:bldP spid="550923"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762000" y="304800"/>
            <a:ext cx="5029200" cy="584775"/>
          </a:xfrm>
          <a:prstGeom prst="rect">
            <a:avLst/>
          </a:prstGeom>
        </p:spPr>
        <p:txBody>
          <a:bodyPr wrap="square">
            <a:spAutoFit/>
          </a:bodyPr>
          <a:lstStyle/>
          <a:p>
            <a:pPr lvl="0" eaLnBrk="1" hangingPunct="1">
              <a:spcBef>
                <a:spcPct val="50000"/>
              </a:spcBef>
            </a:pPr>
            <a:r>
              <a:rPr kumimoji="1" lang="zh-CN" altLang="en-US" sz="3200" dirty="0">
                <a:solidFill>
                  <a:srgbClr val="FF0000"/>
                </a:solidFill>
                <a:effectLst>
                  <a:outerShdw blurRad="38100" dist="38100" dir="2700000" algn="tl">
                    <a:srgbClr val="FFFFFF"/>
                  </a:outerShdw>
                </a:effectLst>
                <a:ea typeface="黑体" panose="02010609060101010101" pitchFamily="49" charset="-122"/>
              </a:rPr>
              <a:t>二维连续型随机变量</a:t>
            </a:r>
          </a:p>
        </p:txBody>
      </p:sp>
      <p:grpSp>
        <p:nvGrpSpPr>
          <p:cNvPr id="13" name="Group 1071"/>
          <p:cNvGrpSpPr/>
          <p:nvPr/>
        </p:nvGrpSpPr>
        <p:grpSpPr bwMode="auto">
          <a:xfrm>
            <a:off x="393303" y="1119188"/>
            <a:ext cx="9320804" cy="3236913"/>
            <a:chOff x="158" y="705"/>
            <a:chExt cx="5716" cy="2039"/>
          </a:xfrm>
        </p:grpSpPr>
        <p:sp>
          <p:nvSpPr>
            <p:cNvPr id="14" name="Text Box 1035"/>
            <p:cNvSpPr txBox="1">
              <a:spLocks noChangeArrowheads="1"/>
            </p:cNvSpPr>
            <p:nvPr/>
          </p:nvSpPr>
          <p:spPr bwMode="auto">
            <a:xfrm>
              <a:off x="703" y="705"/>
              <a:ext cx="772"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zh-CN" altLang="en-US" sz="2400" dirty="0">
                  <a:solidFill>
                    <a:srgbClr val="0000FF"/>
                  </a:solidFill>
                </a:rPr>
                <a:t>定义</a:t>
              </a:r>
              <a:r>
                <a:rPr kumimoji="1" lang="en-US" altLang="zh-CN" sz="2400" dirty="0">
                  <a:solidFill>
                    <a:srgbClr val="0000FF"/>
                  </a:solidFill>
                </a:rPr>
                <a:t>3</a:t>
              </a:r>
            </a:p>
          </p:txBody>
        </p:sp>
        <p:grpSp>
          <p:nvGrpSpPr>
            <p:cNvPr id="15" name="Group 1036"/>
            <p:cNvGrpSpPr/>
            <p:nvPr/>
          </p:nvGrpSpPr>
          <p:grpSpPr bwMode="auto">
            <a:xfrm>
              <a:off x="249" y="705"/>
              <a:ext cx="4900" cy="677"/>
              <a:chOff x="249" y="705"/>
              <a:chExt cx="4900" cy="677"/>
            </a:xfrm>
          </p:grpSpPr>
          <p:sp>
            <p:nvSpPr>
              <p:cNvPr id="41" name="Rectangle 1037"/>
              <p:cNvSpPr>
                <a:spLocks noChangeArrowheads="1"/>
              </p:cNvSpPr>
              <p:nvPr/>
            </p:nvSpPr>
            <p:spPr bwMode="auto">
              <a:xfrm>
                <a:off x="1495" y="709"/>
                <a:ext cx="1929"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kumimoji="1" lang="zh-CN" altLang="en-US" sz="2400" dirty="0"/>
                  <a:t>对于二维随机变量  </a:t>
                </a:r>
              </a:p>
            </p:txBody>
          </p:sp>
          <p:grpSp>
            <p:nvGrpSpPr>
              <p:cNvPr id="42" name="Group 1038"/>
              <p:cNvGrpSpPr/>
              <p:nvPr/>
            </p:nvGrpSpPr>
            <p:grpSpPr bwMode="auto">
              <a:xfrm>
                <a:off x="249" y="705"/>
                <a:ext cx="4900" cy="677"/>
                <a:chOff x="249" y="705"/>
                <a:chExt cx="4900" cy="677"/>
              </a:xfrm>
            </p:grpSpPr>
            <p:graphicFrame>
              <p:nvGraphicFramePr>
                <p:cNvPr id="43" name="Object 1039"/>
                <p:cNvGraphicFramePr>
                  <a:graphicFrameLocks noChangeAspect="1"/>
                </p:cNvGraphicFramePr>
                <p:nvPr/>
              </p:nvGraphicFramePr>
              <p:xfrm>
                <a:off x="3124" y="714"/>
                <a:ext cx="640" cy="312"/>
              </p:xfrm>
              <a:graphic>
                <a:graphicData uri="http://schemas.openxmlformats.org/presentationml/2006/ole">
                  <mc:AlternateContent xmlns:mc="http://schemas.openxmlformats.org/markup-compatibility/2006">
                    <mc:Choice xmlns:v="urn:schemas-microsoft-com:vml" Requires="v">
                      <p:oleObj spid="_x0000_s171404" name="Equation" r:id="rId3" imgW="1052195" imgH="511175" progId="Equation.DSMT4">
                        <p:embed/>
                      </p:oleObj>
                    </mc:Choice>
                    <mc:Fallback>
                      <p:oleObj name="Equation" r:id="rId3" imgW="1052195" imgH="511175" progId="Equation.DSMT4">
                        <p:embed/>
                        <p:pic>
                          <p:nvPicPr>
                            <p:cNvPr id="0" name="Object 103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4" y="714"/>
                              <a:ext cx="640" cy="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4" name="Text Box 1040"/>
                <p:cNvSpPr txBox="1">
                  <a:spLocks noChangeArrowheads="1"/>
                </p:cNvSpPr>
                <p:nvPr/>
              </p:nvSpPr>
              <p:spPr bwMode="auto">
                <a:xfrm>
                  <a:off x="3743" y="705"/>
                  <a:ext cx="1406"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zh-CN" altLang="en-US" sz="2400" dirty="0"/>
                    <a:t>的分布函数</a:t>
                  </a:r>
                </a:p>
              </p:txBody>
            </p:sp>
            <p:graphicFrame>
              <p:nvGraphicFramePr>
                <p:cNvPr id="45" name="Object 1041"/>
                <p:cNvGraphicFramePr>
                  <a:graphicFrameLocks noChangeAspect="1"/>
                </p:cNvGraphicFramePr>
                <p:nvPr/>
              </p:nvGraphicFramePr>
              <p:xfrm>
                <a:off x="249" y="1070"/>
                <a:ext cx="840" cy="312"/>
              </p:xfrm>
              <a:graphic>
                <a:graphicData uri="http://schemas.openxmlformats.org/presentationml/2006/ole">
                  <mc:AlternateContent xmlns:mc="http://schemas.openxmlformats.org/markup-compatibility/2006">
                    <mc:Choice xmlns:v="urn:schemas-microsoft-com:vml" Requires="v">
                      <p:oleObj spid="_x0000_s171405" name="Equation" r:id="rId5" imgW="1376680" imgH="511175" progId="Equation.DSMT4">
                        <p:embed/>
                      </p:oleObj>
                    </mc:Choice>
                    <mc:Fallback>
                      <p:oleObj name="Equation" r:id="rId5" imgW="1376680" imgH="511175" progId="Equation.DSMT4">
                        <p:embed/>
                        <p:pic>
                          <p:nvPicPr>
                            <p:cNvPr id="0" name="Object 104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9" y="1070"/>
                              <a:ext cx="840" cy="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grpSp>
          <p:nvGrpSpPr>
            <p:cNvPr id="16" name="Group 1042"/>
            <p:cNvGrpSpPr/>
            <p:nvPr/>
          </p:nvGrpSpPr>
          <p:grpSpPr bwMode="auto">
            <a:xfrm>
              <a:off x="158" y="2044"/>
              <a:ext cx="3310" cy="321"/>
              <a:chOff x="158" y="2044"/>
              <a:chExt cx="3310" cy="321"/>
            </a:xfrm>
          </p:grpSpPr>
          <p:grpSp>
            <p:nvGrpSpPr>
              <p:cNvPr id="37" name="Group 1043"/>
              <p:cNvGrpSpPr/>
              <p:nvPr/>
            </p:nvGrpSpPr>
            <p:grpSpPr bwMode="auto">
              <a:xfrm>
                <a:off x="158" y="2053"/>
                <a:ext cx="3266" cy="312"/>
                <a:chOff x="158" y="2053"/>
                <a:chExt cx="3266" cy="312"/>
              </a:xfrm>
            </p:grpSpPr>
            <p:sp>
              <p:nvSpPr>
                <p:cNvPr id="39" name="Rectangle 1044"/>
                <p:cNvSpPr>
                  <a:spLocks noChangeArrowheads="1"/>
                </p:cNvSpPr>
                <p:nvPr/>
              </p:nvSpPr>
              <p:spPr bwMode="auto">
                <a:xfrm>
                  <a:off x="158" y="2053"/>
                  <a:ext cx="3266"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kumimoji="1" lang="zh-CN" altLang="en-US" sz="2400" dirty="0"/>
                    <a:t>则称              是</a:t>
                  </a:r>
                  <a:r>
                    <a:rPr kumimoji="1" lang="zh-CN" altLang="en-US" sz="2400" dirty="0">
                      <a:solidFill>
                        <a:srgbClr val="0000FF"/>
                      </a:solidFill>
                    </a:rPr>
                    <a:t>连续型的二维随</a:t>
                  </a:r>
                </a:p>
              </p:txBody>
            </p:sp>
            <p:graphicFrame>
              <p:nvGraphicFramePr>
                <p:cNvPr id="40" name="Object 1045"/>
                <p:cNvGraphicFramePr>
                  <a:graphicFrameLocks noChangeAspect="1"/>
                </p:cNvGraphicFramePr>
                <p:nvPr/>
              </p:nvGraphicFramePr>
              <p:xfrm>
                <a:off x="631" y="2053"/>
                <a:ext cx="640" cy="312"/>
              </p:xfrm>
              <a:graphic>
                <a:graphicData uri="http://schemas.openxmlformats.org/presentationml/2006/ole">
                  <mc:AlternateContent xmlns:mc="http://schemas.openxmlformats.org/markup-compatibility/2006">
                    <mc:Choice xmlns:v="urn:schemas-microsoft-com:vml" Requires="v">
                      <p:oleObj spid="_x0000_s171406" name="Equation" r:id="rId7" imgW="1052195" imgH="511175" progId="Equation.DSMT4">
                        <p:embed/>
                      </p:oleObj>
                    </mc:Choice>
                    <mc:Fallback>
                      <p:oleObj name="Equation" r:id="rId7" imgW="1052195" imgH="511175" progId="Equation.DSMT4">
                        <p:embed/>
                        <p:pic>
                          <p:nvPicPr>
                            <p:cNvPr id="0" name="Object 104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1" y="2053"/>
                              <a:ext cx="640" cy="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38" name="Rectangle 1046"/>
              <p:cNvSpPr>
                <a:spLocks noChangeArrowheads="1"/>
              </p:cNvSpPr>
              <p:nvPr/>
            </p:nvSpPr>
            <p:spPr bwMode="auto">
              <a:xfrm>
                <a:off x="2691" y="2044"/>
                <a:ext cx="777"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400" dirty="0">
                    <a:solidFill>
                      <a:srgbClr val="0000FF"/>
                    </a:solidFill>
                  </a:rPr>
                  <a:t>机变量</a:t>
                </a:r>
                <a:r>
                  <a:rPr kumimoji="1" lang="zh-CN" altLang="en-US" sz="2400" dirty="0">
                    <a:solidFill>
                      <a:schemeClr val="accent2"/>
                    </a:solidFill>
                  </a:rPr>
                  <a:t> </a:t>
                </a:r>
                <a:r>
                  <a:rPr kumimoji="1" lang="en-US" altLang="zh-CN" sz="2400" dirty="0"/>
                  <a:t>,</a:t>
                </a:r>
              </a:p>
            </p:txBody>
          </p:sp>
        </p:grpSp>
        <p:grpSp>
          <p:nvGrpSpPr>
            <p:cNvPr id="17" name="Group 1048"/>
            <p:cNvGrpSpPr/>
            <p:nvPr/>
          </p:nvGrpSpPr>
          <p:grpSpPr bwMode="auto">
            <a:xfrm>
              <a:off x="3424" y="2032"/>
              <a:ext cx="2450" cy="333"/>
              <a:chOff x="3290" y="2032"/>
              <a:chExt cx="2359" cy="333"/>
            </a:xfrm>
          </p:grpSpPr>
          <p:graphicFrame>
            <p:nvGraphicFramePr>
              <p:cNvPr id="35" name="Object 1049"/>
              <p:cNvGraphicFramePr>
                <a:graphicFrameLocks noChangeAspect="1"/>
              </p:cNvGraphicFramePr>
              <p:nvPr/>
            </p:nvGraphicFramePr>
            <p:xfrm>
              <a:off x="3696" y="2053"/>
              <a:ext cx="752" cy="312"/>
            </p:xfrm>
            <a:graphic>
              <a:graphicData uri="http://schemas.openxmlformats.org/presentationml/2006/ole">
                <mc:AlternateContent xmlns:mc="http://schemas.openxmlformats.org/markup-compatibility/2006">
                  <mc:Choice xmlns:v="urn:schemas-microsoft-com:vml" Requires="v">
                    <p:oleObj spid="_x0000_s171407" name="Equation" r:id="rId9" imgW="1228725" imgH="511175" progId="Equation.DSMT4">
                      <p:embed/>
                    </p:oleObj>
                  </mc:Choice>
                  <mc:Fallback>
                    <p:oleObj name="Equation" r:id="rId9" imgW="1228725" imgH="511175" progId="Equation.DSMT4">
                      <p:embed/>
                      <p:pic>
                        <p:nvPicPr>
                          <p:cNvPr id="0" name="Object 104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696" y="2053"/>
                            <a:ext cx="752" cy="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6" name="Text Box 1050"/>
              <p:cNvSpPr txBox="1">
                <a:spLocks noChangeArrowheads="1"/>
              </p:cNvSpPr>
              <p:nvPr/>
            </p:nvSpPr>
            <p:spPr bwMode="auto">
              <a:xfrm>
                <a:off x="3290" y="2032"/>
                <a:ext cx="2359"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zh-CN" altLang="en-US" sz="2400" dirty="0"/>
                  <a:t>函数                称为二维</a:t>
                </a:r>
              </a:p>
            </p:txBody>
          </p:sp>
        </p:grpSp>
        <p:grpSp>
          <p:nvGrpSpPr>
            <p:cNvPr id="18" name="Group 1051"/>
            <p:cNvGrpSpPr/>
            <p:nvPr/>
          </p:nvGrpSpPr>
          <p:grpSpPr bwMode="auto">
            <a:xfrm>
              <a:off x="164" y="2452"/>
              <a:ext cx="3725" cy="292"/>
              <a:chOff x="164" y="2452"/>
              <a:chExt cx="3725" cy="292"/>
            </a:xfrm>
          </p:grpSpPr>
          <p:sp>
            <p:nvSpPr>
              <p:cNvPr id="33" name="Rectangle 1052"/>
              <p:cNvSpPr>
                <a:spLocks noChangeArrowheads="1"/>
              </p:cNvSpPr>
              <p:nvPr/>
            </p:nvSpPr>
            <p:spPr bwMode="auto">
              <a:xfrm>
                <a:off x="883" y="2453"/>
                <a:ext cx="3006"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kumimoji="1" lang="zh-CN" altLang="en-US" sz="2400" dirty="0">
                    <a:solidFill>
                      <a:schemeClr val="tx2"/>
                    </a:solidFill>
                  </a:rPr>
                  <a:t>（</a:t>
                </a:r>
                <a:r>
                  <a:rPr kumimoji="1" lang="en-US" altLang="zh-CN" sz="2400" i="1" dirty="0">
                    <a:solidFill>
                      <a:schemeClr val="tx2"/>
                    </a:solidFill>
                  </a:rPr>
                  <a:t>X</a:t>
                </a:r>
                <a:r>
                  <a:rPr kumimoji="1" lang="en-US" altLang="zh-CN" sz="2400" dirty="0">
                    <a:solidFill>
                      <a:schemeClr val="tx2"/>
                    </a:solidFill>
                  </a:rPr>
                  <a:t>,</a:t>
                </a:r>
                <a:r>
                  <a:rPr kumimoji="1" lang="en-US" altLang="zh-CN" sz="2400" i="1" dirty="0">
                    <a:solidFill>
                      <a:schemeClr val="tx2"/>
                    </a:solidFill>
                  </a:rPr>
                  <a:t>Y </a:t>
                </a:r>
                <a:r>
                  <a:rPr kumimoji="1" lang="en-US" altLang="zh-CN" sz="2400" dirty="0">
                    <a:solidFill>
                      <a:schemeClr val="tx2"/>
                    </a:solidFill>
                  </a:rPr>
                  <a:t>)</a:t>
                </a:r>
                <a:r>
                  <a:rPr kumimoji="1" lang="zh-CN" altLang="en-US" sz="2400" dirty="0">
                    <a:solidFill>
                      <a:schemeClr val="tx2"/>
                    </a:solidFill>
                  </a:rPr>
                  <a:t>的（联合）</a:t>
                </a:r>
                <a:r>
                  <a:rPr kumimoji="1" lang="zh-CN" altLang="en-US" sz="2400" dirty="0">
                    <a:solidFill>
                      <a:srgbClr val="0000FF"/>
                    </a:solidFill>
                  </a:rPr>
                  <a:t>概率密度</a:t>
                </a:r>
                <a:r>
                  <a:rPr kumimoji="1" lang="zh-CN" altLang="en-US" sz="2400" dirty="0">
                    <a:solidFill>
                      <a:schemeClr val="accent2"/>
                    </a:solidFill>
                  </a:rPr>
                  <a:t> 。</a:t>
                </a:r>
                <a:endParaRPr kumimoji="1" lang="en-US" altLang="zh-CN" sz="2400" dirty="0">
                  <a:solidFill>
                    <a:schemeClr val="tx2"/>
                  </a:solidFill>
                </a:endParaRPr>
              </a:p>
            </p:txBody>
          </p:sp>
          <p:sp>
            <p:nvSpPr>
              <p:cNvPr id="34" name="Rectangle 1053"/>
              <p:cNvSpPr>
                <a:spLocks noChangeArrowheads="1"/>
              </p:cNvSpPr>
              <p:nvPr/>
            </p:nvSpPr>
            <p:spPr bwMode="auto">
              <a:xfrm>
                <a:off x="164" y="2452"/>
                <a:ext cx="872"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400" dirty="0"/>
                  <a:t>随机变量</a:t>
                </a:r>
              </a:p>
            </p:txBody>
          </p:sp>
        </p:grpSp>
        <p:graphicFrame>
          <p:nvGraphicFramePr>
            <p:cNvPr id="19" name="Object 1056"/>
            <p:cNvGraphicFramePr>
              <a:graphicFrameLocks noChangeAspect="1"/>
            </p:cNvGraphicFramePr>
            <p:nvPr/>
          </p:nvGraphicFramePr>
          <p:xfrm>
            <a:off x="969" y="1535"/>
            <a:ext cx="2832" cy="440"/>
          </p:xfrm>
          <a:graphic>
            <a:graphicData uri="http://schemas.openxmlformats.org/presentationml/2006/ole">
              <mc:AlternateContent xmlns:mc="http://schemas.openxmlformats.org/markup-compatibility/2006">
                <mc:Choice xmlns:v="urn:schemas-microsoft-com:vml" Requires="v">
                  <p:oleObj spid="_x0000_s171408" name="Equation" r:id="rId11" imgW="4640580" imgH="717550" progId="Equation.DSMT4">
                    <p:embed/>
                  </p:oleObj>
                </mc:Choice>
                <mc:Fallback>
                  <p:oleObj name="Equation" r:id="rId11" imgW="4640580" imgH="717550" progId="Equation.DSMT4">
                    <p:embed/>
                    <p:pic>
                      <p:nvPicPr>
                        <p:cNvPr id="0" name="Object 105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69" y="1535"/>
                          <a:ext cx="2832" cy="4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0" name="Group 1057"/>
            <p:cNvGrpSpPr/>
            <p:nvPr/>
          </p:nvGrpSpPr>
          <p:grpSpPr bwMode="auto">
            <a:xfrm>
              <a:off x="1154" y="1061"/>
              <a:ext cx="2610" cy="318"/>
              <a:chOff x="1154" y="1061"/>
              <a:chExt cx="2610" cy="318"/>
            </a:xfrm>
          </p:grpSpPr>
          <p:grpSp>
            <p:nvGrpSpPr>
              <p:cNvPr id="29" name="Group 1058"/>
              <p:cNvGrpSpPr/>
              <p:nvPr/>
            </p:nvGrpSpPr>
            <p:grpSpPr bwMode="auto">
              <a:xfrm>
                <a:off x="1559" y="1061"/>
                <a:ext cx="2205" cy="313"/>
                <a:chOff x="1559" y="1061"/>
                <a:chExt cx="2205" cy="313"/>
              </a:xfrm>
            </p:grpSpPr>
            <p:sp>
              <p:nvSpPr>
                <p:cNvPr id="31" name="Text Box 1059"/>
                <p:cNvSpPr txBox="1">
                  <a:spLocks noChangeArrowheads="1"/>
                </p:cNvSpPr>
                <p:nvPr/>
              </p:nvSpPr>
              <p:spPr bwMode="auto">
                <a:xfrm>
                  <a:off x="1559" y="1083"/>
                  <a:ext cx="1769"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zh-CN" altLang="en-US" sz="2400" dirty="0"/>
                    <a:t>存在非负的函数</a:t>
                  </a:r>
                </a:p>
              </p:txBody>
            </p:sp>
            <p:graphicFrame>
              <p:nvGraphicFramePr>
                <p:cNvPr id="32" name="Object 1060"/>
                <p:cNvGraphicFramePr>
                  <a:graphicFrameLocks noChangeAspect="1"/>
                </p:cNvGraphicFramePr>
                <p:nvPr/>
              </p:nvGraphicFramePr>
              <p:xfrm>
                <a:off x="2932" y="1061"/>
                <a:ext cx="832" cy="312"/>
              </p:xfrm>
              <a:graphic>
                <a:graphicData uri="http://schemas.openxmlformats.org/presentationml/2006/ole">
                  <mc:AlternateContent xmlns:mc="http://schemas.openxmlformats.org/markup-compatibility/2006">
                    <mc:Choice xmlns:v="urn:schemas-microsoft-com:vml" Requires="v">
                      <p:oleObj spid="_x0000_s171409" name="Equation" r:id="rId13" imgW="1366520" imgH="511175" progId="Equation.DSMT4">
                        <p:embed/>
                      </p:oleObj>
                    </mc:Choice>
                    <mc:Fallback>
                      <p:oleObj name="Equation" r:id="rId13" imgW="1366520" imgH="511175" progId="Equation.DSMT4">
                        <p:embed/>
                        <p:pic>
                          <p:nvPicPr>
                            <p:cNvPr id="0" name="Object 106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932" y="1061"/>
                              <a:ext cx="832" cy="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30" name="Rectangle 1061"/>
              <p:cNvSpPr>
                <a:spLocks noChangeArrowheads="1"/>
              </p:cNvSpPr>
              <p:nvPr/>
            </p:nvSpPr>
            <p:spPr bwMode="auto">
              <a:xfrm>
                <a:off x="1154" y="1088"/>
                <a:ext cx="493"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400" dirty="0"/>
                  <a:t>如果</a:t>
                </a:r>
              </a:p>
            </p:txBody>
          </p:sp>
        </p:grpSp>
        <p:grpSp>
          <p:nvGrpSpPr>
            <p:cNvPr id="21" name="Group 1062"/>
            <p:cNvGrpSpPr/>
            <p:nvPr/>
          </p:nvGrpSpPr>
          <p:grpSpPr bwMode="auto">
            <a:xfrm>
              <a:off x="3764" y="1077"/>
              <a:ext cx="1373" cy="301"/>
              <a:chOff x="3764" y="1077"/>
              <a:chExt cx="1373" cy="301"/>
            </a:xfrm>
          </p:grpSpPr>
          <p:grpSp>
            <p:nvGrpSpPr>
              <p:cNvPr id="25" name="Group 1063"/>
              <p:cNvGrpSpPr/>
              <p:nvPr/>
            </p:nvGrpSpPr>
            <p:grpSpPr bwMode="auto">
              <a:xfrm>
                <a:off x="4329" y="1077"/>
                <a:ext cx="808" cy="296"/>
                <a:chOff x="4329" y="1077"/>
                <a:chExt cx="808" cy="296"/>
              </a:xfrm>
            </p:grpSpPr>
            <p:sp>
              <p:nvSpPr>
                <p:cNvPr id="27" name="Text Box 1064"/>
                <p:cNvSpPr txBox="1">
                  <a:spLocks noChangeArrowheads="1"/>
                </p:cNvSpPr>
                <p:nvPr/>
              </p:nvSpPr>
              <p:spPr bwMode="auto">
                <a:xfrm>
                  <a:off x="4329" y="1077"/>
                  <a:ext cx="494"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kumimoji="1" lang="zh-CN" altLang="en-US" sz="2400" dirty="0"/>
                    <a:t>任意</a:t>
                  </a:r>
                </a:p>
              </p:txBody>
            </p:sp>
            <p:graphicFrame>
              <p:nvGraphicFramePr>
                <p:cNvPr id="28" name="Object 1065"/>
                <p:cNvGraphicFramePr>
                  <a:graphicFrameLocks noChangeAspect="1"/>
                </p:cNvGraphicFramePr>
                <p:nvPr/>
              </p:nvGraphicFramePr>
              <p:xfrm>
                <a:off x="4761" y="1148"/>
                <a:ext cx="376" cy="225"/>
              </p:xfrm>
              <a:graphic>
                <a:graphicData uri="http://schemas.openxmlformats.org/presentationml/2006/ole">
                  <mc:AlternateContent xmlns:mc="http://schemas.openxmlformats.org/markup-compatibility/2006">
                    <mc:Choice xmlns:v="urn:schemas-microsoft-com:vml" Requires="v">
                      <p:oleObj spid="_x0000_s171410" name="Equation" r:id="rId15" imgW="619125" imgH="324485" progId="Equation.DSMT4">
                        <p:embed/>
                      </p:oleObj>
                    </mc:Choice>
                    <mc:Fallback>
                      <p:oleObj name="Equation" r:id="rId15" imgW="619125" imgH="324485" progId="Equation.DSMT4">
                        <p:embed/>
                        <p:pic>
                          <p:nvPicPr>
                            <p:cNvPr id="0" name="Object 1065"/>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761" y="1148"/>
                              <a:ext cx="376" cy="225"/>
                            </a:xfrm>
                            <a:prstGeom prst="rect">
                              <a:avLst/>
                            </a:prstGeom>
                            <a:noFill/>
                            <a:ln>
                              <a:noFill/>
                            </a:ln>
                            <a:effectLst/>
                          </p:spPr>
                        </p:pic>
                      </p:oleObj>
                    </mc:Fallback>
                  </mc:AlternateContent>
                </a:graphicData>
              </a:graphic>
            </p:graphicFrame>
          </p:grpSp>
          <p:sp>
            <p:nvSpPr>
              <p:cNvPr id="26" name="Rectangle 1066"/>
              <p:cNvSpPr>
                <a:spLocks noChangeArrowheads="1"/>
              </p:cNvSpPr>
              <p:nvPr/>
            </p:nvSpPr>
            <p:spPr bwMode="auto">
              <a:xfrm>
                <a:off x="3764" y="1087"/>
                <a:ext cx="682"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2400" dirty="0"/>
                  <a:t>使对于</a:t>
                </a: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ChangeAspect="1"/>
          </p:cNvGraphicFramePr>
          <p:nvPr/>
        </p:nvGraphicFramePr>
        <p:xfrm>
          <a:off x="914400" y="1700213"/>
          <a:ext cx="6629400" cy="2794303"/>
        </p:xfrm>
        <a:graphic>
          <a:graphicData uri="http://schemas.openxmlformats.org/presentationml/2006/ole">
            <mc:AlternateContent xmlns:mc="http://schemas.openxmlformats.org/markup-compatibility/2006">
              <mc:Choice xmlns:v="urn:schemas-microsoft-com:vml" Requires="v">
                <p:oleObj spid="_x0000_s172252" name="Equation" r:id="rId3" imgW="7442200" imgH="3136900" progId="Equation.DSMT4">
                  <p:embed/>
                </p:oleObj>
              </mc:Choice>
              <mc:Fallback>
                <p:oleObj name="Equation" r:id="rId3" imgW="7442200" imgH="3136900" progId="Equation.DSMT4">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1700213"/>
                        <a:ext cx="6629400" cy="2794303"/>
                      </a:xfrm>
                      <a:prstGeom prst="rect">
                        <a:avLst/>
                      </a:prstGeom>
                      <a:noFill/>
                      <a:ln>
                        <a:noFill/>
                      </a:ln>
                      <a:effectLst/>
                    </p:spPr>
                  </p:pic>
                </p:oleObj>
              </mc:Fallback>
            </mc:AlternateContent>
          </a:graphicData>
        </a:graphic>
      </p:graphicFrame>
      <p:graphicFrame>
        <p:nvGraphicFramePr>
          <p:cNvPr id="3" name="Object 3"/>
          <p:cNvGraphicFramePr>
            <a:graphicFrameLocks noChangeAspect="1"/>
          </p:cNvGraphicFramePr>
          <p:nvPr/>
        </p:nvGraphicFramePr>
        <p:xfrm>
          <a:off x="919163" y="1700213"/>
          <a:ext cx="757237" cy="381000"/>
        </p:xfrm>
        <a:graphic>
          <a:graphicData uri="http://schemas.openxmlformats.org/presentationml/2006/ole">
            <mc:AlternateContent xmlns:mc="http://schemas.openxmlformats.org/markup-compatibility/2006">
              <mc:Choice xmlns:v="urn:schemas-microsoft-com:vml" Requires="v">
                <p:oleObj spid="_x0000_s172253" name="Equation" r:id="rId5" imgW="756920" imgH="393065" progId="Equation.3">
                  <p:embed/>
                </p:oleObj>
              </mc:Choice>
              <mc:Fallback>
                <p:oleObj name="Equation" r:id="rId5" imgW="756920" imgH="393065"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9163" y="1700213"/>
                        <a:ext cx="757237"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 name="Rectangle 4"/>
          <p:cNvSpPr txBox="1">
            <a:spLocks noChangeArrowheads="1"/>
          </p:cNvSpPr>
          <p:nvPr/>
        </p:nvSpPr>
        <p:spPr bwMode="auto">
          <a:xfrm>
            <a:off x="827088" y="671513"/>
            <a:ext cx="77724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lvl1pPr algn="ctr" rtl="0" fontAlgn="base">
              <a:spcBef>
                <a:spcPct val="0"/>
              </a:spcBef>
              <a:spcAft>
                <a:spcPct val="0"/>
              </a:spcAft>
              <a:defRPr sz="3200" b="1" kern="1200">
                <a:solidFill>
                  <a:schemeClr val="tx2"/>
                </a:solidFill>
                <a:latin typeface="+mj-lt"/>
                <a:ea typeface="+mj-ea"/>
                <a:cs typeface="+mj-cs"/>
              </a:defRPr>
            </a:lvl1pPr>
            <a:lvl2pPr algn="ctr" rtl="0" fontAlgn="base">
              <a:spcBef>
                <a:spcPct val="0"/>
              </a:spcBef>
              <a:spcAft>
                <a:spcPct val="0"/>
              </a:spcAft>
              <a:defRPr sz="3200" b="1">
                <a:solidFill>
                  <a:schemeClr val="tx2"/>
                </a:solidFill>
                <a:latin typeface="Arial" panose="020B0604020202020204" pitchFamily="34" charset="0"/>
                <a:ea typeface="楷体_GB2312" pitchFamily="1" charset="-122"/>
              </a:defRPr>
            </a:lvl2pPr>
            <a:lvl3pPr algn="ctr" rtl="0" fontAlgn="base">
              <a:spcBef>
                <a:spcPct val="0"/>
              </a:spcBef>
              <a:spcAft>
                <a:spcPct val="0"/>
              </a:spcAft>
              <a:defRPr sz="3200" b="1">
                <a:solidFill>
                  <a:schemeClr val="tx2"/>
                </a:solidFill>
                <a:latin typeface="Arial" panose="020B0604020202020204" pitchFamily="34" charset="0"/>
                <a:ea typeface="楷体_GB2312" pitchFamily="1" charset="-122"/>
              </a:defRPr>
            </a:lvl3pPr>
            <a:lvl4pPr algn="ctr" rtl="0" fontAlgn="base">
              <a:spcBef>
                <a:spcPct val="0"/>
              </a:spcBef>
              <a:spcAft>
                <a:spcPct val="0"/>
              </a:spcAft>
              <a:defRPr sz="3200" b="1">
                <a:solidFill>
                  <a:schemeClr val="tx2"/>
                </a:solidFill>
                <a:latin typeface="Arial" panose="020B0604020202020204" pitchFamily="34" charset="0"/>
                <a:ea typeface="楷体_GB2312" pitchFamily="1" charset="-122"/>
              </a:defRPr>
            </a:lvl4pPr>
            <a:lvl5pPr algn="ctr" rtl="0" fontAlgn="base">
              <a:spcBef>
                <a:spcPct val="0"/>
              </a:spcBef>
              <a:spcAft>
                <a:spcPct val="0"/>
              </a:spcAft>
              <a:defRPr sz="3200" b="1">
                <a:solidFill>
                  <a:schemeClr val="tx2"/>
                </a:solidFill>
                <a:latin typeface="Arial" panose="020B0604020202020204" pitchFamily="34" charset="0"/>
                <a:ea typeface="楷体_GB2312" pitchFamily="1" charset="-122"/>
              </a:defRPr>
            </a:lvl5pPr>
            <a:lvl6pPr marL="457200" algn="ctr" rtl="0" fontAlgn="base">
              <a:spcBef>
                <a:spcPct val="0"/>
              </a:spcBef>
              <a:spcAft>
                <a:spcPct val="0"/>
              </a:spcAft>
              <a:defRPr sz="3200" b="1">
                <a:solidFill>
                  <a:schemeClr val="tx2"/>
                </a:solidFill>
                <a:latin typeface="Arial" panose="020B0604020202020204" pitchFamily="34" charset="0"/>
                <a:ea typeface="楷体_GB2312" pitchFamily="1" charset="-122"/>
              </a:defRPr>
            </a:lvl6pPr>
            <a:lvl7pPr marL="914400" algn="ctr" rtl="0" fontAlgn="base">
              <a:spcBef>
                <a:spcPct val="0"/>
              </a:spcBef>
              <a:spcAft>
                <a:spcPct val="0"/>
              </a:spcAft>
              <a:defRPr sz="3200" b="1">
                <a:solidFill>
                  <a:schemeClr val="tx2"/>
                </a:solidFill>
                <a:latin typeface="Arial" panose="020B0604020202020204" pitchFamily="34" charset="0"/>
                <a:ea typeface="楷体_GB2312" pitchFamily="1" charset="-122"/>
              </a:defRPr>
            </a:lvl7pPr>
            <a:lvl8pPr marL="1371600" algn="ctr" rtl="0" fontAlgn="base">
              <a:spcBef>
                <a:spcPct val="0"/>
              </a:spcBef>
              <a:spcAft>
                <a:spcPct val="0"/>
              </a:spcAft>
              <a:defRPr sz="3200" b="1">
                <a:solidFill>
                  <a:schemeClr val="tx2"/>
                </a:solidFill>
                <a:latin typeface="Arial" panose="020B0604020202020204" pitchFamily="34" charset="0"/>
                <a:ea typeface="楷体_GB2312" pitchFamily="1" charset="-122"/>
              </a:defRPr>
            </a:lvl8pPr>
            <a:lvl9pPr marL="1828800" algn="ctr" rtl="0" fontAlgn="base">
              <a:spcBef>
                <a:spcPct val="0"/>
              </a:spcBef>
              <a:spcAft>
                <a:spcPct val="0"/>
              </a:spcAft>
              <a:defRPr sz="3200" b="1">
                <a:solidFill>
                  <a:schemeClr val="tx2"/>
                </a:solidFill>
                <a:latin typeface="Arial" panose="020B0604020202020204" pitchFamily="34" charset="0"/>
                <a:ea typeface="楷体_GB2312" pitchFamily="1"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0" dirty="0">
                <a:ln>
                  <a:noFill/>
                </a:ln>
                <a:solidFill>
                  <a:srgbClr val="FF0000"/>
                </a:solidFill>
                <a:effectLst/>
                <a:uLnTx/>
                <a:uFillTx/>
                <a:latin typeface="Times New Roman" panose="02020603050405020304" pitchFamily="18" charset="0"/>
                <a:ea typeface="黑体" panose="02010609060101010101" pitchFamily="49" charset="-122"/>
                <a:cs typeface="+mj-cs"/>
              </a:rPr>
              <a:t>连续型随机变量的边缘分布</a:t>
            </a:r>
          </a:p>
        </p:txBody>
      </p:sp>
      <p:grpSp>
        <p:nvGrpSpPr>
          <p:cNvPr id="5" name="Group 9"/>
          <p:cNvGrpSpPr/>
          <p:nvPr/>
        </p:nvGrpSpPr>
        <p:grpSpPr bwMode="auto">
          <a:xfrm>
            <a:off x="1447800" y="4724400"/>
            <a:ext cx="6183312" cy="698500"/>
            <a:chOff x="693" y="1048"/>
            <a:chExt cx="3895" cy="440"/>
          </a:xfrm>
        </p:grpSpPr>
        <p:graphicFrame>
          <p:nvGraphicFramePr>
            <p:cNvPr id="6" name="Object 10"/>
            <p:cNvGraphicFramePr>
              <a:graphicFrameLocks noChangeAspect="1"/>
            </p:cNvGraphicFramePr>
            <p:nvPr/>
          </p:nvGraphicFramePr>
          <p:xfrm>
            <a:off x="693" y="1048"/>
            <a:ext cx="3895" cy="440"/>
          </p:xfrm>
          <a:graphic>
            <a:graphicData uri="http://schemas.openxmlformats.org/presentationml/2006/ole">
              <mc:AlternateContent xmlns:mc="http://schemas.openxmlformats.org/markup-compatibility/2006">
                <mc:Choice xmlns:v="urn:schemas-microsoft-com:vml" Requires="v">
                  <p:oleObj spid="_x0000_s172254" name="Equation" r:id="rId7" imgW="6019800" imgH="698500" progId="Equation.3">
                    <p:embed/>
                  </p:oleObj>
                </mc:Choice>
                <mc:Fallback>
                  <p:oleObj name="Equation" r:id="rId7" imgW="6019800" imgH="698500" progId="Equation.3">
                    <p:embed/>
                    <p:pic>
                      <p:nvPicPr>
                        <p:cNvPr id="0" name="Object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3" y="1048"/>
                          <a:ext cx="3895" cy="4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7" name="Group 11"/>
            <p:cNvGrpSpPr/>
            <p:nvPr/>
          </p:nvGrpSpPr>
          <p:grpSpPr bwMode="auto">
            <a:xfrm>
              <a:off x="2814" y="1089"/>
              <a:ext cx="48" cy="384"/>
              <a:chOff x="1008" y="2016"/>
              <a:chExt cx="54" cy="576"/>
            </a:xfrm>
          </p:grpSpPr>
          <p:sp>
            <p:nvSpPr>
              <p:cNvPr id="12" name="Line 12"/>
              <p:cNvSpPr>
                <a:spLocks noChangeShapeType="1"/>
              </p:cNvSpPr>
              <p:nvPr/>
            </p:nvSpPr>
            <p:spPr bwMode="auto">
              <a:xfrm>
                <a:off x="1008" y="2016"/>
                <a:ext cx="0" cy="576"/>
              </a:xfrm>
              <a:prstGeom prst="line">
                <a:avLst/>
              </a:prstGeom>
              <a:noFill/>
              <a:ln w="254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3" name="Line 13"/>
              <p:cNvSpPr>
                <a:spLocks noChangeShapeType="1"/>
              </p:cNvSpPr>
              <p:nvPr/>
            </p:nvSpPr>
            <p:spPr bwMode="auto">
              <a:xfrm>
                <a:off x="1008" y="2016"/>
                <a:ext cx="54" cy="0"/>
              </a:xfrm>
              <a:prstGeom prst="line">
                <a:avLst/>
              </a:prstGeom>
              <a:noFill/>
              <a:ln w="254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4" name="Line 14"/>
              <p:cNvSpPr>
                <a:spLocks noChangeShapeType="1"/>
              </p:cNvSpPr>
              <p:nvPr/>
            </p:nvSpPr>
            <p:spPr bwMode="auto">
              <a:xfrm>
                <a:off x="1008" y="2592"/>
                <a:ext cx="54" cy="0"/>
              </a:xfrm>
              <a:prstGeom prst="line">
                <a:avLst/>
              </a:prstGeom>
              <a:noFill/>
              <a:ln w="254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pSp>
        <p:grpSp>
          <p:nvGrpSpPr>
            <p:cNvPr id="8" name="Group 15"/>
            <p:cNvGrpSpPr/>
            <p:nvPr/>
          </p:nvGrpSpPr>
          <p:grpSpPr bwMode="auto">
            <a:xfrm flipH="1">
              <a:off x="4155" y="1074"/>
              <a:ext cx="48" cy="384"/>
              <a:chOff x="1008" y="2016"/>
              <a:chExt cx="54" cy="576"/>
            </a:xfrm>
          </p:grpSpPr>
          <p:sp>
            <p:nvSpPr>
              <p:cNvPr id="9" name="Line 16"/>
              <p:cNvSpPr>
                <a:spLocks noChangeShapeType="1"/>
              </p:cNvSpPr>
              <p:nvPr/>
            </p:nvSpPr>
            <p:spPr bwMode="auto">
              <a:xfrm>
                <a:off x="1008" y="2016"/>
                <a:ext cx="0" cy="576"/>
              </a:xfrm>
              <a:prstGeom prst="line">
                <a:avLst/>
              </a:prstGeom>
              <a:noFill/>
              <a:ln w="254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0" name="Line 17"/>
              <p:cNvSpPr>
                <a:spLocks noChangeShapeType="1"/>
              </p:cNvSpPr>
              <p:nvPr/>
            </p:nvSpPr>
            <p:spPr bwMode="auto">
              <a:xfrm>
                <a:off x="1008" y="2016"/>
                <a:ext cx="54" cy="0"/>
              </a:xfrm>
              <a:prstGeom prst="line">
                <a:avLst/>
              </a:prstGeom>
              <a:noFill/>
              <a:ln w="254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11" name="Line 18"/>
              <p:cNvSpPr>
                <a:spLocks noChangeShapeType="1"/>
              </p:cNvSpPr>
              <p:nvPr/>
            </p:nvSpPr>
            <p:spPr bwMode="auto">
              <a:xfrm>
                <a:off x="1008" y="2592"/>
                <a:ext cx="54" cy="0"/>
              </a:xfrm>
              <a:prstGeom prst="line">
                <a:avLst/>
              </a:prstGeom>
              <a:noFill/>
              <a:ln w="2540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pSp>
      </p:grpSp>
      <p:graphicFrame>
        <p:nvGraphicFramePr>
          <p:cNvPr id="15" name="Object 3"/>
          <p:cNvGraphicFramePr>
            <a:graphicFrameLocks noChangeAspect="1"/>
          </p:cNvGraphicFramePr>
          <p:nvPr/>
        </p:nvGraphicFramePr>
        <p:xfrm>
          <a:off x="698810" y="5614987"/>
          <a:ext cx="3390900" cy="698500"/>
        </p:xfrm>
        <a:graphic>
          <a:graphicData uri="http://schemas.openxmlformats.org/presentationml/2006/ole">
            <mc:AlternateContent xmlns:mc="http://schemas.openxmlformats.org/markup-compatibility/2006">
              <mc:Choice xmlns:v="urn:schemas-microsoft-com:vml" Requires="v">
                <p:oleObj spid="_x0000_s172255" name="Equation" r:id="rId9" imgW="3500120" imgH="717550" progId="Equation.3">
                  <p:embed/>
                </p:oleObj>
              </mc:Choice>
              <mc:Fallback>
                <p:oleObj name="Equation" r:id="rId9" imgW="3500120" imgH="717550" progId="Equation.3">
                  <p:embed/>
                  <p:pic>
                    <p:nvPicPr>
                      <p:cNvPr id="0" name="Object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98810" y="5614987"/>
                        <a:ext cx="3390900" cy="698500"/>
                      </a:xfrm>
                      <a:prstGeom prst="rect">
                        <a:avLst/>
                      </a:prstGeom>
                      <a:noFill/>
                      <a:ln>
                        <a:noFill/>
                      </a:ln>
                      <a:effectLst/>
                    </p:spPr>
                  </p:pic>
                </p:oleObj>
              </mc:Fallback>
            </mc:AlternateContent>
          </a:graphicData>
        </a:graphic>
      </p:graphicFrame>
      <mc:AlternateContent xmlns:mc="http://schemas.openxmlformats.org/markup-compatibility/2006" xmlns:a14="http://schemas.microsoft.com/office/drawing/2010/main">
        <mc:Choice Requires="a14">
          <p:sp>
            <p:nvSpPr>
              <p:cNvPr id="16" name="Rectangle 4"/>
              <p:cNvSpPr>
                <a:spLocks noChangeArrowheads="1"/>
              </p:cNvSpPr>
              <p:nvPr/>
            </p:nvSpPr>
            <p:spPr bwMode="auto">
              <a:xfrm>
                <a:off x="4413385" y="5749130"/>
                <a:ext cx="4267002" cy="52322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14:m>
                  <m:oMath xmlns:m="http://schemas.openxmlformats.org/officeDocument/2006/math">
                    <m:r>
                      <a:rPr kumimoji="1" lang="zh-CN" altLang="en-US" i="1" dirty="0" smtClean="0">
                        <a:solidFill>
                          <a:srgbClr val="000000"/>
                        </a:solidFill>
                        <a:latin typeface="Cambria Math" panose="02040503050406030204" pitchFamily="18" charset="0"/>
                      </a:rPr>
                      <m:t>为关于</m:t>
                    </m:r>
                    <m:r>
                      <a:rPr kumimoji="1" lang="en-US" altLang="zh-CN" sz="2800" b="1" i="1" u="none" strike="noStrike" kern="1200" cap="none" spc="0" normalizeH="0" baseline="0" noProof="0" dirty="0" smtClean="0">
                        <a:ln>
                          <a:noFill/>
                        </a:ln>
                        <a:solidFill>
                          <a:srgbClr val="000000"/>
                        </a:solidFill>
                        <a:effectLst/>
                        <a:uLnTx/>
                        <a:uFillTx/>
                        <a:latin typeface="Cambria Math" panose="02040503050406030204" pitchFamily="18" charset="0"/>
                      </a:rPr>
                      <m:t>𝒀</m:t>
                    </m:r>
                    <m:r>
                      <a:rPr kumimoji="1" lang="en-US" altLang="zh-CN" sz="2800" b="1" i="1" u="none" strike="noStrike" kern="1200" cap="none" spc="0" normalizeH="0" baseline="0" noProof="0" dirty="0" smtClean="0">
                        <a:ln>
                          <a:noFill/>
                        </a:ln>
                        <a:solidFill>
                          <a:srgbClr val="000000"/>
                        </a:solidFill>
                        <a:effectLst/>
                        <a:uLnTx/>
                        <a:uFillTx/>
                        <a:latin typeface="Cambria Math" panose="02040503050406030204" pitchFamily="18" charset="0"/>
                      </a:rPr>
                      <m:t>  </m:t>
                    </m:r>
                  </m:oMath>
                </a14:m>
                <a:r>
                  <a:rPr kumimoji="1"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的</a:t>
                </a:r>
                <a:r>
                  <a:rPr kumimoji="1"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rPr>
                  <a:t>边缘概率密度</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p>
            </p:txBody>
          </p:sp>
        </mc:Choice>
        <mc:Fallback xmlns="">
          <p:sp>
            <p:nvSpPr>
              <p:cNvPr id="16" name="Rectangle 4"/>
              <p:cNvSpPr>
                <a:spLocks noRot="1" noChangeAspect="1" noMove="1" noResize="1" noEditPoints="1" noAdjustHandles="1" noChangeArrowheads="1" noChangeShapeType="1" noTextEdit="1"/>
              </p:cNvSpPr>
              <p:nvPr/>
            </p:nvSpPr>
            <p:spPr bwMode="auto">
              <a:xfrm>
                <a:off x="4413385" y="5749130"/>
                <a:ext cx="4267002" cy="523220"/>
              </a:xfrm>
              <a:prstGeom prst="rect">
                <a:avLst/>
              </a:prstGeom>
              <a:blipFill rotWithShape="1">
                <a:blip r:embed="rId11"/>
                <a:stretch>
                  <a:fillRect l="-3" t="-91" r="13" b="87"/>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left)">
                                      <p:cBhvr>
                                        <p:cTn id="2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32632" y="869375"/>
            <a:ext cx="5562600" cy="584775"/>
          </a:xfrm>
          <a:prstGeom prst="rect">
            <a:avLst/>
          </a:prstGeom>
        </p:spPr>
        <p:txBody>
          <a:bodyPr wrap="square">
            <a:spAutoFit/>
          </a:bodyPr>
          <a:lstStyle/>
          <a:p>
            <a:pPr lvl="0" eaLnBrk="1" hangingPunct="1">
              <a:defRPr/>
            </a:pPr>
            <a:r>
              <a:rPr kumimoji="1" lang="zh-CN" altLang="en-US" sz="3200" dirty="0">
                <a:solidFill>
                  <a:srgbClr val="FF0000"/>
                </a:solidFill>
                <a:latin typeface="黑体" panose="02010609060101010101" pitchFamily="49" charset="-122"/>
                <a:ea typeface="黑体" panose="02010609060101010101" pitchFamily="49" charset="-122"/>
              </a:rPr>
              <a:t>连续型随机变量的条件分布</a:t>
            </a:r>
          </a:p>
        </p:txBody>
      </p:sp>
      <p:graphicFrame>
        <p:nvGraphicFramePr>
          <p:cNvPr id="3" name="Object 2"/>
          <p:cNvGraphicFramePr>
            <a:graphicFrameLocks noChangeAspect="1"/>
          </p:cNvGraphicFramePr>
          <p:nvPr/>
        </p:nvGraphicFramePr>
        <p:xfrm>
          <a:off x="2554288" y="4548188"/>
          <a:ext cx="3606800" cy="1166812"/>
        </p:xfrm>
        <a:graphic>
          <a:graphicData uri="http://schemas.openxmlformats.org/presentationml/2006/ole">
            <mc:AlternateContent xmlns:mc="http://schemas.openxmlformats.org/markup-compatibility/2006">
              <mc:Choice xmlns:v="urn:schemas-microsoft-com:vml" Requires="v">
                <p:oleObj spid="_x0000_s173620" name="公式" r:id="rId3" imgW="1376680" imgH="442595" progId="Equation.3">
                  <p:embed/>
                </p:oleObj>
              </mc:Choice>
              <mc:Fallback>
                <p:oleObj name="公式" r:id="rId3" imgW="1376680" imgH="442595"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4288" y="4548188"/>
                        <a:ext cx="3606800" cy="1166812"/>
                      </a:xfrm>
                      <a:prstGeom prst="rect">
                        <a:avLst/>
                      </a:prstGeom>
                      <a:noFill/>
                      <a:ln>
                        <a:noFill/>
                      </a:ln>
                      <a:effectLst/>
                    </p:spPr>
                  </p:pic>
                </p:oleObj>
              </mc:Fallback>
            </mc:AlternateContent>
          </a:graphicData>
        </a:graphic>
      </p:graphicFrame>
      <p:grpSp>
        <p:nvGrpSpPr>
          <p:cNvPr id="4" name="Group 3"/>
          <p:cNvGrpSpPr/>
          <p:nvPr/>
        </p:nvGrpSpPr>
        <p:grpSpPr bwMode="auto">
          <a:xfrm>
            <a:off x="2286000" y="1979613"/>
            <a:ext cx="6184900" cy="542925"/>
            <a:chOff x="1529" y="270"/>
            <a:chExt cx="3846" cy="342"/>
          </a:xfrm>
        </p:grpSpPr>
        <p:sp>
          <p:nvSpPr>
            <p:cNvPr id="5" name="Rectangle 4"/>
            <p:cNvSpPr>
              <a:spLocks noChangeArrowheads="1"/>
            </p:cNvSpPr>
            <p:nvPr/>
          </p:nvSpPr>
          <p:spPr bwMode="auto">
            <a:xfrm>
              <a:off x="1529" y="270"/>
              <a:ext cx="3029"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设 </a:t>
              </a:r>
              <a:r>
                <a:rPr kumimoji="1"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X </a:t>
              </a:r>
              <a:r>
                <a:rPr kumimoji="1"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和 </a:t>
              </a:r>
              <a:r>
                <a:rPr kumimoji="1"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Y </a:t>
              </a:r>
              <a:r>
                <a:rPr kumimoji="1"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的联合概率密度为</a:t>
              </a:r>
            </a:p>
          </p:txBody>
        </p:sp>
        <p:graphicFrame>
          <p:nvGraphicFramePr>
            <p:cNvPr id="6" name="Object 5"/>
            <p:cNvGraphicFramePr>
              <a:graphicFrameLocks noChangeAspect="1"/>
            </p:cNvGraphicFramePr>
            <p:nvPr/>
          </p:nvGraphicFramePr>
          <p:xfrm>
            <a:off x="4543" y="300"/>
            <a:ext cx="832" cy="312"/>
          </p:xfrm>
          <a:graphic>
            <a:graphicData uri="http://schemas.openxmlformats.org/presentationml/2006/ole">
              <mc:AlternateContent xmlns:mc="http://schemas.openxmlformats.org/markup-compatibility/2006">
                <mc:Choice xmlns:v="urn:schemas-microsoft-com:vml" Requires="v">
                  <p:oleObj spid="_x0000_s173621" name="Equation" r:id="rId5" imgW="1366520" imgH="511175" progId="Equation.DSMT4">
                    <p:embed/>
                  </p:oleObj>
                </mc:Choice>
                <mc:Fallback>
                  <p:oleObj name="Equation" r:id="rId5" imgW="1366520" imgH="511175" progId="Equation.DSMT4">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43" y="300"/>
                          <a:ext cx="832" cy="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7" name="Group 6"/>
          <p:cNvGrpSpPr/>
          <p:nvPr/>
        </p:nvGrpSpPr>
        <p:grpSpPr bwMode="auto">
          <a:xfrm>
            <a:off x="466725" y="2597150"/>
            <a:ext cx="6408738" cy="566738"/>
            <a:chOff x="295" y="659"/>
            <a:chExt cx="4037" cy="357"/>
          </a:xfrm>
        </p:grpSpPr>
        <p:sp>
          <p:nvSpPr>
            <p:cNvPr id="8" name="Rectangle 7"/>
            <p:cNvSpPr>
              <a:spLocks noChangeArrowheads="1"/>
            </p:cNvSpPr>
            <p:nvPr/>
          </p:nvSpPr>
          <p:spPr bwMode="auto">
            <a:xfrm>
              <a:off x="295" y="665"/>
              <a:ext cx="4037"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关于    的边缘概率密度为            </a:t>
              </a:r>
              <a:r>
                <a:rPr kumimoji="1"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a:t>
              </a:r>
            </a:p>
          </p:txBody>
        </p:sp>
        <p:graphicFrame>
          <p:nvGraphicFramePr>
            <p:cNvPr id="9" name="Object 8"/>
            <p:cNvGraphicFramePr>
              <a:graphicFrameLocks noChangeAspect="1"/>
            </p:cNvGraphicFramePr>
            <p:nvPr/>
          </p:nvGraphicFramePr>
          <p:xfrm>
            <a:off x="3515" y="659"/>
            <a:ext cx="608" cy="312"/>
          </p:xfrm>
          <a:graphic>
            <a:graphicData uri="http://schemas.openxmlformats.org/presentationml/2006/ole">
              <mc:AlternateContent xmlns:mc="http://schemas.openxmlformats.org/markup-compatibility/2006">
                <mc:Choice xmlns:v="urn:schemas-microsoft-com:vml" Requires="v">
                  <p:oleObj spid="_x0000_s173622" name="Equation" r:id="rId7" imgW="993140" imgH="511175" progId="Equation.DSMT4">
                    <p:embed/>
                  </p:oleObj>
                </mc:Choice>
                <mc:Fallback>
                  <p:oleObj name="Equation" r:id="rId7" imgW="993140" imgH="511175" progId="Equation.DSMT4">
                    <p:embed/>
                    <p:pic>
                      <p:nvPicPr>
                        <p:cNvPr id="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15" y="659"/>
                          <a:ext cx="608" cy="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 name="Object 9"/>
            <p:cNvGraphicFramePr>
              <a:graphicFrameLocks noChangeAspect="1"/>
            </p:cNvGraphicFramePr>
            <p:nvPr/>
          </p:nvGraphicFramePr>
          <p:xfrm>
            <a:off x="340" y="704"/>
            <a:ext cx="640" cy="312"/>
          </p:xfrm>
          <a:graphic>
            <a:graphicData uri="http://schemas.openxmlformats.org/presentationml/2006/ole">
              <mc:AlternateContent xmlns:mc="http://schemas.openxmlformats.org/markup-compatibility/2006">
                <mc:Choice xmlns:v="urn:schemas-microsoft-com:vml" Requires="v">
                  <p:oleObj spid="_x0000_s173623" name="Equation" r:id="rId9" imgW="1052195" imgH="511175" progId="Equation.DSMT4">
                    <p:embed/>
                  </p:oleObj>
                </mc:Choice>
                <mc:Fallback>
                  <p:oleObj name="Equation" r:id="rId9" imgW="1052195" imgH="511175" progId="Equation.DSMT4">
                    <p:embed/>
                    <p:pic>
                      <p:nvPicPr>
                        <p:cNvPr id="0" name="Object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40" y="704"/>
                          <a:ext cx="640" cy="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 name="Object 10"/>
            <p:cNvGraphicFramePr>
              <a:graphicFrameLocks noChangeAspect="1"/>
            </p:cNvGraphicFramePr>
            <p:nvPr/>
          </p:nvGraphicFramePr>
          <p:xfrm>
            <a:off x="1519" y="750"/>
            <a:ext cx="176" cy="184"/>
          </p:xfrm>
          <a:graphic>
            <a:graphicData uri="http://schemas.openxmlformats.org/presentationml/2006/ole">
              <mc:AlternateContent xmlns:mc="http://schemas.openxmlformats.org/markup-compatibility/2006">
                <mc:Choice xmlns:v="urn:schemas-microsoft-com:vml" Requires="v">
                  <p:oleObj spid="_x0000_s173624" name="Equation" r:id="rId11" imgW="285115" imgH="304800" progId="Equation.DSMT4">
                    <p:embed/>
                  </p:oleObj>
                </mc:Choice>
                <mc:Fallback>
                  <p:oleObj name="Equation" r:id="rId11" imgW="285115" imgH="304800" progId="Equation.DSMT4">
                    <p:embed/>
                    <p:pic>
                      <p:nvPicPr>
                        <p:cNvPr id="0" name="Object 1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19" y="750"/>
                          <a:ext cx="176" cy="1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2" name="Group 11"/>
          <p:cNvGrpSpPr/>
          <p:nvPr/>
        </p:nvGrpSpPr>
        <p:grpSpPr bwMode="auto">
          <a:xfrm>
            <a:off x="395288" y="3100388"/>
            <a:ext cx="8351837" cy="1462087"/>
            <a:chOff x="250" y="976"/>
            <a:chExt cx="5261" cy="921"/>
          </a:xfrm>
        </p:grpSpPr>
        <p:grpSp>
          <p:nvGrpSpPr>
            <p:cNvPr id="13" name="Group 12"/>
            <p:cNvGrpSpPr/>
            <p:nvPr/>
          </p:nvGrpSpPr>
          <p:grpSpPr bwMode="auto">
            <a:xfrm>
              <a:off x="431" y="976"/>
              <a:ext cx="5080" cy="640"/>
              <a:chOff x="431" y="976"/>
              <a:chExt cx="5080" cy="640"/>
            </a:xfrm>
          </p:grpSpPr>
          <p:sp>
            <p:nvSpPr>
              <p:cNvPr id="17" name="Rectangle 13"/>
              <p:cNvSpPr>
                <a:spLocks noChangeArrowheads="1"/>
              </p:cNvSpPr>
              <p:nvPr/>
            </p:nvSpPr>
            <p:spPr bwMode="auto">
              <a:xfrm>
                <a:off x="431" y="1058"/>
                <a:ext cx="508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en-US" altLang="zh-CN" sz="28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则称                为在            的条件下 </a:t>
                </a:r>
              </a:p>
            </p:txBody>
          </p:sp>
          <p:graphicFrame>
            <p:nvGraphicFramePr>
              <p:cNvPr id="18" name="Object 14"/>
              <p:cNvGraphicFramePr>
                <a:graphicFrameLocks noChangeAspect="1"/>
              </p:cNvGraphicFramePr>
              <p:nvPr/>
            </p:nvGraphicFramePr>
            <p:xfrm>
              <a:off x="2472" y="976"/>
              <a:ext cx="792" cy="640"/>
            </p:xfrm>
            <a:graphic>
              <a:graphicData uri="http://schemas.openxmlformats.org/presentationml/2006/ole">
                <mc:AlternateContent xmlns:mc="http://schemas.openxmlformats.org/markup-compatibility/2006">
                  <mc:Choice xmlns:v="urn:schemas-microsoft-com:vml" Requires="v">
                    <p:oleObj spid="_x0000_s173625" name="Equation" r:id="rId13" imgW="1297940" imgH="1052195" progId="Equation.DSMT4">
                      <p:embed/>
                    </p:oleObj>
                  </mc:Choice>
                  <mc:Fallback>
                    <p:oleObj name="Equation" r:id="rId13" imgW="1297940" imgH="1052195" progId="Equation.DSMT4">
                      <p:embed/>
                      <p:pic>
                        <p:nvPicPr>
                          <p:cNvPr id="0" name="Object 1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472" y="976"/>
                            <a:ext cx="792" cy="6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 name="Object 15"/>
              <p:cNvGraphicFramePr>
                <a:graphicFrameLocks noChangeAspect="1"/>
              </p:cNvGraphicFramePr>
              <p:nvPr/>
            </p:nvGraphicFramePr>
            <p:xfrm>
              <a:off x="3833" y="1112"/>
              <a:ext cx="544" cy="240"/>
            </p:xfrm>
            <a:graphic>
              <a:graphicData uri="http://schemas.openxmlformats.org/presentationml/2006/ole">
                <mc:AlternateContent xmlns:mc="http://schemas.openxmlformats.org/markup-compatibility/2006">
                  <mc:Choice xmlns:v="urn:schemas-microsoft-com:vml" Requires="v">
                    <p:oleObj spid="_x0000_s173626" name="Equation" r:id="rId15" imgW="894715" imgH="393065" progId="Equation.DSMT4">
                      <p:embed/>
                    </p:oleObj>
                  </mc:Choice>
                  <mc:Fallback>
                    <p:oleObj name="Equation" r:id="rId15" imgW="894715" imgH="393065" progId="Equation.DSMT4">
                      <p:embed/>
                      <p:pic>
                        <p:nvPicPr>
                          <p:cNvPr id="0" name="Object 15"/>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833" y="1112"/>
                            <a:ext cx="544" cy="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4" name="Group 16"/>
            <p:cNvGrpSpPr/>
            <p:nvPr/>
          </p:nvGrpSpPr>
          <p:grpSpPr bwMode="auto">
            <a:xfrm>
              <a:off x="250" y="1570"/>
              <a:ext cx="2086" cy="327"/>
              <a:chOff x="250" y="1570"/>
              <a:chExt cx="2086" cy="327"/>
            </a:xfrm>
          </p:grpSpPr>
          <p:sp>
            <p:nvSpPr>
              <p:cNvPr id="15" name="Text Box 17"/>
              <p:cNvSpPr txBox="1">
                <a:spLocks noChangeArrowheads="1"/>
              </p:cNvSpPr>
              <p:nvPr/>
            </p:nvSpPr>
            <p:spPr bwMode="auto">
              <a:xfrm>
                <a:off x="250" y="1570"/>
                <a:ext cx="208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defRPr/>
                </a:pP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的</a:t>
                </a:r>
                <a:r>
                  <a:rPr kumimoji="1"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rPr>
                  <a:t>条件概率密度</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p>
            </p:txBody>
          </p:sp>
          <p:graphicFrame>
            <p:nvGraphicFramePr>
              <p:cNvPr id="16" name="Object 18"/>
              <p:cNvGraphicFramePr>
                <a:graphicFrameLocks noChangeAspect="1"/>
              </p:cNvGraphicFramePr>
              <p:nvPr/>
            </p:nvGraphicFramePr>
            <p:xfrm>
              <a:off x="340" y="1667"/>
              <a:ext cx="224" cy="184"/>
            </p:xfrm>
            <a:graphic>
              <a:graphicData uri="http://schemas.openxmlformats.org/presentationml/2006/ole">
                <mc:AlternateContent xmlns:mc="http://schemas.openxmlformats.org/markup-compatibility/2006">
                  <mc:Choice xmlns:v="urn:schemas-microsoft-com:vml" Requires="v">
                    <p:oleObj spid="_x0000_s173627" name="Equation" r:id="rId17" imgW="363855" imgH="304800" progId="Equation.DSMT4">
                      <p:embed/>
                    </p:oleObj>
                  </mc:Choice>
                  <mc:Fallback>
                    <p:oleObj name="Equation" r:id="rId17" imgW="363855" imgH="304800" progId="Equation.DSMT4">
                      <p:embed/>
                      <p:pic>
                        <p:nvPicPr>
                          <p:cNvPr id="0" name="Object 18"/>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40" y="1667"/>
                            <a:ext cx="224" cy="1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sp>
        <p:nvSpPr>
          <p:cNvPr id="20" name="Text Box 19"/>
          <p:cNvSpPr txBox="1">
            <a:spLocks noChangeArrowheads="1"/>
          </p:cNvSpPr>
          <p:nvPr/>
        </p:nvSpPr>
        <p:spPr bwMode="auto">
          <a:xfrm>
            <a:off x="3490913" y="4043363"/>
            <a:ext cx="1008062"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defRPr/>
            </a:pPr>
            <a:r>
              <a:rPr kumimoji="1"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记为</a:t>
            </a:r>
          </a:p>
        </p:txBody>
      </p:sp>
      <p:sp>
        <p:nvSpPr>
          <p:cNvPr id="32" name="Rectangle 31"/>
          <p:cNvSpPr>
            <a:spLocks noChangeArrowheads="1"/>
          </p:cNvSpPr>
          <p:nvPr/>
        </p:nvSpPr>
        <p:spPr bwMode="auto">
          <a:xfrm>
            <a:off x="1330325" y="1955800"/>
            <a:ext cx="10731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800" b="1" i="0" u="none" strike="noStrike" kern="1200" cap="none" spc="0" normalizeH="0" baseline="0" noProof="0">
                <a:ln>
                  <a:noFill/>
                </a:ln>
                <a:solidFill>
                  <a:srgbClr val="0000FF"/>
                </a:solidFill>
                <a:effectLst/>
                <a:uLnTx/>
                <a:uFillTx/>
                <a:latin typeface="Times New Roman" panose="02020603050405020304" pitchFamily="18" charset="0"/>
                <a:ea typeface="宋体" panose="02010600030101010101" pitchFamily="2" charset="-122"/>
                <a:cs typeface="+mn-cs"/>
              </a:rPr>
              <a:t>定义</a:t>
            </a:r>
            <a:r>
              <a:rPr kumimoji="1" lang="en-US" altLang="zh-CN" sz="2800" b="1" i="0" u="none" strike="noStrike" kern="1200" cap="none" spc="0" normalizeH="0" baseline="0" noProof="0">
                <a:ln>
                  <a:noFill/>
                </a:ln>
                <a:solidFill>
                  <a:srgbClr val="0000FF"/>
                </a:solidFill>
                <a:effectLst/>
                <a:uLnTx/>
                <a:uFillTx/>
                <a:latin typeface="Times New Roman" panose="02020603050405020304" pitchFamily="18" charset="0"/>
                <a:ea typeface="宋体" panose="02010600030101010101" pitchFamily="2" charset="-122"/>
                <a:cs typeface="+mn-cs"/>
              </a:rPr>
              <a:t>2</a:t>
            </a:r>
          </a:p>
        </p:txBody>
      </p:sp>
      <p:grpSp>
        <p:nvGrpSpPr>
          <p:cNvPr id="33" name="Group 32"/>
          <p:cNvGrpSpPr/>
          <p:nvPr/>
        </p:nvGrpSpPr>
        <p:grpSpPr bwMode="auto">
          <a:xfrm>
            <a:off x="539750" y="2579688"/>
            <a:ext cx="8064500" cy="1166812"/>
            <a:chOff x="340" y="654"/>
            <a:chExt cx="5080" cy="735"/>
          </a:xfrm>
        </p:grpSpPr>
        <p:sp>
          <p:nvSpPr>
            <p:cNvPr id="34" name="Rectangle 33"/>
            <p:cNvSpPr>
              <a:spLocks noChangeArrowheads="1"/>
            </p:cNvSpPr>
            <p:nvPr/>
          </p:nvSpPr>
          <p:spPr bwMode="auto">
            <a:xfrm>
              <a:off x="4179" y="654"/>
              <a:ext cx="124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若对于固定</a:t>
              </a:r>
            </a:p>
          </p:txBody>
        </p:sp>
        <p:grpSp>
          <p:nvGrpSpPr>
            <p:cNvPr id="35" name="Group 34"/>
            <p:cNvGrpSpPr/>
            <p:nvPr/>
          </p:nvGrpSpPr>
          <p:grpSpPr bwMode="auto">
            <a:xfrm>
              <a:off x="340" y="1062"/>
              <a:ext cx="1598" cy="327"/>
              <a:chOff x="340" y="1062"/>
              <a:chExt cx="1598" cy="327"/>
            </a:xfrm>
          </p:grpSpPr>
          <p:graphicFrame>
            <p:nvGraphicFramePr>
              <p:cNvPr id="36" name="Object 35"/>
              <p:cNvGraphicFramePr>
                <a:graphicFrameLocks noChangeAspect="1"/>
              </p:cNvGraphicFramePr>
              <p:nvPr/>
            </p:nvGraphicFramePr>
            <p:xfrm>
              <a:off x="930" y="1067"/>
              <a:ext cx="1008" cy="312"/>
            </p:xfrm>
            <a:graphic>
              <a:graphicData uri="http://schemas.openxmlformats.org/presentationml/2006/ole">
                <mc:AlternateContent xmlns:mc="http://schemas.openxmlformats.org/markup-compatibility/2006">
                  <mc:Choice xmlns:v="urn:schemas-microsoft-com:vml" Requires="v">
                    <p:oleObj spid="_x0000_s173628" name="Equation" r:id="rId19" imgW="1651635" imgH="511175" progId="Equation.DSMT4">
                      <p:embed/>
                    </p:oleObj>
                  </mc:Choice>
                  <mc:Fallback>
                    <p:oleObj name="Equation" r:id="rId19" imgW="1651635" imgH="511175" progId="Equation.DSMT4">
                      <p:embed/>
                      <p:pic>
                        <p:nvPicPr>
                          <p:cNvPr id="0" name="Object 35"/>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930" y="1067"/>
                            <a:ext cx="1008" cy="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7" name="Object 36"/>
              <p:cNvGraphicFramePr>
                <a:graphicFrameLocks noChangeAspect="1"/>
              </p:cNvGraphicFramePr>
              <p:nvPr/>
            </p:nvGraphicFramePr>
            <p:xfrm>
              <a:off x="657" y="1162"/>
              <a:ext cx="160" cy="200"/>
            </p:xfrm>
            <a:graphic>
              <a:graphicData uri="http://schemas.openxmlformats.org/presentationml/2006/ole">
                <mc:AlternateContent xmlns:mc="http://schemas.openxmlformats.org/markup-compatibility/2006">
                  <mc:Choice xmlns:v="urn:schemas-microsoft-com:vml" Requires="v">
                    <p:oleObj spid="_x0000_s173629" name="Equation" r:id="rId21" imgW="265430" imgH="324485" progId="Equation.DSMT4">
                      <p:embed/>
                    </p:oleObj>
                  </mc:Choice>
                  <mc:Fallback>
                    <p:oleObj name="Equation" r:id="rId21" imgW="265430" imgH="324485" progId="Equation.DSMT4">
                      <p:embed/>
                      <p:pic>
                        <p:nvPicPr>
                          <p:cNvPr id="0" name="Object 36"/>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657" y="1162"/>
                            <a:ext cx="160" cy="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8" name="Rectangle 37"/>
              <p:cNvSpPr>
                <a:spLocks noChangeArrowheads="1"/>
              </p:cNvSpPr>
              <p:nvPr/>
            </p:nvSpPr>
            <p:spPr bwMode="auto">
              <a:xfrm>
                <a:off x="340" y="1062"/>
                <a:ext cx="68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的    </a:t>
                </a:r>
                <a:r>
                  <a:rPr kumimoji="1"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a:t>
                </a: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down)">
                                      <p:cBhvr>
                                        <p:cTn id="17" dur="500"/>
                                        <p:tgtEl>
                                          <p:spTgt spid="33"/>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wipe(left)">
                                      <p:cBhvr>
                                        <p:cTn id="29" dur="500"/>
                                        <p:tgtEl>
                                          <p:spTgt spid="20"/>
                                        </p:tgtEl>
                                      </p:cBhvr>
                                    </p:animEffect>
                                  </p:childTnLst>
                                </p:cTn>
                              </p:par>
                            </p:childTnLst>
                          </p:cTn>
                        </p:par>
                      </p:childTnLst>
                    </p:cTn>
                  </p:par>
                  <p:par>
                    <p:cTn id="30" fill="hold">
                      <p:stCondLst>
                        <p:cond delay="indefinite"/>
                      </p:stCondLst>
                      <p:childTnLst>
                        <p:par>
                          <p:cTn id="31" fill="hold">
                            <p:stCondLst>
                              <p:cond delay="0"/>
                            </p:stCondLst>
                            <p:childTnLst>
                              <p:par>
                                <p:cTn id="32" presetID="5" presetClass="entr" presetSubtype="10" fill="hold" nodeType="click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checkerboard(across)">
                                      <p:cBhvr>
                                        <p:cTn id="3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ChangeAspect="1"/>
          </p:cNvGraphicFramePr>
          <p:nvPr/>
        </p:nvGraphicFramePr>
        <p:xfrm>
          <a:off x="1998662" y="3472190"/>
          <a:ext cx="3335338" cy="1078286"/>
        </p:xfrm>
        <a:graphic>
          <a:graphicData uri="http://schemas.openxmlformats.org/presentationml/2006/ole">
            <mc:AlternateContent xmlns:mc="http://schemas.openxmlformats.org/markup-compatibility/2006">
              <mc:Choice xmlns:v="urn:schemas-microsoft-com:vml" Requires="v">
                <p:oleObj spid="_x0000_s174394" name="公式" r:id="rId3" imgW="1376680" imgH="442595" progId="Equation.3">
                  <p:embed/>
                </p:oleObj>
              </mc:Choice>
              <mc:Fallback>
                <p:oleObj name="公式" r:id="rId3" imgW="1376680" imgH="442595"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98662" y="3472190"/>
                        <a:ext cx="3335338" cy="1078286"/>
                      </a:xfrm>
                      <a:prstGeom prst="rect">
                        <a:avLst/>
                      </a:prstGeom>
                      <a:noFill/>
                      <a:ln>
                        <a:noFill/>
                      </a:ln>
                      <a:effectLst/>
                    </p:spPr>
                  </p:pic>
                </p:oleObj>
              </mc:Fallback>
            </mc:AlternateContent>
          </a:graphicData>
        </a:graphic>
      </p:graphicFrame>
      <p:graphicFrame>
        <p:nvGraphicFramePr>
          <p:cNvPr id="3" name="Object 6"/>
          <p:cNvGraphicFramePr>
            <a:graphicFrameLocks noChangeAspect="1"/>
          </p:cNvGraphicFramePr>
          <p:nvPr/>
        </p:nvGraphicFramePr>
        <p:xfrm>
          <a:off x="1905000" y="5410200"/>
          <a:ext cx="3733800" cy="966680"/>
        </p:xfrm>
        <a:graphic>
          <a:graphicData uri="http://schemas.openxmlformats.org/presentationml/2006/ole">
            <mc:AlternateContent xmlns:mc="http://schemas.openxmlformats.org/markup-compatibility/2006">
              <mc:Choice xmlns:v="urn:schemas-microsoft-com:vml" Requires="v">
                <p:oleObj spid="_x0000_s174395" name="Equation" r:id="rId5" imgW="4050665" imgH="1052195" progId="Equation.DSMT4">
                  <p:embed/>
                </p:oleObj>
              </mc:Choice>
              <mc:Fallback>
                <p:oleObj name="Equation" r:id="rId5" imgW="4050665" imgH="1052195" progId="Equation.DSMT4">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5000" y="5410200"/>
                        <a:ext cx="3733800" cy="966680"/>
                      </a:xfrm>
                      <a:prstGeom prst="rect">
                        <a:avLst/>
                      </a:prstGeom>
                      <a:noFill/>
                      <a:ln>
                        <a:noFill/>
                      </a:ln>
                      <a:effectLst/>
                    </p:spPr>
                  </p:pic>
                </p:oleObj>
              </mc:Fallback>
            </mc:AlternateContent>
          </a:graphicData>
        </a:graphic>
      </p:graphicFrame>
      <p:grpSp>
        <p:nvGrpSpPr>
          <p:cNvPr id="4" name="Group 20"/>
          <p:cNvGrpSpPr/>
          <p:nvPr/>
        </p:nvGrpSpPr>
        <p:grpSpPr bwMode="auto">
          <a:xfrm>
            <a:off x="381000" y="500857"/>
            <a:ext cx="7920038" cy="1535112"/>
            <a:chOff x="295" y="2614"/>
            <a:chExt cx="4989" cy="967"/>
          </a:xfrm>
        </p:grpSpPr>
        <p:grpSp>
          <p:nvGrpSpPr>
            <p:cNvPr id="5" name="Group 21"/>
            <p:cNvGrpSpPr/>
            <p:nvPr/>
          </p:nvGrpSpPr>
          <p:grpSpPr bwMode="auto">
            <a:xfrm>
              <a:off x="798" y="2614"/>
              <a:ext cx="4486" cy="640"/>
              <a:chOff x="798" y="2614"/>
              <a:chExt cx="4486" cy="640"/>
            </a:xfrm>
          </p:grpSpPr>
          <p:graphicFrame>
            <p:nvGraphicFramePr>
              <p:cNvPr id="10" name="Object 22"/>
              <p:cNvGraphicFramePr>
                <a:graphicFrameLocks noChangeAspect="1"/>
              </p:cNvGraphicFramePr>
              <p:nvPr/>
            </p:nvGraphicFramePr>
            <p:xfrm>
              <a:off x="1143" y="2614"/>
              <a:ext cx="3056" cy="640"/>
            </p:xfrm>
            <a:graphic>
              <a:graphicData uri="http://schemas.openxmlformats.org/presentationml/2006/ole">
                <mc:AlternateContent xmlns:mc="http://schemas.openxmlformats.org/markup-compatibility/2006">
                  <mc:Choice xmlns:v="urn:schemas-microsoft-com:vml" Requires="v">
                    <p:oleObj spid="_x0000_s174396" name="Equation" r:id="rId7" imgW="5004435" imgH="1052195" progId="Equation.DSMT4">
                      <p:embed/>
                    </p:oleObj>
                  </mc:Choice>
                  <mc:Fallback>
                    <p:oleObj name="Equation" r:id="rId7" imgW="5004435" imgH="1052195" progId="Equation.DSMT4">
                      <p:embed/>
                      <p:pic>
                        <p:nvPicPr>
                          <p:cNvPr id="0" name="Object 2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43" y="2614"/>
                            <a:ext cx="3056" cy="6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 name="Rectangle 23"/>
              <p:cNvSpPr>
                <a:spLocks noChangeArrowheads="1"/>
              </p:cNvSpPr>
              <p:nvPr/>
            </p:nvSpPr>
            <p:spPr bwMode="auto">
              <a:xfrm>
                <a:off x="798" y="2755"/>
                <a:ext cx="407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称                                                         为在         </a:t>
                </a:r>
              </a:p>
            </p:txBody>
          </p:sp>
          <p:graphicFrame>
            <p:nvGraphicFramePr>
              <p:cNvPr id="12" name="Object 24"/>
              <p:cNvGraphicFramePr>
                <a:graphicFrameLocks noChangeAspect="1"/>
              </p:cNvGraphicFramePr>
              <p:nvPr/>
            </p:nvGraphicFramePr>
            <p:xfrm>
              <a:off x="4740" y="2832"/>
              <a:ext cx="544" cy="240"/>
            </p:xfrm>
            <a:graphic>
              <a:graphicData uri="http://schemas.openxmlformats.org/presentationml/2006/ole">
                <mc:AlternateContent xmlns:mc="http://schemas.openxmlformats.org/markup-compatibility/2006">
                  <mc:Choice xmlns:v="urn:schemas-microsoft-com:vml" Requires="v">
                    <p:oleObj spid="_x0000_s174397" name="Equation" r:id="rId9" imgW="894715" imgH="393065" progId="Equation.DSMT4">
                      <p:embed/>
                    </p:oleObj>
                  </mc:Choice>
                  <mc:Fallback>
                    <p:oleObj name="Equation" r:id="rId9" imgW="894715" imgH="393065" progId="Equation.DSMT4">
                      <p:embed/>
                      <p:pic>
                        <p:nvPicPr>
                          <p:cNvPr id="0" name="Object 2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40" y="2832"/>
                            <a:ext cx="544" cy="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6" name="Group 25"/>
            <p:cNvGrpSpPr/>
            <p:nvPr/>
          </p:nvGrpSpPr>
          <p:grpSpPr bwMode="auto">
            <a:xfrm>
              <a:off x="295" y="3254"/>
              <a:ext cx="3174" cy="327"/>
              <a:chOff x="295" y="3254"/>
              <a:chExt cx="3174" cy="327"/>
            </a:xfrm>
          </p:grpSpPr>
          <p:sp>
            <p:nvSpPr>
              <p:cNvPr id="7" name="Rectangle 26"/>
              <p:cNvSpPr>
                <a:spLocks noChangeArrowheads="1"/>
              </p:cNvSpPr>
              <p:nvPr/>
            </p:nvSpPr>
            <p:spPr bwMode="auto">
              <a:xfrm>
                <a:off x="295" y="3254"/>
                <a:ext cx="107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的条件下</a:t>
                </a:r>
                <a:r>
                  <a:rPr kumimoji="1"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a:t>
                </a:r>
              </a:p>
            </p:txBody>
          </p:sp>
          <p:sp>
            <p:nvSpPr>
              <p:cNvPr id="8" name="Text Box 27"/>
              <p:cNvSpPr txBox="1">
                <a:spLocks noChangeArrowheads="1"/>
              </p:cNvSpPr>
              <p:nvPr/>
            </p:nvSpPr>
            <p:spPr bwMode="auto">
              <a:xfrm>
                <a:off x="1383" y="3254"/>
                <a:ext cx="208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defRPr/>
                </a:pP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的</a:t>
                </a:r>
                <a:r>
                  <a:rPr kumimoji="1"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rPr>
                  <a:t>条件分布函数</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p>
            </p:txBody>
          </p:sp>
          <p:graphicFrame>
            <p:nvGraphicFramePr>
              <p:cNvPr id="9" name="Object 28"/>
              <p:cNvGraphicFramePr>
                <a:graphicFrameLocks noChangeAspect="1"/>
              </p:cNvGraphicFramePr>
              <p:nvPr/>
            </p:nvGraphicFramePr>
            <p:xfrm>
              <a:off x="1473" y="3351"/>
              <a:ext cx="224" cy="184"/>
            </p:xfrm>
            <a:graphic>
              <a:graphicData uri="http://schemas.openxmlformats.org/presentationml/2006/ole">
                <mc:AlternateContent xmlns:mc="http://schemas.openxmlformats.org/markup-compatibility/2006">
                  <mc:Choice xmlns:v="urn:schemas-microsoft-com:vml" Requires="v">
                    <p:oleObj spid="_x0000_s174398" name="Equation" r:id="rId11" imgW="363855" imgH="304800" progId="Equation.DSMT4">
                      <p:embed/>
                    </p:oleObj>
                  </mc:Choice>
                  <mc:Fallback>
                    <p:oleObj name="Equation" r:id="rId11" imgW="363855" imgH="304800" progId="Equation.DSMT4">
                      <p:embed/>
                      <p:pic>
                        <p:nvPicPr>
                          <p:cNvPr id="0" name="Object 2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473" y="3351"/>
                            <a:ext cx="224" cy="1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graphicFrame>
        <p:nvGraphicFramePr>
          <p:cNvPr id="14" name="Object 30"/>
          <p:cNvGraphicFramePr>
            <a:graphicFrameLocks noChangeAspect="1"/>
          </p:cNvGraphicFramePr>
          <p:nvPr/>
        </p:nvGraphicFramePr>
        <p:xfrm>
          <a:off x="1944688" y="2124869"/>
          <a:ext cx="4330700" cy="584200"/>
        </p:xfrm>
        <a:graphic>
          <a:graphicData uri="http://schemas.openxmlformats.org/presentationml/2006/ole">
            <mc:AlternateContent xmlns:mc="http://schemas.openxmlformats.org/markup-compatibility/2006">
              <mc:Choice xmlns:v="urn:schemas-microsoft-com:vml" Requires="v">
                <p:oleObj spid="_x0000_s174399" name="Equation" r:id="rId13" imgW="4473575" imgH="600075" progId="Equation.DSMT4">
                  <p:embed/>
                </p:oleObj>
              </mc:Choice>
              <mc:Fallback>
                <p:oleObj name="Equation" r:id="rId13" imgW="4473575" imgH="600075" progId="Equation.DSMT4">
                  <p:embed/>
                  <p:pic>
                    <p:nvPicPr>
                      <p:cNvPr id="0" name="Object 3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944688" y="2124869"/>
                        <a:ext cx="4330700" cy="584200"/>
                      </a:xfrm>
                      <a:prstGeom prst="rect">
                        <a:avLst/>
                      </a:prstGeom>
                      <a:noFill/>
                      <a:ln>
                        <a:noFill/>
                      </a:ln>
                      <a:effectLst/>
                    </p:spPr>
                  </p:pic>
                </p:oleObj>
              </mc:Fallback>
            </mc:AlternateContent>
          </a:graphicData>
        </a:graphic>
      </p:graphicFrame>
      <mc:AlternateContent xmlns:mc="http://schemas.openxmlformats.org/markup-compatibility/2006" xmlns:a14="http://schemas.microsoft.com/office/drawing/2010/main">
        <mc:Choice Requires="a14">
          <p:sp>
            <p:nvSpPr>
              <p:cNvPr id="15" name="矩形 14"/>
              <p:cNvSpPr/>
              <p:nvPr/>
            </p:nvSpPr>
            <p:spPr>
              <a:xfrm>
                <a:off x="685800" y="2850684"/>
                <a:ext cx="5979201" cy="523220"/>
              </a:xfrm>
              <a:prstGeom prst="rect">
                <a:avLst/>
              </a:prstGeom>
            </p:spPr>
            <p:txBody>
              <a:bodyPr wrap="none">
                <a:spAutoFit/>
              </a:bodyPr>
              <a:lstStyle/>
              <a:p>
                <a:r>
                  <a:rPr kumimoji="1" lang="zh-CN" altLang="en-US" dirty="0">
                    <a:solidFill>
                      <a:srgbClr val="000000"/>
                    </a:solidFill>
                  </a:rPr>
                  <a:t>在 </a:t>
                </a:r>
                <a:r>
                  <a:rPr kumimoji="1" lang="en-US" altLang="zh-CN" dirty="0">
                    <a:solidFill>
                      <a:srgbClr val="000000"/>
                    </a:solidFill>
                  </a:rPr>
                  <a:t>X=</a:t>
                </a:r>
                <a14:m>
                  <m:oMath xmlns:m="http://schemas.openxmlformats.org/officeDocument/2006/math">
                    <m:r>
                      <a:rPr kumimoji="1" lang="en-US" altLang="zh-CN" i="1" dirty="0" smtClean="0">
                        <a:solidFill>
                          <a:srgbClr val="000000"/>
                        </a:solidFill>
                        <a:latin typeface="Cambria Math" panose="02040503050406030204" pitchFamily="18" charset="0"/>
                      </a:rPr>
                      <m:t>𝑥</m:t>
                    </m:r>
                  </m:oMath>
                </a14:m>
                <a:r>
                  <a:rPr kumimoji="1" lang="zh-CN" altLang="en-US" dirty="0">
                    <a:solidFill>
                      <a:srgbClr val="000000"/>
                    </a:solidFill>
                  </a:rPr>
                  <a:t> 的条件下</a:t>
                </a:r>
                <a:r>
                  <a:rPr kumimoji="1" lang="en-US" altLang="zh-CN" dirty="0">
                    <a:solidFill>
                      <a:srgbClr val="000000"/>
                    </a:solidFill>
                  </a:rPr>
                  <a:t>Y</a:t>
                </a:r>
                <a:r>
                  <a:rPr kumimoji="1" lang="zh-CN" altLang="en-US" dirty="0">
                    <a:solidFill>
                      <a:srgbClr val="000000"/>
                    </a:solidFill>
                  </a:rPr>
                  <a:t>的</a:t>
                </a:r>
                <a:r>
                  <a:rPr kumimoji="1" lang="zh-CN" altLang="en-US" dirty="0">
                    <a:solidFill>
                      <a:srgbClr val="FF0000"/>
                    </a:solidFill>
                  </a:rPr>
                  <a:t>条件概率密度</a:t>
                </a:r>
                <a:r>
                  <a:rPr kumimoji="1" lang="zh-CN" altLang="en-US" dirty="0">
                    <a:solidFill>
                      <a:srgbClr val="0000FF"/>
                    </a:solidFill>
                  </a:rPr>
                  <a:t>为</a:t>
                </a:r>
                <a:endParaRPr lang="zh-CN" altLang="en-US" dirty="0"/>
              </a:p>
            </p:txBody>
          </p:sp>
        </mc:Choice>
        <mc:Fallback xmlns="">
          <p:sp>
            <p:nvSpPr>
              <p:cNvPr id="15" name="矩形 14"/>
              <p:cNvSpPr>
                <a:spLocks noRot="1" noChangeAspect="1" noMove="1" noResize="1" noEditPoints="1" noAdjustHandles="1" noChangeArrowheads="1" noChangeShapeType="1" noTextEdit="1"/>
              </p:cNvSpPr>
              <p:nvPr/>
            </p:nvSpPr>
            <p:spPr>
              <a:xfrm>
                <a:off x="685800" y="2850684"/>
                <a:ext cx="5979201" cy="523220"/>
              </a:xfrm>
              <a:prstGeom prst="rect">
                <a:avLst/>
              </a:prstGeom>
              <a:blipFill rotWithShape="1">
                <a:blip r:embed="rId15"/>
                <a:stretch>
                  <a:fillRect t="-32" r="1" b="28"/>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6" name="矩形 15"/>
              <p:cNvSpPr/>
              <p:nvPr/>
            </p:nvSpPr>
            <p:spPr>
              <a:xfrm>
                <a:off x="685800" y="4550476"/>
                <a:ext cx="5979201" cy="523220"/>
              </a:xfrm>
              <a:prstGeom prst="rect">
                <a:avLst/>
              </a:prstGeom>
            </p:spPr>
            <p:txBody>
              <a:bodyPr wrap="none">
                <a:spAutoFit/>
              </a:bodyPr>
              <a:lstStyle/>
              <a:p>
                <a:r>
                  <a:rPr kumimoji="1" lang="zh-CN" altLang="en-US" dirty="0">
                    <a:solidFill>
                      <a:srgbClr val="000000"/>
                    </a:solidFill>
                  </a:rPr>
                  <a:t>在 </a:t>
                </a:r>
                <a:r>
                  <a:rPr kumimoji="1" lang="en-US" altLang="zh-CN" dirty="0">
                    <a:solidFill>
                      <a:srgbClr val="000000"/>
                    </a:solidFill>
                  </a:rPr>
                  <a:t>X=</a:t>
                </a:r>
                <a14:m>
                  <m:oMath xmlns:m="http://schemas.openxmlformats.org/officeDocument/2006/math">
                    <m:r>
                      <a:rPr kumimoji="1" lang="en-US" altLang="zh-CN" i="1" dirty="0" smtClean="0">
                        <a:solidFill>
                          <a:srgbClr val="000000"/>
                        </a:solidFill>
                        <a:latin typeface="Cambria Math" panose="02040503050406030204" pitchFamily="18" charset="0"/>
                      </a:rPr>
                      <m:t>𝑥</m:t>
                    </m:r>
                  </m:oMath>
                </a14:m>
                <a:r>
                  <a:rPr kumimoji="1" lang="zh-CN" altLang="en-US" dirty="0">
                    <a:solidFill>
                      <a:srgbClr val="000000"/>
                    </a:solidFill>
                  </a:rPr>
                  <a:t> 的条件下</a:t>
                </a:r>
                <a:r>
                  <a:rPr kumimoji="1" lang="en-US" altLang="zh-CN" dirty="0">
                    <a:solidFill>
                      <a:srgbClr val="000000"/>
                    </a:solidFill>
                  </a:rPr>
                  <a:t>Y</a:t>
                </a:r>
                <a:r>
                  <a:rPr kumimoji="1" lang="zh-CN" altLang="en-US" dirty="0">
                    <a:solidFill>
                      <a:srgbClr val="000000"/>
                    </a:solidFill>
                  </a:rPr>
                  <a:t>的</a:t>
                </a:r>
                <a:r>
                  <a:rPr kumimoji="1" lang="zh-CN" altLang="en-US" dirty="0">
                    <a:solidFill>
                      <a:srgbClr val="FF0000"/>
                    </a:solidFill>
                  </a:rPr>
                  <a:t>条件分布函数</a:t>
                </a:r>
                <a:r>
                  <a:rPr kumimoji="1" lang="zh-CN" altLang="en-US" dirty="0">
                    <a:solidFill>
                      <a:srgbClr val="0000FF"/>
                    </a:solidFill>
                  </a:rPr>
                  <a:t>为</a:t>
                </a:r>
                <a:endParaRPr lang="zh-CN" altLang="en-US" dirty="0"/>
              </a:p>
            </p:txBody>
          </p:sp>
        </mc:Choice>
        <mc:Fallback xmlns="">
          <p:sp>
            <p:nvSpPr>
              <p:cNvPr id="16" name="矩形 15"/>
              <p:cNvSpPr>
                <a:spLocks noRot="1" noChangeAspect="1" noMove="1" noResize="1" noEditPoints="1" noAdjustHandles="1" noChangeArrowheads="1" noChangeShapeType="1" noTextEdit="1"/>
              </p:cNvSpPr>
              <p:nvPr/>
            </p:nvSpPr>
            <p:spPr>
              <a:xfrm>
                <a:off x="685800" y="4550476"/>
                <a:ext cx="5979201" cy="523220"/>
              </a:xfrm>
              <a:prstGeom prst="rect">
                <a:avLst/>
              </a:prstGeom>
              <a:blipFill rotWithShape="1">
                <a:blip r:embed="rId16"/>
                <a:stretch>
                  <a:fillRect t="-13" r="1" b="9"/>
                </a:stretch>
              </a:blipFill>
            </p:spPr>
            <p:txBody>
              <a:bodyPr/>
              <a:lstStyle/>
              <a:p>
                <a:r>
                  <a:rPr lang="zh-CN" alt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left)">
                                      <p:cBhvr>
                                        <p:cTn id="14" dur="5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6"/>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55" presetClass="entr" presetSubtype="0" fill="hold" nodeType="click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p:cTn id="32" dur="1000" fill="hold"/>
                                        <p:tgtEl>
                                          <p:spTgt spid="3"/>
                                        </p:tgtEl>
                                        <p:attrNameLst>
                                          <p:attrName>ppt_w</p:attrName>
                                        </p:attrNameLst>
                                      </p:cBhvr>
                                      <p:tavLst>
                                        <p:tav tm="0">
                                          <p:val>
                                            <p:strVal val="#ppt_w*0.70"/>
                                          </p:val>
                                        </p:tav>
                                        <p:tav tm="100000">
                                          <p:val>
                                            <p:strVal val="#ppt_w"/>
                                          </p:val>
                                        </p:tav>
                                      </p:tavLst>
                                    </p:anim>
                                    <p:anim calcmode="lin" valueType="num">
                                      <p:cBhvr>
                                        <p:cTn id="33" dur="1000" fill="hold"/>
                                        <p:tgtEl>
                                          <p:spTgt spid="3"/>
                                        </p:tgtEl>
                                        <p:attrNameLst>
                                          <p:attrName>ppt_h</p:attrName>
                                        </p:attrNameLst>
                                      </p:cBhvr>
                                      <p:tavLst>
                                        <p:tav tm="0">
                                          <p:val>
                                            <p:strVal val="#ppt_h"/>
                                          </p:val>
                                        </p:tav>
                                        <p:tav tm="100000">
                                          <p:val>
                                            <p:strVal val="#ppt_h"/>
                                          </p:val>
                                        </p:tav>
                                      </p:tavLst>
                                    </p:anim>
                                    <p:animEffect transition="in" filter="fade">
                                      <p:cBhvr>
                                        <p:cTn id="34"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8" name="Rectangle 2"/>
          <p:cNvSpPr>
            <a:spLocks noChangeArrowheads="1"/>
          </p:cNvSpPr>
          <p:nvPr/>
        </p:nvSpPr>
        <p:spPr bwMode="auto">
          <a:xfrm>
            <a:off x="685800" y="533400"/>
            <a:ext cx="770255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en-US" altLang="zh-CN" sz="2800" b="1" i="0" u="none" strike="noStrike" kern="1200" cap="none" spc="0" normalizeH="0" baseline="0" noProof="0" dirty="0">
                <a:ln>
                  <a:noFill/>
                </a:ln>
                <a:solidFill>
                  <a:srgbClr val="0000FF"/>
                </a:solidFill>
                <a:effectLst/>
                <a:uLnTx/>
                <a:uFillTx/>
                <a:latin typeface="Times New Roman" panose="02020603050405020304" pitchFamily="18" charset="0"/>
                <a:ea typeface="宋体" panose="02010600030101010101" pitchFamily="2" charset="-122"/>
                <a:cs typeface="+mn-cs"/>
              </a:rPr>
              <a:t>        </a:t>
            </a:r>
            <a:r>
              <a:rPr kumimoji="1" lang="zh-CN" altLang="en-US" sz="2800" b="1" i="0" u="none" strike="noStrike" kern="1200" cap="none" spc="0" normalizeH="0" baseline="0" noProof="0" dirty="0" smtClean="0">
                <a:ln>
                  <a:noFill/>
                </a:ln>
                <a:solidFill>
                  <a:srgbClr val="0000FF"/>
                </a:solidFill>
                <a:effectLst/>
                <a:uLnTx/>
                <a:uFillTx/>
                <a:latin typeface="Times New Roman" panose="02020603050405020304" pitchFamily="18" charset="0"/>
                <a:ea typeface="宋体" panose="02010600030101010101" pitchFamily="2" charset="-122"/>
                <a:cs typeface="+mn-cs"/>
              </a:rPr>
              <a:t>例</a:t>
            </a:r>
            <a:r>
              <a:rPr kumimoji="1"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设</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Y</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服从单位圆上的均匀分布，概率密度为</a:t>
            </a:r>
          </a:p>
        </p:txBody>
      </p:sp>
      <p:graphicFrame>
        <p:nvGraphicFramePr>
          <p:cNvPr id="531459" name="Object 3"/>
          <p:cNvGraphicFramePr>
            <a:graphicFrameLocks noChangeAspect="1"/>
          </p:cNvGraphicFramePr>
          <p:nvPr>
            <p:extLst>
              <p:ext uri="{D42A27DB-BD31-4B8C-83A1-F6EECF244321}">
                <p14:modId xmlns:p14="http://schemas.microsoft.com/office/powerpoint/2010/main" val="52264130"/>
              </p:ext>
            </p:extLst>
          </p:nvPr>
        </p:nvGraphicFramePr>
        <p:xfrm>
          <a:off x="2195513" y="1449387"/>
          <a:ext cx="3616325" cy="1285875"/>
        </p:xfrm>
        <a:graphic>
          <a:graphicData uri="http://schemas.openxmlformats.org/presentationml/2006/ole">
            <mc:AlternateContent xmlns:mc="http://schemas.openxmlformats.org/markup-compatibility/2006">
              <mc:Choice xmlns:v="urn:schemas-microsoft-com:vml" Requires="v">
                <p:oleObj spid="_x0000_s273581" name="公式" r:id="rId3" imgW="1769745" imgH="629285" progId="Equation.3">
                  <p:embed/>
                </p:oleObj>
              </mc:Choice>
              <mc:Fallback>
                <p:oleObj name="公式" r:id="rId3" imgW="1769745" imgH="629285" progId="Equation.3">
                  <p:embed/>
                  <p:pic>
                    <p:nvPicPr>
                      <p:cNvPr id="531459"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5513" y="1449387"/>
                        <a:ext cx="3616325" cy="1285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531460" name="Group 4"/>
          <p:cNvGrpSpPr/>
          <p:nvPr/>
        </p:nvGrpSpPr>
        <p:grpSpPr bwMode="auto">
          <a:xfrm>
            <a:off x="597741" y="2817810"/>
            <a:ext cx="2293937" cy="657225"/>
            <a:chOff x="3744" y="690"/>
            <a:chExt cx="1445" cy="414"/>
          </a:xfrm>
        </p:grpSpPr>
        <p:graphicFrame>
          <p:nvGraphicFramePr>
            <p:cNvPr id="531461" name="Object 5"/>
            <p:cNvGraphicFramePr>
              <a:graphicFrameLocks noChangeAspect="1"/>
            </p:cNvGraphicFramePr>
            <p:nvPr/>
          </p:nvGraphicFramePr>
          <p:xfrm>
            <a:off x="4033" y="691"/>
            <a:ext cx="1156" cy="413"/>
          </p:xfrm>
          <a:graphic>
            <a:graphicData uri="http://schemas.openxmlformats.org/presentationml/2006/ole">
              <mc:AlternateContent xmlns:mc="http://schemas.openxmlformats.org/markup-compatibility/2006">
                <mc:Choice xmlns:v="urn:schemas-microsoft-com:vml" Requires="v">
                  <p:oleObj spid="_x0000_s273582" name="公式" r:id="rId5" imgW="697865" imgH="245745" progId="Equation.3">
                    <p:embed/>
                  </p:oleObj>
                </mc:Choice>
                <mc:Fallback>
                  <p:oleObj name="公式" r:id="rId5" imgW="697865" imgH="245745" progId="Equation.3">
                    <p:embed/>
                    <p:pic>
                      <p:nvPicPr>
                        <p:cNvPr id="531461"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33" y="691"/>
                          <a:ext cx="1156" cy="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31462" name="Rectangle 6"/>
            <p:cNvSpPr>
              <a:spLocks noChangeArrowheads="1"/>
            </p:cNvSpPr>
            <p:nvPr/>
          </p:nvSpPr>
          <p:spPr bwMode="auto">
            <a:xfrm>
              <a:off x="3744" y="690"/>
              <a:ext cx="374"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32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求</a:t>
              </a:r>
            </a:p>
          </p:txBody>
        </p:sp>
      </p:grpSp>
      <p:graphicFrame>
        <p:nvGraphicFramePr>
          <p:cNvPr id="531463" name="Object 7"/>
          <p:cNvGraphicFramePr>
            <a:graphicFrameLocks noChangeAspect="1"/>
          </p:cNvGraphicFramePr>
          <p:nvPr>
            <p:extLst>
              <p:ext uri="{D42A27DB-BD31-4B8C-83A1-F6EECF244321}">
                <p14:modId xmlns:p14="http://schemas.microsoft.com/office/powerpoint/2010/main" val="3049851671"/>
              </p:ext>
            </p:extLst>
          </p:nvPr>
        </p:nvGraphicFramePr>
        <p:xfrm>
          <a:off x="930462" y="4459684"/>
          <a:ext cx="7307263" cy="879475"/>
        </p:xfrm>
        <a:graphic>
          <a:graphicData uri="http://schemas.openxmlformats.org/presentationml/2006/ole">
            <mc:AlternateContent xmlns:mc="http://schemas.openxmlformats.org/markup-compatibility/2006">
              <mc:Choice xmlns:v="urn:schemas-microsoft-com:vml" Requires="v">
                <p:oleObj spid="_x0000_s273583" name="Equation" r:id="rId7" imgW="3377880" imgH="406080" progId="Equation.DSMT4">
                  <p:embed/>
                </p:oleObj>
              </mc:Choice>
              <mc:Fallback>
                <p:oleObj name="Equation" r:id="rId7" imgW="3377880" imgH="406080" progId="Equation.DSMT4">
                  <p:embed/>
                  <p:pic>
                    <p:nvPicPr>
                      <p:cNvPr id="531463" name="Object 7"/>
                      <p:cNvPicPr>
                        <a:picLocks noChangeAspect="1" noChangeArrowheads="1"/>
                      </p:cNvPicPr>
                      <p:nvPr/>
                    </p:nvPicPr>
                    <p:blipFill>
                      <a:blip r:embed="rId8"/>
                      <a:srcRect/>
                      <a:stretch>
                        <a:fillRect/>
                      </a:stretch>
                    </p:blipFill>
                    <p:spPr bwMode="auto">
                      <a:xfrm>
                        <a:off x="930462" y="4459684"/>
                        <a:ext cx="7307263" cy="879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31464" name="Rectangle 8"/>
          <p:cNvSpPr>
            <a:spLocks noChangeArrowheads="1"/>
          </p:cNvSpPr>
          <p:nvPr/>
        </p:nvSpPr>
        <p:spPr bwMode="auto">
          <a:xfrm>
            <a:off x="597741" y="3694905"/>
            <a:ext cx="3098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解  </a:t>
            </a:r>
            <a:r>
              <a:rPr kumimoji="1" lang="en-US" altLang="zh-CN" sz="28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的</a:t>
            </a:r>
            <a:r>
              <a:rPr kumimoji="1" lang="zh-CN" altLang="en-US" sz="2800" b="1" i="0" u="none" strike="noStrike" kern="120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rPr>
              <a:t>边缘密度</a:t>
            </a:r>
            <a:r>
              <a:rPr kumimoji="1"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为</a:t>
            </a:r>
          </a:p>
        </p:txBody>
      </p:sp>
      <p:sp>
        <p:nvSpPr>
          <p:cNvPr id="531465" name="Oval 9"/>
          <p:cNvSpPr>
            <a:spLocks noChangeArrowheads="1"/>
          </p:cNvSpPr>
          <p:nvPr/>
        </p:nvSpPr>
        <p:spPr bwMode="auto">
          <a:xfrm>
            <a:off x="6629400" y="2568670"/>
            <a:ext cx="914400" cy="914400"/>
          </a:xfrm>
          <a:prstGeom prst="ellipse">
            <a:avLst/>
          </a:prstGeom>
          <a:solidFill>
            <a:schemeClr val="accent1">
              <a:alpha val="70000"/>
            </a:schemeClr>
          </a:solidFill>
          <a:ln w="952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pSp>
        <p:nvGrpSpPr>
          <p:cNvPr id="531466" name="Group 10"/>
          <p:cNvGrpSpPr/>
          <p:nvPr/>
        </p:nvGrpSpPr>
        <p:grpSpPr bwMode="auto">
          <a:xfrm>
            <a:off x="6164262" y="1880115"/>
            <a:ext cx="2270125" cy="1871662"/>
            <a:chOff x="4105" y="2296"/>
            <a:chExt cx="1430" cy="1179"/>
          </a:xfrm>
        </p:grpSpPr>
        <p:sp>
          <p:nvSpPr>
            <p:cNvPr id="531467" name="Line 11"/>
            <p:cNvSpPr>
              <a:spLocks noChangeShapeType="1"/>
            </p:cNvSpPr>
            <p:nvPr/>
          </p:nvSpPr>
          <p:spPr bwMode="auto">
            <a:xfrm flipV="1">
              <a:off x="4105" y="3022"/>
              <a:ext cx="1315" cy="0"/>
            </a:xfrm>
            <a:prstGeom prst="line">
              <a:avLst/>
            </a:prstGeom>
            <a:noFill/>
            <a:ln w="9525">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531468" name="Line 12"/>
            <p:cNvSpPr>
              <a:spLocks noChangeShapeType="1"/>
            </p:cNvSpPr>
            <p:nvPr/>
          </p:nvSpPr>
          <p:spPr bwMode="auto">
            <a:xfrm flipV="1">
              <a:off x="4694" y="2477"/>
              <a:ext cx="1" cy="998"/>
            </a:xfrm>
            <a:prstGeom prst="line">
              <a:avLst/>
            </a:prstGeom>
            <a:noFill/>
            <a:ln w="9525">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aphicFrame>
          <p:nvGraphicFramePr>
            <p:cNvPr id="531469" name="Object 13"/>
            <p:cNvGraphicFramePr>
              <a:graphicFrameLocks noChangeAspect="1"/>
            </p:cNvGraphicFramePr>
            <p:nvPr/>
          </p:nvGraphicFramePr>
          <p:xfrm>
            <a:off x="5375" y="3067"/>
            <a:ext cx="160" cy="152"/>
          </p:xfrm>
          <a:graphic>
            <a:graphicData uri="http://schemas.openxmlformats.org/presentationml/2006/ole">
              <mc:AlternateContent xmlns:mc="http://schemas.openxmlformats.org/markup-compatibility/2006">
                <mc:Choice xmlns:v="urn:schemas-microsoft-com:vml" Requires="v">
                  <p:oleObj spid="_x0000_s273584" name="公式" r:id="rId9" imgW="265430" imgH="245745" progId="Equation.3">
                    <p:embed/>
                  </p:oleObj>
                </mc:Choice>
                <mc:Fallback>
                  <p:oleObj name="公式" r:id="rId9" imgW="265430" imgH="245745" progId="Equation.3">
                    <p:embed/>
                    <p:pic>
                      <p:nvPicPr>
                        <p:cNvPr id="531469" name="Object 1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375" y="3067"/>
                          <a:ext cx="160" cy="1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31470" name="Object 14"/>
            <p:cNvGraphicFramePr>
              <a:graphicFrameLocks noChangeAspect="1"/>
            </p:cNvGraphicFramePr>
            <p:nvPr/>
          </p:nvGraphicFramePr>
          <p:xfrm>
            <a:off x="4513" y="2870"/>
            <a:ext cx="136" cy="152"/>
          </p:xfrm>
          <a:graphic>
            <a:graphicData uri="http://schemas.openxmlformats.org/presentationml/2006/ole">
              <mc:AlternateContent xmlns:mc="http://schemas.openxmlformats.org/markup-compatibility/2006">
                <mc:Choice xmlns:v="urn:schemas-microsoft-com:vml" Requires="v">
                  <p:oleObj spid="_x0000_s273585" name="公式" r:id="rId11" imgW="226060" imgH="245745" progId="Equation.3">
                    <p:embed/>
                  </p:oleObj>
                </mc:Choice>
                <mc:Fallback>
                  <p:oleObj name="公式" r:id="rId11" imgW="226060" imgH="245745" progId="Equation.3">
                    <p:embed/>
                    <p:pic>
                      <p:nvPicPr>
                        <p:cNvPr id="531470" name="Object 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513" y="2870"/>
                          <a:ext cx="136" cy="1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31471" name="Object 15"/>
            <p:cNvGraphicFramePr>
              <a:graphicFrameLocks noChangeAspect="1"/>
            </p:cNvGraphicFramePr>
            <p:nvPr/>
          </p:nvGraphicFramePr>
          <p:xfrm>
            <a:off x="4740" y="2296"/>
            <a:ext cx="160" cy="200"/>
          </p:xfrm>
          <a:graphic>
            <a:graphicData uri="http://schemas.openxmlformats.org/presentationml/2006/ole">
              <mc:AlternateContent xmlns:mc="http://schemas.openxmlformats.org/markup-compatibility/2006">
                <mc:Choice xmlns:v="urn:schemas-microsoft-com:vml" Requires="v">
                  <p:oleObj spid="_x0000_s273586" name="公式" r:id="rId13" imgW="265430" imgH="324485" progId="Equation.3">
                    <p:embed/>
                  </p:oleObj>
                </mc:Choice>
                <mc:Fallback>
                  <p:oleObj name="公式" r:id="rId13" imgW="265430" imgH="324485" progId="Equation.3">
                    <p:embed/>
                    <p:pic>
                      <p:nvPicPr>
                        <p:cNvPr id="531471" name="Object 1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740" y="2296"/>
                          <a:ext cx="160" cy="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16" name="Object 7"/>
          <p:cNvGraphicFramePr>
            <a:graphicFrameLocks noChangeAspect="1"/>
          </p:cNvGraphicFramePr>
          <p:nvPr>
            <p:extLst>
              <p:ext uri="{D42A27DB-BD31-4B8C-83A1-F6EECF244321}">
                <p14:modId xmlns:p14="http://schemas.microsoft.com/office/powerpoint/2010/main" val="3114017939"/>
              </p:ext>
            </p:extLst>
          </p:nvPr>
        </p:nvGraphicFramePr>
        <p:xfrm>
          <a:off x="2633849" y="5297606"/>
          <a:ext cx="3900487" cy="1430338"/>
        </p:xfrm>
        <a:graphic>
          <a:graphicData uri="http://schemas.openxmlformats.org/presentationml/2006/ole">
            <mc:AlternateContent xmlns:mc="http://schemas.openxmlformats.org/markup-compatibility/2006">
              <mc:Choice xmlns:v="urn:schemas-microsoft-com:vml" Requires="v">
                <p:oleObj spid="_x0000_s273587" name="Equation" r:id="rId15" imgW="1803240" imgH="660240" progId="Equation.DSMT4">
                  <p:embed/>
                </p:oleObj>
              </mc:Choice>
              <mc:Fallback>
                <p:oleObj name="Equation" r:id="rId15" imgW="1803240" imgH="660240" progId="Equation.DSMT4">
                  <p:embed/>
                  <p:pic>
                    <p:nvPicPr>
                      <p:cNvPr id="531463" name="Object 7"/>
                      <p:cNvPicPr>
                        <a:picLocks noChangeAspect="1" noChangeArrowheads="1"/>
                      </p:cNvPicPr>
                      <p:nvPr/>
                    </p:nvPicPr>
                    <p:blipFill>
                      <a:blip r:embed="rId16"/>
                      <a:srcRect/>
                      <a:stretch>
                        <a:fillRect/>
                      </a:stretch>
                    </p:blipFill>
                    <p:spPr bwMode="auto">
                      <a:xfrm>
                        <a:off x="2633849" y="5297606"/>
                        <a:ext cx="3900487" cy="1430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91371424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531458"/>
                                        </p:tgtEl>
                                        <p:attrNameLst>
                                          <p:attrName>style.visibility</p:attrName>
                                        </p:attrNameLst>
                                      </p:cBhvr>
                                      <p:to>
                                        <p:strVal val="visible"/>
                                      </p:to>
                                    </p:set>
                                    <p:animEffect transition="in" filter="barn(outVertical)">
                                      <p:cBhvr>
                                        <p:cTn id="7" dur="500"/>
                                        <p:tgtEl>
                                          <p:spTgt spid="531458"/>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499"/>
                                          </p:stCondLst>
                                        </p:cTn>
                                        <p:tgtEl>
                                          <p:spTgt spid="53145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2" fill="hold" nodeType="clickEffect">
                                  <p:stCondLst>
                                    <p:cond delay="0"/>
                                  </p:stCondLst>
                                  <p:childTnLst>
                                    <p:set>
                                      <p:cBhvr>
                                        <p:cTn id="14" dur="1" fill="hold">
                                          <p:stCondLst>
                                            <p:cond delay="0"/>
                                          </p:stCondLst>
                                        </p:cTn>
                                        <p:tgtEl>
                                          <p:spTgt spid="531460"/>
                                        </p:tgtEl>
                                        <p:attrNameLst>
                                          <p:attrName>style.visibility</p:attrName>
                                        </p:attrNameLst>
                                      </p:cBhvr>
                                      <p:to>
                                        <p:strVal val="visible"/>
                                      </p:to>
                                    </p:set>
                                    <p:anim calcmode="lin" valueType="num">
                                      <p:cBhvr additive="base">
                                        <p:cTn id="15" dur="500" fill="hold"/>
                                        <p:tgtEl>
                                          <p:spTgt spid="531460"/>
                                        </p:tgtEl>
                                        <p:attrNameLst>
                                          <p:attrName>ppt_x</p:attrName>
                                        </p:attrNameLst>
                                      </p:cBhvr>
                                      <p:tavLst>
                                        <p:tav tm="0">
                                          <p:val>
                                            <p:strVal val="1+#ppt_w/2"/>
                                          </p:val>
                                        </p:tav>
                                        <p:tav tm="100000">
                                          <p:val>
                                            <p:strVal val="#ppt_x"/>
                                          </p:val>
                                        </p:tav>
                                      </p:tavLst>
                                    </p:anim>
                                    <p:anim calcmode="lin" valueType="num">
                                      <p:cBhvr additive="base">
                                        <p:cTn id="16" dur="500" fill="hold"/>
                                        <p:tgtEl>
                                          <p:spTgt spid="53146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531466"/>
                                        </p:tgtEl>
                                        <p:attrNameLst>
                                          <p:attrName>style.visibility</p:attrName>
                                        </p:attrNameLst>
                                      </p:cBhvr>
                                      <p:to>
                                        <p:strVal val="visible"/>
                                      </p:to>
                                    </p:set>
                                    <p:animEffect transition="in" filter="wipe(down)">
                                      <p:cBhvr>
                                        <p:cTn id="21" dur="500"/>
                                        <p:tgtEl>
                                          <p:spTgt spid="531466"/>
                                        </p:tgtEl>
                                      </p:cBhvr>
                                    </p:animEffect>
                                  </p:childTnLst>
                                </p:cTn>
                              </p:par>
                            </p:childTnLst>
                          </p:cTn>
                        </p:par>
                        <p:par>
                          <p:cTn id="22" fill="hold">
                            <p:stCondLst>
                              <p:cond delay="500"/>
                            </p:stCondLst>
                            <p:childTnLst>
                              <p:par>
                                <p:cTn id="23" presetID="3" presetClass="entr" presetSubtype="10" fill="hold" nodeType="afterEffect">
                                  <p:stCondLst>
                                    <p:cond delay="0"/>
                                  </p:stCondLst>
                                  <p:childTnLst>
                                    <p:set>
                                      <p:cBhvr>
                                        <p:cTn id="24" dur="1" fill="hold">
                                          <p:stCondLst>
                                            <p:cond delay="0"/>
                                          </p:stCondLst>
                                        </p:cTn>
                                        <p:tgtEl>
                                          <p:spTgt spid="531465"/>
                                        </p:tgtEl>
                                        <p:attrNameLst>
                                          <p:attrName>style.visibility</p:attrName>
                                        </p:attrNameLst>
                                      </p:cBhvr>
                                      <p:to>
                                        <p:strVal val="visible"/>
                                      </p:to>
                                    </p:set>
                                    <p:animEffect transition="in" filter="blinds(horizontal)">
                                      <p:cBhvr>
                                        <p:cTn id="25" dur="500"/>
                                        <p:tgtEl>
                                          <p:spTgt spid="531465"/>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531464"/>
                                        </p:tgtEl>
                                        <p:attrNameLst>
                                          <p:attrName>style.visibility</p:attrName>
                                        </p:attrNameLst>
                                      </p:cBhvr>
                                      <p:to>
                                        <p:strVal val="visible"/>
                                      </p:to>
                                    </p:set>
                                    <p:animEffect transition="in" filter="wipe(left)">
                                      <p:cBhvr>
                                        <p:cTn id="30" dur="500"/>
                                        <p:tgtEl>
                                          <p:spTgt spid="531464"/>
                                        </p:tgtEl>
                                      </p:cBhvr>
                                    </p:animEffect>
                                  </p:childTnLst>
                                </p:cTn>
                              </p:par>
                            </p:childTnLst>
                          </p:cTn>
                        </p:par>
                        <p:par>
                          <p:cTn id="31" fill="hold">
                            <p:stCondLst>
                              <p:cond delay="500"/>
                            </p:stCondLst>
                            <p:childTnLst>
                              <p:par>
                                <p:cTn id="32" presetID="2" presetClass="entr" presetSubtype="2" fill="hold" nodeType="afterEffect">
                                  <p:stCondLst>
                                    <p:cond delay="0"/>
                                  </p:stCondLst>
                                  <p:childTnLst>
                                    <p:set>
                                      <p:cBhvr>
                                        <p:cTn id="33" dur="1" fill="hold">
                                          <p:stCondLst>
                                            <p:cond delay="0"/>
                                          </p:stCondLst>
                                        </p:cTn>
                                        <p:tgtEl>
                                          <p:spTgt spid="531463"/>
                                        </p:tgtEl>
                                        <p:attrNameLst>
                                          <p:attrName>style.visibility</p:attrName>
                                        </p:attrNameLst>
                                      </p:cBhvr>
                                      <p:to>
                                        <p:strVal val="visible"/>
                                      </p:to>
                                    </p:set>
                                    <p:anim calcmode="lin" valueType="num">
                                      <p:cBhvr additive="base">
                                        <p:cTn id="34" dur="500" fill="hold"/>
                                        <p:tgtEl>
                                          <p:spTgt spid="531463"/>
                                        </p:tgtEl>
                                        <p:attrNameLst>
                                          <p:attrName>ppt_x</p:attrName>
                                        </p:attrNameLst>
                                      </p:cBhvr>
                                      <p:tavLst>
                                        <p:tav tm="0">
                                          <p:val>
                                            <p:strVal val="1+#ppt_w/2"/>
                                          </p:val>
                                        </p:tav>
                                        <p:tav tm="100000">
                                          <p:val>
                                            <p:strVal val="#ppt_x"/>
                                          </p:val>
                                        </p:tav>
                                      </p:tavLst>
                                    </p:anim>
                                    <p:anim calcmode="lin" valueType="num">
                                      <p:cBhvr additive="base">
                                        <p:cTn id="35" dur="500" fill="hold"/>
                                        <p:tgtEl>
                                          <p:spTgt spid="531463"/>
                                        </p:tgtEl>
                                        <p:attrNameLst>
                                          <p:attrName>ppt_y</p:attrName>
                                        </p:attrNameLst>
                                      </p:cBhvr>
                                      <p:tavLst>
                                        <p:tav tm="0">
                                          <p:val>
                                            <p:strVal val="#ppt_y"/>
                                          </p:val>
                                        </p:tav>
                                        <p:tav tm="100000">
                                          <p:val>
                                            <p:strVal val="#ppt_y"/>
                                          </p:val>
                                        </p:tav>
                                      </p:tavLst>
                                    </p:anim>
                                  </p:childTnLst>
                                </p:cTn>
                              </p:par>
                            </p:childTnLst>
                          </p:cTn>
                        </p:par>
                        <p:par>
                          <p:cTn id="36" fill="hold">
                            <p:stCondLst>
                              <p:cond delay="1000"/>
                            </p:stCondLst>
                            <p:childTnLst>
                              <p:par>
                                <p:cTn id="37" presetID="2" presetClass="entr" presetSubtype="2" fill="hold" nodeType="after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fill="hold"/>
                                        <p:tgtEl>
                                          <p:spTgt spid="16"/>
                                        </p:tgtEl>
                                        <p:attrNameLst>
                                          <p:attrName>ppt_x</p:attrName>
                                        </p:attrNameLst>
                                      </p:cBhvr>
                                      <p:tavLst>
                                        <p:tav tm="0">
                                          <p:val>
                                            <p:strVal val="1+#ppt_w/2"/>
                                          </p:val>
                                        </p:tav>
                                        <p:tav tm="100000">
                                          <p:val>
                                            <p:strVal val="#ppt_x"/>
                                          </p:val>
                                        </p:tav>
                                      </p:tavLst>
                                    </p:anim>
                                    <p:anim calcmode="lin" valueType="num">
                                      <p:cBhvr additive="base">
                                        <p:cTn id="40"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1458" grpId="0" autoUpdateAnimBg="0"/>
      <p:bldP spid="531464" grpId="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2" name="Text Box 2"/>
          <p:cNvSpPr txBox="1">
            <a:spLocks noChangeArrowheads="1"/>
          </p:cNvSpPr>
          <p:nvPr/>
        </p:nvSpPr>
        <p:spPr bwMode="auto">
          <a:xfrm>
            <a:off x="304800" y="2414588"/>
            <a:ext cx="246697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defRPr/>
            </a:pPr>
            <a:r>
              <a:rPr kumimoji="1"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当</a:t>
            </a:r>
            <a:r>
              <a:rPr kumimoji="1" lang="en-US" altLang="zh-CN" sz="2800" b="1" i="0" u="none" strike="noStrike" kern="1200" cap="none" spc="0" normalizeH="0" baseline="0" noProof="0">
                <a:ln>
                  <a:noFill/>
                </a:ln>
                <a:solidFill>
                  <a:srgbClr val="333399"/>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a:ln>
                  <a:noFill/>
                </a:ln>
                <a:solidFill>
                  <a:srgbClr val="333399"/>
                </a:solidFill>
                <a:effectLst/>
                <a:uLnTx/>
                <a:uFillTx/>
                <a:latin typeface="Times New Roman" panose="02020603050405020304" pitchFamily="18" charset="0"/>
                <a:ea typeface="宋体" panose="02010600030101010101" pitchFamily="2" charset="-122"/>
                <a:cs typeface="+mn-cs"/>
              </a:rPr>
              <a:t>x</a:t>
            </a:r>
            <a:r>
              <a:rPr kumimoji="1" lang="en-US" altLang="zh-CN" sz="2800" b="1" i="0" u="none" strike="noStrike" kern="1200" cap="none" spc="0" normalizeH="0" baseline="0" noProof="0">
                <a:ln>
                  <a:noFill/>
                </a:ln>
                <a:solidFill>
                  <a:srgbClr val="333399"/>
                </a:solidFill>
                <a:effectLst/>
                <a:uLnTx/>
                <a:uFillTx/>
                <a:latin typeface="Times New Roman" panose="02020603050405020304" pitchFamily="18" charset="0"/>
                <a:ea typeface="宋体" panose="02010600030101010101" pitchFamily="2" charset="-122"/>
                <a:cs typeface="+mn-cs"/>
              </a:rPr>
              <a:t>|&lt;1</a:t>
            </a:r>
            <a:r>
              <a:rPr kumimoji="1"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时</a:t>
            </a:r>
            <a:r>
              <a:rPr kumimoji="1"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有</a:t>
            </a:r>
          </a:p>
        </p:txBody>
      </p:sp>
      <p:graphicFrame>
        <p:nvGraphicFramePr>
          <p:cNvPr id="532483" name="Object 3"/>
          <p:cNvGraphicFramePr>
            <a:graphicFrameLocks noChangeAspect="1"/>
          </p:cNvGraphicFramePr>
          <p:nvPr/>
        </p:nvGraphicFramePr>
        <p:xfrm>
          <a:off x="825500" y="3033713"/>
          <a:ext cx="3001963" cy="987425"/>
        </p:xfrm>
        <a:graphic>
          <a:graphicData uri="http://schemas.openxmlformats.org/presentationml/2006/ole">
            <mc:AlternateContent xmlns:mc="http://schemas.openxmlformats.org/markup-compatibility/2006">
              <mc:Choice xmlns:v="urn:schemas-microsoft-com:vml" Requires="v">
                <p:oleObj spid="_x0000_s274709" name="公式" r:id="rId3" imgW="1346835" imgH="442595" progId="Equation.3">
                  <p:embed/>
                </p:oleObj>
              </mc:Choice>
              <mc:Fallback>
                <p:oleObj name="公式" r:id="rId3" imgW="1346835" imgH="442595" progId="Equation.3">
                  <p:embed/>
                  <p:pic>
                    <p:nvPicPr>
                      <p:cNvPr id="532483"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5500" y="3033713"/>
                        <a:ext cx="3001963" cy="987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32484" name="Object 4"/>
          <p:cNvGraphicFramePr>
            <a:graphicFrameLocks noChangeAspect="1"/>
          </p:cNvGraphicFramePr>
          <p:nvPr/>
        </p:nvGraphicFramePr>
        <p:xfrm>
          <a:off x="539750" y="4097338"/>
          <a:ext cx="2438400" cy="1125537"/>
        </p:xfrm>
        <a:graphic>
          <a:graphicData uri="http://schemas.openxmlformats.org/presentationml/2006/ole">
            <mc:AlternateContent xmlns:mc="http://schemas.openxmlformats.org/markup-compatibility/2006">
              <mc:Choice xmlns:v="urn:schemas-microsoft-com:vml" Requires="v">
                <p:oleObj spid="_x0000_s274710" name="公式" r:id="rId5" imgW="1022350" imgH="471805" progId="Equation.3">
                  <p:embed/>
                </p:oleObj>
              </mc:Choice>
              <mc:Fallback>
                <p:oleObj name="公式" r:id="rId5" imgW="1022350" imgH="471805" progId="Equation.3">
                  <p:embed/>
                  <p:pic>
                    <p:nvPicPr>
                      <p:cNvPr id="532484"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750" y="4097338"/>
                        <a:ext cx="2438400" cy="1125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32485" name="Object 5"/>
          <p:cNvGraphicFramePr>
            <a:graphicFrameLocks noChangeAspect="1"/>
          </p:cNvGraphicFramePr>
          <p:nvPr/>
        </p:nvGraphicFramePr>
        <p:xfrm>
          <a:off x="2932113" y="4170363"/>
          <a:ext cx="1784350" cy="974725"/>
        </p:xfrm>
        <a:graphic>
          <a:graphicData uri="http://schemas.openxmlformats.org/presentationml/2006/ole">
            <mc:AlternateContent xmlns:mc="http://schemas.openxmlformats.org/markup-compatibility/2006">
              <mc:Choice xmlns:v="urn:schemas-microsoft-com:vml" Requires="v">
                <p:oleObj spid="_x0000_s274711" name="公式" r:id="rId7" imgW="815975" imgH="442595" progId="Equation.3">
                  <p:embed/>
                </p:oleObj>
              </mc:Choice>
              <mc:Fallback>
                <p:oleObj name="公式" r:id="rId7" imgW="815975" imgH="442595" progId="Equation.3">
                  <p:embed/>
                  <p:pic>
                    <p:nvPicPr>
                      <p:cNvPr id="532485"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32113" y="4170363"/>
                        <a:ext cx="1784350" cy="974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32486" name="Object 6"/>
          <p:cNvGraphicFramePr>
            <a:graphicFrameLocks noChangeAspect="1"/>
          </p:cNvGraphicFramePr>
          <p:nvPr/>
        </p:nvGraphicFramePr>
        <p:xfrm>
          <a:off x="2051050" y="5583238"/>
          <a:ext cx="3240088" cy="582612"/>
        </p:xfrm>
        <a:graphic>
          <a:graphicData uri="http://schemas.openxmlformats.org/presentationml/2006/ole">
            <mc:AlternateContent xmlns:mc="http://schemas.openxmlformats.org/markup-compatibility/2006">
              <mc:Choice xmlns:v="urn:schemas-microsoft-com:vml" Requires="v">
                <p:oleObj spid="_x0000_s274712" name="公式" r:id="rId9" imgW="1524000" imgH="275590" progId="Equation.3">
                  <p:embed/>
                </p:oleObj>
              </mc:Choice>
              <mc:Fallback>
                <p:oleObj name="公式" r:id="rId9" imgW="1524000" imgH="275590" progId="Equation.3">
                  <p:embed/>
                  <p:pic>
                    <p:nvPicPr>
                      <p:cNvPr id="532486"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051050" y="5583238"/>
                        <a:ext cx="3240088" cy="582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32487" name="Oval 7"/>
          <p:cNvSpPr>
            <a:spLocks noChangeArrowheads="1"/>
          </p:cNvSpPr>
          <p:nvPr/>
        </p:nvSpPr>
        <p:spPr bwMode="auto">
          <a:xfrm>
            <a:off x="6284913" y="3594100"/>
            <a:ext cx="914400" cy="914400"/>
          </a:xfrm>
          <a:prstGeom prst="ellipse">
            <a:avLst/>
          </a:prstGeom>
          <a:solidFill>
            <a:schemeClr val="accent1">
              <a:alpha val="70000"/>
            </a:schemeClr>
          </a:solidFill>
          <a:ln w="9525">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pSp>
        <p:nvGrpSpPr>
          <p:cNvPr id="532488" name="Group 8"/>
          <p:cNvGrpSpPr/>
          <p:nvPr/>
        </p:nvGrpSpPr>
        <p:grpSpPr bwMode="auto">
          <a:xfrm>
            <a:off x="5795963" y="2924175"/>
            <a:ext cx="2270125" cy="1871663"/>
            <a:chOff x="4105" y="2296"/>
            <a:chExt cx="1430" cy="1179"/>
          </a:xfrm>
        </p:grpSpPr>
        <p:sp>
          <p:nvSpPr>
            <p:cNvPr id="532489" name="Line 9"/>
            <p:cNvSpPr>
              <a:spLocks noChangeShapeType="1"/>
            </p:cNvSpPr>
            <p:nvPr/>
          </p:nvSpPr>
          <p:spPr bwMode="auto">
            <a:xfrm flipV="1">
              <a:off x="4105" y="3022"/>
              <a:ext cx="1315" cy="0"/>
            </a:xfrm>
            <a:prstGeom prst="line">
              <a:avLst/>
            </a:prstGeom>
            <a:noFill/>
            <a:ln w="9525">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532490" name="Line 10"/>
            <p:cNvSpPr>
              <a:spLocks noChangeShapeType="1"/>
            </p:cNvSpPr>
            <p:nvPr/>
          </p:nvSpPr>
          <p:spPr bwMode="auto">
            <a:xfrm flipV="1">
              <a:off x="4694" y="2477"/>
              <a:ext cx="1" cy="998"/>
            </a:xfrm>
            <a:prstGeom prst="line">
              <a:avLst/>
            </a:prstGeom>
            <a:noFill/>
            <a:ln w="9525">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aphicFrame>
          <p:nvGraphicFramePr>
            <p:cNvPr id="532491" name="Object 11"/>
            <p:cNvGraphicFramePr>
              <a:graphicFrameLocks noChangeAspect="1"/>
            </p:cNvGraphicFramePr>
            <p:nvPr/>
          </p:nvGraphicFramePr>
          <p:xfrm>
            <a:off x="5375" y="3067"/>
            <a:ext cx="160" cy="152"/>
          </p:xfrm>
          <a:graphic>
            <a:graphicData uri="http://schemas.openxmlformats.org/presentationml/2006/ole">
              <mc:AlternateContent xmlns:mc="http://schemas.openxmlformats.org/markup-compatibility/2006">
                <mc:Choice xmlns:v="urn:schemas-microsoft-com:vml" Requires="v">
                  <p:oleObj spid="_x0000_s274713" name="公式" r:id="rId11" imgW="265430" imgH="245745" progId="Equation.3">
                    <p:embed/>
                  </p:oleObj>
                </mc:Choice>
                <mc:Fallback>
                  <p:oleObj name="公式" r:id="rId11" imgW="265430" imgH="245745" progId="Equation.3">
                    <p:embed/>
                    <p:pic>
                      <p:nvPicPr>
                        <p:cNvPr id="532491" name="Object 1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75" y="3067"/>
                          <a:ext cx="160" cy="1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32492" name="Object 12"/>
            <p:cNvGraphicFramePr>
              <a:graphicFrameLocks noChangeAspect="1"/>
            </p:cNvGraphicFramePr>
            <p:nvPr/>
          </p:nvGraphicFramePr>
          <p:xfrm>
            <a:off x="4513" y="2870"/>
            <a:ext cx="136" cy="152"/>
          </p:xfrm>
          <a:graphic>
            <a:graphicData uri="http://schemas.openxmlformats.org/presentationml/2006/ole">
              <mc:AlternateContent xmlns:mc="http://schemas.openxmlformats.org/markup-compatibility/2006">
                <mc:Choice xmlns:v="urn:schemas-microsoft-com:vml" Requires="v">
                  <p:oleObj spid="_x0000_s274714" name="公式" r:id="rId13" imgW="226060" imgH="245745" progId="Equation.3">
                    <p:embed/>
                  </p:oleObj>
                </mc:Choice>
                <mc:Fallback>
                  <p:oleObj name="公式" r:id="rId13" imgW="226060" imgH="245745" progId="Equation.3">
                    <p:embed/>
                    <p:pic>
                      <p:nvPicPr>
                        <p:cNvPr id="532492" name="Object 1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513" y="2870"/>
                          <a:ext cx="136" cy="1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32493" name="Object 13"/>
            <p:cNvGraphicFramePr>
              <a:graphicFrameLocks noChangeAspect="1"/>
            </p:cNvGraphicFramePr>
            <p:nvPr/>
          </p:nvGraphicFramePr>
          <p:xfrm>
            <a:off x="4740" y="2296"/>
            <a:ext cx="160" cy="200"/>
          </p:xfrm>
          <a:graphic>
            <a:graphicData uri="http://schemas.openxmlformats.org/presentationml/2006/ole">
              <mc:AlternateContent xmlns:mc="http://schemas.openxmlformats.org/markup-compatibility/2006">
                <mc:Choice xmlns:v="urn:schemas-microsoft-com:vml" Requires="v">
                  <p:oleObj spid="_x0000_s274715" name="公式" r:id="rId15" imgW="265430" imgH="324485" progId="Equation.3">
                    <p:embed/>
                  </p:oleObj>
                </mc:Choice>
                <mc:Fallback>
                  <p:oleObj name="公式" r:id="rId15" imgW="265430" imgH="324485" progId="Equation.3">
                    <p:embed/>
                    <p:pic>
                      <p:nvPicPr>
                        <p:cNvPr id="532493" name="Object 1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740" y="2296"/>
                          <a:ext cx="160" cy="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532494" name="Oval 14"/>
          <p:cNvSpPr>
            <a:spLocks noChangeArrowheads="1"/>
          </p:cNvSpPr>
          <p:nvPr/>
        </p:nvSpPr>
        <p:spPr bwMode="auto">
          <a:xfrm>
            <a:off x="6645275" y="3716338"/>
            <a:ext cx="85725" cy="85725"/>
          </a:xfrm>
          <a:prstGeom prst="ellipse">
            <a:avLst/>
          </a:prstGeom>
          <a:solidFill>
            <a:srgbClr val="FF00FF"/>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pSp>
        <p:nvGrpSpPr>
          <p:cNvPr id="532495" name="Group 15"/>
          <p:cNvGrpSpPr/>
          <p:nvPr/>
        </p:nvGrpSpPr>
        <p:grpSpPr bwMode="auto">
          <a:xfrm>
            <a:off x="5938838" y="4003675"/>
            <a:ext cx="254000" cy="385763"/>
            <a:chOff x="4195" y="2976"/>
            <a:chExt cx="160" cy="243"/>
          </a:xfrm>
        </p:grpSpPr>
        <p:sp>
          <p:nvSpPr>
            <p:cNvPr id="532496" name="Oval 16"/>
            <p:cNvSpPr>
              <a:spLocks noChangeArrowheads="1"/>
            </p:cNvSpPr>
            <p:nvPr/>
          </p:nvSpPr>
          <p:spPr bwMode="auto">
            <a:xfrm>
              <a:off x="4286" y="2976"/>
              <a:ext cx="54" cy="54"/>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aphicFrame>
          <p:nvGraphicFramePr>
            <p:cNvPr id="532497" name="Object 17"/>
            <p:cNvGraphicFramePr>
              <a:graphicFrameLocks noChangeAspect="1"/>
            </p:cNvGraphicFramePr>
            <p:nvPr/>
          </p:nvGraphicFramePr>
          <p:xfrm>
            <a:off x="4195" y="3067"/>
            <a:ext cx="160" cy="152"/>
          </p:xfrm>
          <a:graphic>
            <a:graphicData uri="http://schemas.openxmlformats.org/presentationml/2006/ole">
              <mc:AlternateContent xmlns:mc="http://schemas.openxmlformats.org/markup-compatibility/2006">
                <mc:Choice xmlns:v="urn:schemas-microsoft-com:vml" Requires="v">
                  <p:oleObj spid="_x0000_s274716" name="公式" r:id="rId17" imgW="265430" imgH="245745" progId="Equation.3">
                    <p:embed/>
                  </p:oleObj>
                </mc:Choice>
                <mc:Fallback>
                  <p:oleObj name="公式" r:id="rId17" imgW="265430" imgH="245745" progId="Equation.3">
                    <p:embed/>
                    <p:pic>
                      <p:nvPicPr>
                        <p:cNvPr id="532497" name="Object 17"/>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195" y="3067"/>
                          <a:ext cx="160" cy="1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532498" name="Group 18"/>
          <p:cNvGrpSpPr/>
          <p:nvPr/>
        </p:nvGrpSpPr>
        <p:grpSpPr bwMode="auto">
          <a:xfrm>
            <a:off x="7380288" y="4003675"/>
            <a:ext cx="254000" cy="385763"/>
            <a:chOff x="5103" y="2976"/>
            <a:chExt cx="160" cy="243"/>
          </a:xfrm>
        </p:grpSpPr>
        <p:sp>
          <p:nvSpPr>
            <p:cNvPr id="532499" name="Oval 19"/>
            <p:cNvSpPr>
              <a:spLocks noChangeArrowheads="1"/>
            </p:cNvSpPr>
            <p:nvPr/>
          </p:nvSpPr>
          <p:spPr bwMode="auto">
            <a:xfrm>
              <a:off x="5148" y="2976"/>
              <a:ext cx="54" cy="54"/>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aphicFrame>
          <p:nvGraphicFramePr>
            <p:cNvPr id="532500" name="Object 20"/>
            <p:cNvGraphicFramePr>
              <a:graphicFrameLocks noChangeAspect="1"/>
            </p:cNvGraphicFramePr>
            <p:nvPr/>
          </p:nvGraphicFramePr>
          <p:xfrm>
            <a:off x="5103" y="3067"/>
            <a:ext cx="160" cy="152"/>
          </p:xfrm>
          <a:graphic>
            <a:graphicData uri="http://schemas.openxmlformats.org/presentationml/2006/ole">
              <mc:AlternateContent xmlns:mc="http://schemas.openxmlformats.org/markup-compatibility/2006">
                <mc:Choice xmlns:v="urn:schemas-microsoft-com:vml" Requires="v">
                  <p:oleObj spid="_x0000_s274717" name="公式" r:id="rId19" imgW="265430" imgH="245745" progId="Equation.3">
                    <p:embed/>
                  </p:oleObj>
                </mc:Choice>
                <mc:Fallback>
                  <p:oleObj name="公式" r:id="rId19" imgW="265430" imgH="245745" progId="Equation.3">
                    <p:embed/>
                    <p:pic>
                      <p:nvPicPr>
                        <p:cNvPr id="532500" name="Object 20"/>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103" y="3067"/>
                          <a:ext cx="160" cy="1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532501" name="Group 21"/>
          <p:cNvGrpSpPr/>
          <p:nvPr/>
        </p:nvGrpSpPr>
        <p:grpSpPr bwMode="auto">
          <a:xfrm>
            <a:off x="6804025" y="4003675"/>
            <a:ext cx="287338" cy="360363"/>
            <a:chOff x="4740" y="2976"/>
            <a:chExt cx="181" cy="227"/>
          </a:xfrm>
        </p:grpSpPr>
        <p:graphicFrame>
          <p:nvGraphicFramePr>
            <p:cNvPr id="532502" name="Object 22"/>
            <p:cNvGraphicFramePr>
              <a:graphicFrameLocks noChangeAspect="1"/>
            </p:cNvGraphicFramePr>
            <p:nvPr/>
          </p:nvGraphicFramePr>
          <p:xfrm>
            <a:off x="4740" y="3051"/>
            <a:ext cx="160" cy="152"/>
          </p:xfrm>
          <a:graphic>
            <a:graphicData uri="http://schemas.openxmlformats.org/presentationml/2006/ole">
              <mc:AlternateContent xmlns:mc="http://schemas.openxmlformats.org/markup-compatibility/2006">
                <mc:Choice xmlns:v="urn:schemas-microsoft-com:vml" Requires="v">
                  <p:oleObj spid="_x0000_s274718" name="公式" r:id="rId21" imgW="265430" imgH="245745" progId="Equation.3">
                    <p:embed/>
                  </p:oleObj>
                </mc:Choice>
                <mc:Fallback>
                  <p:oleObj name="公式" r:id="rId21" imgW="265430" imgH="245745" progId="Equation.3">
                    <p:embed/>
                    <p:pic>
                      <p:nvPicPr>
                        <p:cNvPr id="532502" name="Object 22"/>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740" y="3051"/>
                          <a:ext cx="160" cy="1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32503" name="Oval 23"/>
            <p:cNvSpPr>
              <a:spLocks noChangeArrowheads="1"/>
            </p:cNvSpPr>
            <p:nvPr/>
          </p:nvSpPr>
          <p:spPr bwMode="auto">
            <a:xfrm>
              <a:off x="4867" y="2976"/>
              <a:ext cx="54" cy="54"/>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pSp>
      <p:sp>
        <p:nvSpPr>
          <p:cNvPr id="532504" name="Line 24"/>
          <p:cNvSpPr>
            <a:spLocks noChangeShapeType="1"/>
          </p:cNvSpPr>
          <p:nvPr/>
        </p:nvSpPr>
        <p:spPr bwMode="auto">
          <a:xfrm flipV="1">
            <a:off x="7089775" y="3140075"/>
            <a:ext cx="0" cy="1512888"/>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532505" name="Line 25"/>
          <p:cNvSpPr>
            <a:spLocks noChangeShapeType="1"/>
          </p:cNvSpPr>
          <p:nvPr/>
        </p:nvSpPr>
        <p:spPr bwMode="auto">
          <a:xfrm flipH="1">
            <a:off x="6731000" y="3787775"/>
            <a:ext cx="360363" cy="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532506" name="Line 26"/>
          <p:cNvSpPr>
            <a:spLocks noChangeShapeType="1"/>
          </p:cNvSpPr>
          <p:nvPr/>
        </p:nvSpPr>
        <p:spPr bwMode="auto">
          <a:xfrm flipH="1">
            <a:off x="6731000" y="4364038"/>
            <a:ext cx="360363" cy="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532507" name="Oval 27"/>
          <p:cNvSpPr>
            <a:spLocks noChangeArrowheads="1"/>
          </p:cNvSpPr>
          <p:nvPr/>
        </p:nvSpPr>
        <p:spPr bwMode="auto">
          <a:xfrm>
            <a:off x="6659563" y="4292600"/>
            <a:ext cx="85725" cy="85725"/>
          </a:xfrm>
          <a:prstGeom prst="ellipse">
            <a:avLst/>
          </a:prstGeom>
          <a:solidFill>
            <a:srgbClr val="FF00FF"/>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aphicFrame>
        <p:nvGraphicFramePr>
          <p:cNvPr id="532508" name="Object 28"/>
          <p:cNvGraphicFramePr>
            <a:graphicFrameLocks noChangeAspect="1"/>
          </p:cNvGraphicFramePr>
          <p:nvPr/>
        </p:nvGraphicFramePr>
        <p:xfrm>
          <a:off x="1331913" y="773113"/>
          <a:ext cx="6188075" cy="1360487"/>
        </p:xfrm>
        <a:graphic>
          <a:graphicData uri="http://schemas.openxmlformats.org/presentationml/2006/ole">
            <mc:AlternateContent xmlns:mc="http://schemas.openxmlformats.org/markup-compatibility/2006">
              <mc:Choice xmlns:v="urn:schemas-microsoft-com:vml" Requires="v">
                <p:oleObj spid="_x0000_s274719" name="公式" r:id="rId23" imgW="2861310" imgH="629285" progId="Equation.3">
                  <p:embed/>
                </p:oleObj>
              </mc:Choice>
              <mc:Fallback>
                <p:oleObj name="公式" r:id="rId23" imgW="2861310" imgH="629285" progId="Equation.3">
                  <p:embed/>
                  <p:pic>
                    <p:nvPicPr>
                      <p:cNvPr id="532508" name="Object 28"/>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331913" y="773113"/>
                        <a:ext cx="6188075" cy="1360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52125214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32495"/>
                                        </p:tgtEl>
                                        <p:attrNameLst>
                                          <p:attrName>style.visibility</p:attrName>
                                        </p:attrNameLst>
                                      </p:cBhvr>
                                      <p:to>
                                        <p:strVal val="visible"/>
                                      </p:to>
                                    </p:set>
                                    <p:animEffect transition="in" filter="wipe(down)">
                                      <p:cBhvr>
                                        <p:cTn id="7" dur="500"/>
                                        <p:tgtEl>
                                          <p:spTgt spid="53249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32498"/>
                                        </p:tgtEl>
                                        <p:attrNameLst>
                                          <p:attrName>style.visibility</p:attrName>
                                        </p:attrNameLst>
                                      </p:cBhvr>
                                      <p:to>
                                        <p:strVal val="visible"/>
                                      </p:to>
                                    </p:set>
                                    <p:animEffect transition="in" filter="wipe(down)">
                                      <p:cBhvr>
                                        <p:cTn id="12" dur="500"/>
                                        <p:tgtEl>
                                          <p:spTgt spid="53249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32501"/>
                                        </p:tgtEl>
                                        <p:attrNameLst>
                                          <p:attrName>style.visibility</p:attrName>
                                        </p:attrNameLst>
                                      </p:cBhvr>
                                      <p:to>
                                        <p:strVal val="visible"/>
                                      </p:to>
                                    </p:set>
                                    <p:animEffect transition="in" filter="wipe(down)">
                                      <p:cBhvr>
                                        <p:cTn id="17" dur="500"/>
                                        <p:tgtEl>
                                          <p:spTgt spid="532501"/>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532504"/>
                                        </p:tgtEl>
                                        <p:attrNameLst>
                                          <p:attrName>style.visibility</p:attrName>
                                        </p:attrNameLst>
                                      </p:cBhvr>
                                      <p:to>
                                        <p:strVal val="visible"/>
                                      </p:to>
                                    </p:set>
                                    <p:anim calcmode="lin" valueType="num">
                                      <p:cBhvr additive="base">
                                        <p:cTn id="22" dur="500" fill="hold"/>
                                        <p:tgtEl>
                                          <p:spTgt spid="532504"/>
                                        </p:tgtEl>
                                        <p:attrNameLst>
                                          <p:attrName>ppt_x</p:attrName>
                                        </p:attrNameLst>
                                      </p:cBhvr>
                                      <p:tavLst>
                                        <p:tav tm="0">
                                          <p:val>
                                            <p:strVal val="#ppt_x"/>
                                          </p:val>
                                        </p:tav>
                                        <p:tav tm="100000">
                                          <p:val>
                                            <p:strVal val="#ppt_x"/>
                                          </p:val>
                                        </p:tav>
                                      </p:tavLst>
                                    </p:anim>
                                    <p:anim calcmode="lin" valueType="num">
                                      <p:cBhvr additive="base">
                                        <p:cTn id="23" dur="500" fill="hold"/>
                                        <p:tgtEl>
                                          <p:spTgt spid="532504"/>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532506"/>
                                        </p:tgtEl>
                                        <p:attrNameLst>
                                          <p:attrName>style.visibility</p:attrName>
                                        </p:attrNameLst>
                                      </p:cBhvr>
                                      <p:to>
                                        <p:strVal val="visible"/>
                                      </p:to>
                                    </p:set>
                                    <p:animEffect transition="in" filter="wipe(down)">
                                      <p:cBhvr>
                                        <p:cTn id="28" dur="500"/>
                                        <p:tgtEl>
                                          <p:spTgt spid="53250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532507"/>
                                        </p:tgtEl>
                                        <p:attrNameLst>
                                          <p:attrName>style.visibility</p:attrName>
                                        </p:attrNameLst>
                                      </p:cBhvr>
                                      <p:to>
                                        <p:strVal val="visible"/>
                                      </p:to>
                                    </p:set>
                                    <p:animEffect transition="in" filter="wipe(down)">
                                      <p:cBhvr>
                                        <p:cTn id="33" dur="500"/>
                                        <p:tgtEl>
                                          <p:spTgt spid="532507"/>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nodeType="clickEffect">
                                  <p:stCondLst>
                                    <p:cond delay="0"/>
                                  </p:stCondLst>
                                  <p:childTnLst>
                                    <p:set>
                                      <p:cBhvr>
                                        <p:cTn id="37" dur="1" fill="hold">
                                          <p:stCondLst>
                                            <p:cond delay="0"/>
                                          </p:stCondLst>
                                        </p:cTn>
                                        <p:tgtEl>
                                          <p:spTgt spid="532505"/>
                                        </p:tgtEl>
                                        <p:attrNameLst>
                                          <p:attrName>style.visibility</p:attrName>
                                        </p:attrNameLst>
                                      </p:cBhvr>
                                      <p:to>
                                        <p:strVal val="visible"/>
                                      </p:to>
                                    </p:set>
                                    <p:animEffect transition="in" filter="wipe(down)">
                                      <p:cBhvr>
                                        <p:cTn id="38" dur="500"/>
                                        <p:tgtEl>
                                          <p:spTgt spid="532505"/>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nodeType="clickEffect">
                                  <p:stCondLst>
                                    <p:cond delay="0"/>
                                  </p:stCondLst>
                                  <p:childTnLst>
                                    <p:set>
                                      <p:cBhvr>
                                        <p:cTn id="42" dur="1" fill="hold">
                                          <p:stCondLst>
                                            <p:cond delay="0"/>
                                          </p:stCondLst>
                                        </p:cTn>
                                        <p:tgtEl>
                                          <p:spTgt spid="532494"/>
                                        </p:tgtEl>
                                        <p:attrNameLst>
                                          <p:attrName>style.visibility</p:attrName>
                                        </p:attrNameLst>
                                      </p:cBhvr>
                                      <p:to>
                                        <p:strVal val="visible"/>
                                      </p:to>
                                    </p:set>
                                    <p:animEffect transition="in" filter="wipe(down)">
                                      <p:cBhvr>
                                        <p:cTn id="43" dur="500"/>
                                        <p:tgtEl>
                                          <p:spTgt spid="532494"/>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532482"/>
                                        </p:tgtEl>
                                        <p:attrNameLst>
                                          <p:attrName>style.visibility</p:attrName>
                                        </p:attrNameLst>
                                      </p:cBhvr>
                                      <p:to>
                                        <p:strVal val="visible"/>
                                      </p:to>
                                    </p:set>
                                    <p:animEffect transition="in" filter="wipe(left)">
                                      <p:cBhvr>
                                        <p:cTn id="48" dur="500"/>
                                        <p:tgtEl>
                                          <p:spTgt spid="532482"/>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532483"/>
                                        </p:tgtEl>
                                        <p:attrNameLst>
                                          <p:attrName>style.visibility</p:attrName>
                                        </p:attrNameLst>
                                      </p:cBhvr>
                                      <p:to>
                                        <p:strVal val="visible"/>
                                      </p:to>
                                    </p:set>
                                    <p:anim calcmode="lin" valueType="num">
                                      <p:cBhvr additive="base">
                                        <p:cTn id="53" dur="500" fill="hold"/>
                                        <p:tgtEl>
                                          <p:spTgt spid="532483"/>
                                        </p:tgtEl>
                                        <p:attrNameLst>
                                          <p:attrName>ppt_x</p:attrName>
                                        </p:attrNameLst>
                                      </p:cBhvr>
                                      <p:tavLst>
                                        <p:tav tm="0">
                                          <p:val>
                                            <p:strVal val="#ppt_x"/>
                                          </p:val>
                                        </p:tav>
                                        <p:tav tm="100000">
                                          <p:val>
                                            <p:strVal val="#ppt_x"/>
                                          </p:val>
                                        </p:tav>
                                      </p:tavLst>
                                    </p:anim>
                                    <p:anim calcmode="lin" valueType="num">
                                      <p:cBhvr additive="base">
                                        <p:cTn id="54" dur="500" fill="hold"/>
                                        <p:tgtEl>
                                          <p:spTgt spid="532483"/>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2" fill="hold" nodeType="clickEffect">
                                  <p:stCondLst>
                                    <p:cond delay="0"/>
                                  </p:stCondLst>
                                  <p:childTnLst>
                                    <p:set>
                                      <p:cBhvr>
                                        <p:cTn id="58" dur="1" fill="hold">
                                          <p:stCondLst>
                                            <p:cond delay="0"/>
                                          </p:stCondLst>
                                        </p:cTn>
                                        <p:tgtEl>
                                          <p:spTgt spid="532484"/>
                                        </p:tgtEl>
                                        <p:attrNameLst>
                                          <p:attrName>style.visibility</p:attrName>
                                        </p:attrNameLst>
                                      </p:cBhvr>
                                      <p:to>
                                        <p:strVal val="visible"/>
                                      </p:to>
                                    </p:set>
                                    <p:anim calcmode="lin" valueType="num">
                                      <p:cBhvr additive="base">
                                        <p:cTn id="59" dur="500" fill="hold"/>
                                        <p:tgtEl>
                                          <p:spTgt spid="532484"/>
                                        </p:tgtEl>
                                        <p:attrNameLst>
                                          <p:attrName>ppt_x</p:attrName>
                                        </p:attrNameLst>
                                      </p:cBhvr>
                                      <p:tavLst>
                                        <p:tav tm="0">
                                          <p:val>
                                            <p:strVal val="1+#ppt_w/2"/>
                                          </p:val>
                                        </p:tav>
                                        <p:tav tm="100000">
                                          <p:val>
                                            <p:strVal val="#ppt_x"/>
                                          </p:val>
                                        </p:tav>
                                      </p:tavLst>
                                    </p:anim>
                                    <p:anim calcmode="lin" valueType="num">
                                      <p:cBhvr additive="base">
                                        <p:cTn id="60" dur="500" fill="hold"/>
                                        <p:tgtEl>
                                          <p:spTgt spid="532484"/>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2" presetClass="entr" presetSubtype="2" fill="hold" nodeType="clickEffect">
                                  <p:stCondLst>
                                    <p:cond delay="0"/>
                                  </p:stCondLst>
                                  <p:childTnLst>
                                    <p:set>
                                      <p:cBhvr>
                                        <p:cTn id="64" dur="1" fill="hold">
                                          <p:stCondLst>
                                            <p:cond delay="0"/>
                                          </p:stCondLst>
                                        </p:cTn>
                                        <p:tgtEl>
                                          <p:spTgt spid="532485"/>
                                        </p:tgtEl>
                                        <p:attrNameLst>
                                          <p:attrName>style.visibility</p:attrName>
                                        </p:attrNameLst>
                                      </p:cBhvr>
                                      <p:to>
                                        <p:strVal val="visible"/>
                                      </p:to>
                                    </p:set>
                                    <p:animEffect transition="in" filter="wipe(right)">
                                      <p:cBhvr>
                                        <p:cTn id="65" dur="500"/>
                                        <p:tgtEl>
                                          <p:spTgt spid="532485"/>
                                        </p:tgtEl>
                                      </p:cBhvr>
                                    </p:animEffect>
                                  </p:childTnLst>
                                </p:cTn>
                              </p:par>
                            </p:childTnLst>
                          </p:cTn>
                        </p:par>
                        <p:par>
                          <p:cTn id="66" fill="hold">
                            <p:stCondLst>
                              <p:cond delay="500"/>
                            </p:stCondLst>
                            <p:childTnLst>
                              <p:par>
                                <p:cTn id="67" presetID="1" presetClass="entr" presetSubtype="0" fill="hold" nodeType="afterEffect">
                                  <p:stCondLst>
                                    <p:cond delay="0"/>
                                  </p:stCondLst>
                                  <p:childTnLst>
                                    <p:set>
                                      <p:cBhvr>
                                        <p:cTn id="68" dur="1" fill="hold">
                                          <p:stCondLst>
                                            <p:cond delay="499"/>
                                          </p:stCondLst>
                                        </p:cTn>
                                        <p:tgtEl>
                                          <p:spTgt spid="5324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482"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bwMode="auto">
          <a:xfrm>
            <a:off x="835655" y="4951413"/>
            <a:ext cx="5718175" cy="590550"/>
            <a:chOff x="660" y="1950"/>
            <a:chExt cx="3602" cy="372"/>
          </a:xfrm>
        </p:grpSpPr>
        <p:graphicFrame>
          <p:nvGraphicFramePr>
            <p:cNvPr id="3" name="Object 3"/>
            <p:cNvGraphicFramePr>
              <a:graphicFrameLocks noChangeAspect="1"/>
            </p:cNvGraphicFramePr>
            <p:nvPr/>
          </p:nvGraphicFramePr>
          <p:xfrm>
            <a:off x="1235" y="1963"/>
            <a:ext cx="898" cy="359"/>
          </p:xfrm>
          <a:graphic>
            <a:graphicData uri="http://schemas.openxmlformats.org/presentationml/2006/ole">
              <mc:AlternateContent xmlns:mc="http://schemas.openxmlformats.org/markup-compatibility/2006">
                <mc:Choice xmlns:v="urn:schemas-microsoft-com:vml" Requires="v">
                  <p:oleObj spid="_x0000_s175326" name="公式" r:id="rId3" imgW="521335" imgH="206375" progId="Equation.3">
                    <p:embed/>
                  </p:oleObj>
                </mc:Choice>
                <mc:Fallback>
                  <p:oleObj name="公式" r:id="rId3" imgW="521335" imgH="206375"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5" y="1963"/>
                          <a:ext cx="898" cy="3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Rectangle 4"/>
            <p:cNvSpPr>
              <a:spLocks noChangeArrowheads="1"/>
            </p:cNvSpPr>
            <p:nvPr/>
          </p:nvSpPr>
          <p:spPr bwMode="auto">
            <a:xfrm>
              <a:off x="660" y="1953"/>
              <a:ext cx="56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其中</a:t>
              </a:r>
            </a:p>
          </p:txBody>
        </p:sp>
        <p:sp>
          <p:nvSpPr>
            <p:cNvPr id="5" name="Rectangle 5"/>
            <p:cNvSpPr>
              <a:spLocks noChangeArrowheads="1"/>
            </p:cNvSpPr>
            <p:nvPr/>
          </p:nvSpPr>
          <p:spPr bwMode="auto">
            <a:xfrm>
              <a:off x="2060" y="1950"/>
              <a:ext cx="220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是</a:t>
              </a:r>
              <a:r>
                <a:rPr kumimoji="1"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和</a:t>
              </a:r>
              <a:r>
                <a:rPr kumimoji="1"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Y</a:t>
              </a:r>
              <a:r>
                <a:rPr kumimoji="1"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的联合密度，</a:t>
              </a:r>
            </a:p>
          </p:txBody>
        </p:sp>
      </p:grpSp>
      <p:graphicFrame>
        <p:nvGraphicFramePr>
          <p:cNvPr id="6" name="Object 6"/>
          <p:cNvGraphicFramePr>
            <a:graphicFrameLocks noChangeAspect="1"/>
          </p:cNvGraphicFramePr>
          <p:nvPr/>
        </p:nvGraphicFramePr>
        <p:xfrm>
          <a:off x="2417798" y="3649843"/>
          <a:ext cx="3992562" cy="604838"/>
        </p:xfrm>
        <a:graphic>
          <a:graphicData uri="http://schemas.openxmlformats.org/presentationml/2006/ole">
            <mc:AlternateContent xmlns:mc="http://schemas.openxmlformats.org/markup-compatibility/2006">
              <mc:Choice xmlns:v="urn:schemas-microsoft-com:vml" Requires="v">
                <p:oleObj spid="_x0000_s175327" name="公式" r:id="rId5" imgW="1464945" imgH="226060" progId="Equation.3">
                  <p:embed/>
                </p:oleObj>
              </mc:Choice>
              <mc:Fallback>
                <p:oleObj name="公式" r:id="rId5" imgW="1464945" imgH="226060" progId="Equation.3">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17798" y="3649843"/>
                        <a:ext cx="3992562" cy="604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Rectangle 7"/>
          <p:cNvSpPr>
            <a:spLocks noChangeArrowheads="1"/>
          </p:cNvSpPr>
          <p:nvPr/>
        </p:nvSpPr>
        <p:spPr bwMode="auto">
          <a:xfrm>
            <a:off x="619755" y="4343400"/>
            <a:ext cx="7416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zh-CN" altLang="en-US" sz="2800"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rPr>
              <a:t>几乎处处成立</a:t>
            </a:r>
            <a:r>
              <a:rPr kumimoji="1"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，则称 </a:t>
            </a:r>
            <a:r>
              <a:rPr kumimoji="1" lang="en-US" altLang="zh-CN" sz="2800" b="1" i="1"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rPr>
              <a:t>X </a:t>
            </a:r>
            <a:r>
              <a:rPr kumimoji="1"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rPr>
              <a:t>和 </a:t>
            </a:r>
            <a:r>
              <a:rPr kumimoji="1" lang="en-US" altLang="zh-CN" sz="2800" b="1" i="1"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rPr>
              <a:t>Y </a:t>
            </a:r>
            <a:r>
              <a:rPr kumimoji="1" lang="zh-CN" altLang="zh-CN" sz="28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rPr>
              <a:t>相互</a:t>
            </a:r>
            <a:r>
              <a:rPr kumimoji="1" lang="zh-CN" altLang="en-US" sz="2800" b="1" i="0" u="none" strike="noStrike" kern="1200" cap="none" spc="0" normalizeH="0" baseline="0" noProof="0" dirty="0">
                <a:ln>
                  <a:noFill/>
                </a:ln>
                <a:solidFill>
                  <a:srgbClr val="FF0000"/>
                </a:solidFill>
                <a:effectLst/>
                <a:uLnTx/>
                <a:uFillTx/>
                <a:latin typeface="Times New Roman" panose="02020603050405020304" pitchFamily="18" charset="0"/>
                <a:ea typeface="宋体" panose="02010600030101010101" pitchFamily="2" charset="-122"/>
                <a:cs typeface="+mn-cs"/>
              </a:rPr>
              <a:t>独立 </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p>
        </p:txBody>
      </p:sp>
      <p:sp>
        <p:nvSpPr>
          <p:cNvPr id="8" name="Rectangle 8"/>
          <p:cNvSpPr>
            <a:spLocks noChangeArrowheads="1"/>
          </p:cNvSpPr>
          <p:nvPr/>
        </p:nvSpPr>
        <p:spPr bwMode="auto">
          <a:xfrm>
            <a:off x="5551489" y="1104367"/>
            <a:ext cx="28384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对任意的 </a:t>
            </a:r>
            <a:r>
              <a:rPr kumimoji="1" lang="en-US" altLang="zh-CN" sz="28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en-US" altLang="zh-CN" sz="28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y</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有</a:t>
            </a:r>
          </a:p>
        </p:txBody>
      </p:sp>
      <p:sp>
        <p:nvSpPr>
          <p:cNvPr id="9" name="Rectangle 9"/>
          <p:cNvSpPr>
            <a:spLocks noChangeArrowheads="1"/>
          </p:cNvSpPr>
          <p:nvPr/>
        </p:nvSpPr>
        <p:spPr bwMode="auto">
          <a:xfrm>
            <a:off x="762000" y="1100138"/>
            <a:ext cx="77724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1</a:t>
            </a:r>
            <a:r>
              <a:rPr kumimoji="1"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）若 </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Y</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是连续型</a:t>
            </a:r>
            <a:r>
              <a:rPr kumimoji="1" lang="en-US" altLang="zh-CN" sz="2800" b="1" i="1" u="none" strike="noStrike" kern="1200" cap="none" spc="0" normalizeH="0" baseline="0" noProof="0" dirty="0" err="1">
                <a:ln>
                  <a:noFill/>
                </a:ln>
                <a:solidFill>
                  <a:srgbClr val="000000"/>
                </a:solidFill>
                <a:effectLst/>
                <a:uLnTx/>
                <a:uFillTx/>
                <a:latin typeface="Times New Roman" panose="02020603050405020304" pitchFamily="18" charset="0"/>
                <a:ea typeface="宋体" panose="02010600030101010101" pitchFamily="2" charset="-122"/>
                <a:cs typeface="+mn-cs"/>
              </a:rPr>
              <a:t>r.v</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，则</a:t>
            </a:r>
          </a:p>
        </p:txBody>
      </p:sp>
      <p:grpSp>
        <p:nvGrpSpPr>
          <p:cNvPr id="10" name="Group 13"/>
          <p:cNvGrpSpPr/>
          <p:nvPr/>
        </p:nvGrpSpPr>
        <p:grpSpPr bwMode="auto">
          <a:xfrm>
            <a:off x="762630" y="4894263"/>
            <a:ext cx="7778750" cy="1254125"/>
            <a:chOff x="430" y="2287"/>
            <a:chExt cx="4900" cy="790"/>
          </a:xfrm>
        </p:grpSpPr>
        <p:sp>
          <p:nvSpPr>
            <p:cNvPr id="11" name="Rectangle 14"/>
            <p:cNvSpPr>
              <a:spLocks noChangeArrowheads="1"/>
            </p:cNvSpPr>
            <p:nvPr/>
          </p:nvSpPr>
          <p:spPr bwMode="auto">
            <a:xfrm>
              <a:off x="430" y="2750"/>
              <a:ext cx="372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分别是</a:t>
              </a:r>
              <a:r>
                <a:rPr kumimoji="1"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的边缘密度和</a:t>
              </a:r>
              <a:r>
                <a:rPr kumimoji="1"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Y</a:t>
              </a:r>
              <a:r>
                <a:rPr kumimoji="1"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的边缘密度 </a:t>
              </a:r>
              <a:r>
                <a:rPr kumimoji="1"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a:t>
              </a:r>
            </a:p>
          </p:txBody>
        </p:sp>
        <p:graphicFrame>
          <p:nvGraphicFramePr>
            <p:cNvPr id="12" name="Object 15"/>
            <p:cNvGraphicFramePr>
              <a:graphicFrameLocks noChangeAspect="1"/>
            </p:cNvGraphicFramePr>
            <p:nvPr/>
          </p:nvGraphicFramePr>
          <p:xfrm>
            <a:off x="3807" y="2287"/>
            <a:ext cx="1523" cy="381"/>
          </p:xfrm>
          <a:graphic>
            <a:graphicData uri="http://schemas.openxmlformats.org/presentationml/2006/ole">
              <mc:AlternateContent xmlns:mc="http://schemas.openxmlformats.org/markup-compatibility/2006">
                <mc:Choice xmlns:v="urn:schemas-microsoft-com:vml" Requires="v">
                  <p:oleObj spid="_x0000_s175328" name="公式" r:id="rId7" imgW="894715" imgH="226060" progId="Equation.3">
                    <p:embed/>
                  </p:oleObj>
                </mc:Choice>
                <mc:Fallback>
                  <p:oleObj name="公式" r:id="rId7" imgW="894715" imgH="226060" progId="Equation.3">
                    <p:embed/>
                    <p:pic>
                      <p:nvPicPr>
                        <p:cNvPr id="0" name="Object 1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07" y="2287"/>
                          <a:ext cx="1523" cy="3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13" name="矩形 12"/>
          <p:cNvSpPr/>
          <p:nvPr/>
        </p:nvSpPr>
        <p:spPr>
          <a:xfrm>
            <a:off x="960507" y="350263"/>
            <a:ext cx="6750566" cy="58477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lang="zh-CN" altLang="en-US" sz="3200" b="0" kern="0" dirty="0">
                <a:solidFill>
                  <a:srgbClr val="FF0000"/>
                </a:solidFill>
                <a:latin typeface="Arial" panose="020B0604020202020204" pitchFamily="34" charset="0"/>
                <a:ea typeface="黑体" panose="02010609060101010101" pitchFamily="49" charset="-122"/>
              </a:rPr>
              <a:t>二维连续型</a:t>
            </a:r>
            <a:r>
              <a:rPr kumimoji="0" lang="zh-CN" altLang="en-US" sz="3200" b="0" i="0" u="none" strike="noStrike" kern="0" cap="none" spc="0" normalizeH="0" baseline="0" noProof="0" dirty="0">
                <a:ln>
                  <a:noFill/>
                </a:ln>
                <a:solidFill>
                  <a:srgbClr val="FF0000"/>
                </a:solidFill>
                <a:effectLst/>
                <a:uLnTx/>
                <a:uFillTx/>
                <a:latin typeface="Arial" panose="020B0604020202020204" pitchFamily="34" charset="0"/>
                <a:ea typeface="黑体" panose="02010609060101010101" pitchFamily="49" charset="-122"/>
              </a:rPr>
              <a:t>随机变量相互独立的判定</a:t>
            </a:r>
            <a:endParaRPr kumimoji="0" lang="zh-CN" altLang="en-US" sz="1800" b="0" i="0" u="none" strike="noStrike" kern="0" cap="none" spc="0" normalizeH="0" baseline="0" noProof="0" dirty="0">
              <a:ln>
                <a:noFill/>
              </a:ln>
              <a:solidFill>
                <a:srgbClr val="FF0000"/>
              </a:solidFill>
              <a:effectLst/>
              <a:uLnTx/>
              <a:uFillTx/>
            </a:endParaRPr>
          </a:p>
        </p:txBody>
      </p:sp>
      <p:graphicFrame>
        <p:nvGraphicFramePr>
          <p:cNvPr id="14" name="Object 4"/>
          <p:cNvGraphicFramePr>
            <a:graphicFrameLocks noChangeAspect="1"/>
          </p:cNvGraphicFramePr>
          <p:nvPr/>
        </p:nvGraphicFramePr>
        <p:xfrm>
          <a:off x="2371495" y="1777345"/>
          <a:ext cx="4085169" cy="612776"/>
        </p:xfrm>
        <a:graphic>
          <a:graphicData uri="http://schemas.openxmlformats.org/presentationml/2006/ole">
            <mc:AlternateContent xmlns:mc="http://schemas.openxmlformats.org/markup-compatibility/2006">
              <mc:Choice xmlns:v="urn:schemas-microsoft-com:vml" Requires="v">
                <p:oleObj spid="_x0000_s175329" name="Equation" r:id="rId9" imgW="36576000" imgH="5486400" progId="Equation.DSMT4">
                  <p:embed/>
                </p:oleObj>
              </mc:Choice>
              <mc:Fallback>
                <p:oleObj name="Equation" r:id="rId9" imgW="36576000" imgH="5486400" progId="Equation.DSMT4">
                  <p:embed/>
                  <p:pic>
                    <p:nvPicPr>
                      <p:cNvPr id="0" name="Object 4"/>
                      <p:cNvPicPr>
                        <a:picLocks noChangeAspect="1" noChangeArrowheads="1"/>
                      </p:cNvPicPr>
                      <p:nvPr/>
                    </p:nvPicPr>
                    <p:blipFill>
                      <a:blip r:embed="rId10"/>
                      <a:srcRect/>
                      <a:stretch>
                        <a:fillRect/>
                      </a:stretch>
                    </p:blipFill>
                    <p:spPr bwMode="auto">
                      <a:xfrm>
                        <a:off x="2371495" y="1777345"/>
                        <a:ext cx="4085169" cy="612776"/>
                      </a:xfrm>
                      <a:prstGeom prst="rect">
                        <a:avLst/>
                      </a:prstGeom>
                      <a:noFill/>
                      <a:ln>
                        <a:noFill/>
                      </a:ln>
                      <a:effectLst/>
                    </p:spPr>
                  </p:pic>
                </p:oleObj>
              </mc:Fallback>
            </mc:AlternateContent>
          </a:graphicData>
        </a:graphic>
      </p:graphicFrame>
      <p:sp>
        <p:nvSpPr>
          <p:cNvPr id="15" name="矩形 14"/>
          <p:cNvSpPr/>
          <p:nvPr/>
        </p:nvSpPr>
        <p:spPr>
          <a:xfrm>
            <a:off x="762000" y="3029007"/>
            <a:ext cx="1085554" cy="523220"/>
          </a:xfrm>
          <a:prstGeom prst="rect">
            <a:avLst/>
          </a:prstGeom>
        </p:spPr>
        <p:txBody>
          <a:bodyPr wrap="none">
            <a:spAutoFit/>
          </a:bodyPr>
          <a:lstStyle/>
          <a:p>
            <a:r>
              <a:rPr lang="zh-CN" altLang="en-US" dirty="0">
                <a:solidFill>
                  <a:schemeClr val="tx1"/>
                </a:solidFill>
              </a:rPr>
              <a:t>（</a:t>
            </a:r>
            <a:r>
              <a:rPr lang="en-US" altLang="zh-CN" dirty="0">
                <a:solidFill>
                  <a:schemeClr val="tx1"/>
                </a:solidFill>
              </a:rPr>
              <a:t>2</a:t>
            </a:r>
            <a:r>
              <a:rPr lang="zh-CN" altLang="en-US" dirty="0">
                <a:solidFill>
                  <a:schemeClr val="tx1"/>
                </a:solidFill>
              </a:rPr>
              <a:t>）</a:t>
            </a:r>
          </a:p>
        </p:txBody>
      </p:sp>
      <p:sp>
        <p:nvSpPr>
          <p:cNvPr id="16" name="矩形 15"/>
          <p:cNvSpPr/>
          <p:nvPr/>
        </p:nvSpPr>
        <p:spPr>
          <a:xfrm>
            <a:off x="1524000" y="2385299"/>
            <a:ext cx="4053802" cy="523220"/>
          </a:xfrm>
          <a:prstGeom prst="rect">
            <a:avLst/>
          </a:prstGeom>
        </p:spPr>
        <p:txBody>
          <a:bodyPr wrap="none">
            <a:spAutoFit/>
          </a:bodyPr>
          <a:lstStyle/>
          <a:p>
            <a:pPr lvl="0" eaLnBrk="1" hangingPunct="1">
              <a:defRPr/>
            </a:pPr>
            <a:r>
              <a:rPr kumimoji="1" lang="zh-CN" altLang="en-US" dirty="0">
                <a:solidFill>
                  <a:srgbClr val="000000"/>
                </a:solidFill>
              </a:rPr>
              <a:t>则称 </a:t>
            </a:r>
            <a:r>
              <a:rPr kumimoji="1" lang="en-US" altLang="zh-CN" i="1" dirty="0">
                <a:solidFill>
                  <a:srgbClr val="FF0000"/>
                </a:solidFill>
              </a:rPr>
              <a:t>X </a:t>
            </a:r>
            <a:r>
              <a:rPr kumimoji="1" lang="zh-CN" altLang="en-US" dirty="0">
                <a:solidFill>
                  <a:srgbClr val="FF0000"/>
                </a:solidFill>
              </a:rPr>
              <a:t>和 </a:t>
            </a:r>
            <a:r>
              <a:rPr kumimoji="1" lang="en-US" altLang="zh-CN" i="1" dirty="0">
                <a:solidFill>
                  <a:srgbClr val="FF0000"/>
                </a:solidFill>
              </a:rPr>
              <a:t>Y </a:t>
            </a:r>
            <a:r>
              <a:rPr kumimoji="1" lang="zh-CN" altLang="zh-CN" dirty="0">
                <a:solidFill>
                  <a:srgbClr val="FF0000"/>
                </a:solidFill>
              </a:rPr>
              <a:t>相互</a:t>
            </a:r>
            <a:r>
              <a:rPr kumimoji="1" lang="zh-CN" altLang="en-US" dirty="0">
                <a:solidFill>
                  <a:srgbClr val="FF0000"/>
                </a:solidFill>
              </a:rPr>
              <a:t>独立 </a:t>
            </a:r>
            <a:r>
              <a:rPr kumimoji="1" lang="en-US" altLang="zh-CN" dirty="0">
                <a:solidFill>
                  <a:srgbClr val="000000"/>
                </a:solidFill>
              </a:rPr>
              <a:t>.</a:t>
            </a:r>
            <a:r>
              <a:rPr kumimoji="1" lang="zh-CN" altLang="en-US" dirty="0">
                <a:solidFill>
                  <a:srgbClr val="000000"/>
                </a:solidFill>
              </a:rPr>
              <a:t>或</a:t>
            </a:r>
            <a:endParaRPr kumimoji="1" lang="en-US" altLang="zh-CN" dirty="0">
              <a:solidFill>
                <a:srgbClr val="000000"/>
              </a:solidFill>
            </a:endParaRPr>
          </a:p>
        </p:txBody>
      </p:sp>
      <p:sp>
        <p:nvSpPr>
          <p:cNvPr id="17" name="Rectangle 8"/>
          <p:cNvSpPr>
            <a:spLocks noChangeArrowheads="1"/>
          </p:cNvSpPr>
          <p:nvPr/>
        </p:nvSpPr>
        <p:spPr bwMode="auto">
          <a:xfrm>
            <a:off x="1734180" y="3036325"/>
            <a:ext cx="28384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对任意的 </a:t>
            </a:r>
            <a:r>
              <a:rPr kumimoji="1" lang="en-US" altLang="zh-CN" sz="28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en-US" altLang="zh-CN" sz="28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y</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有</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81000" y="180082"/>
            <a:ext cx="8229600" cy="1077218"/>
          </a:xfrm>
          <a:prstGeom prst="rect">
            <a:avLst/>
          </a:prstGeom>
        </p:spPr>
        <p:txBody>
          <a:bodyPr wrap="square">
            <a:spAutoFit/>
          </a:bodyPr>
          <a:lstStyle>
            <a:defPPr>
              <a:defRPr lang="zh-CN"/>
            </a:defPPr>
            <a:lvl1pPr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9pPr>
          </a:lstStyle>
          <a:p>
            <a:r>
              <a:rPr kumimoji="1" lang="zh-CN" altLang="en-US" sz="3200" dirty="0">
                <a:solidFill>
                  <a:srgbClr val="FF0000"/>
                </a:solidFill>
                <a:latin typeface="黑体" panose="02010609060101010101" pitchFamily="49" charset="-122"/>
                <a:ea typeface="黑体" panose="02010609060101010101" pitchFamily="49" charset="-122"/>
              </a:rPr>
              <a:t>二维随机变量函数的分布（已知联合概率密度 </a:t>
            </a:r>
            <a:r>
              <a:rPr kumimoji="1" lang="en-US" altLang="zh-CN" sz="3200" i="1" dirty="0">
                <a:solidFill>
                  <a:srgbClr val="FF0000"/>
                </a:solidFill>
              </a:rPr>
              <a:t>f </a:t>
            </a:r>
            <a:r>
              <a:rPr kumimoji="1" lang="en-US" altLang="zh-CN" sz="3200" dirty="0">
                <a:solidFill>
                  <a:srgbClr val="FF0000"/>
                </a:solidFill>
              </a:rPr>
              <a:t>(</a:t>
            </a:r>
            <a:r>
              <a:rPr kumimoji="1" lang="en-US" altLang="zh-CN" sz="3200" i="1" dirty="0" err="1">
                <a:solidFill>
                  <a:srgbClr val="FF0000"/>
                </a:solidFill>
              </a:rPr>
              <a:t>x</a:t>
            </a:r>
            <a:r>
              <a:rPr kumimoji="1" lang="en-US" altLang="zh-CN" sz="3200" dirty="0" err="1">
                <a:solidFill>
                  <a:srgbClr val="FF0000"/>
                </a:solidFill>
              </a:rPr>
              <a:t>,</a:t>
            </a:r>
            <a:r>
              <a:rPr kumimoji="1" lang="en-US" altLang="zh-CN" sz="3200" i="1" dirty="0" err="1">
                <a:solidFill>
                  <a:srgbClr val="FF0000"/>
                </a:solidFill>
              </a:rPr>
              <a:t>y</a:t>
            </a:r>
            <a:r>
              <a:rPr kumimoji="1" lang="en-US" altLang="zh-CN" sz="3200" dirty="0">
                <a:solidFill>
                  <a:srgbClr val="FF0000"/>
                </a:solidFill>
              </a:rPr>
              <a:t>)</a:t>
            </a:r>
            <a:r>
              <a:rPr kumimoji="1" lang="zh-CN" altLang="en-US" sz="3200" dirty="0">
                <a:solidFill>
                  <a:srgbClr val="FF0000"/>
                </a:solidFill>
                <a:latin typeface="黑体" panose="02010609060101010101" pitchFamily="49" charset="-122"/>
                <a:ea typeface="黑体" panose="02010609060101010101" pitchFamily="49" charset="-122"/>
              </a:rPr>
              <a:t> ）</a:t>
            </a:r>
            <a:endParaRPr lang="zh-CN" altLang="en-US" sz="3200" dirty="0">
              <a:solidFill>
                <a:srgbClr val="FF0000"/>
              </a:solidFill>
              <a:latin typeface="黑体" panose="02010609060101010101" pitchFamily="49" charset="-122"/>
              <a:ea typeface="黑体" panose="02010609060101010101" pitchFamily="49" charset="-122"/>
            </a:endParaRPr>
          </a:p>
        </p:txBody>
      </p:sp>
      <p:sp>
        <p:nvSpPr>
          <p:cNvPr id="3" name="Text Box 13"/>
          <p:cNvSpPr txBox="1">
            <a:spLocks noChangeArrowheads="1"/>
          </p:cNvSpPr>
          <p:nvPr/>
        </p:nvSpPr>
        <p:spPr bwMode="auto">
          <a:xfrm>
            <a:off x="1295400" y="1371600"/>
            <a:ext cx="6096000" cy="584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defPPr>
              <a:defRPr lang="zh-CN"/>
            </a:defPPr>
            <a:lvl1pPr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50000"/>
              </a:spcBef>
              <a:spcAft>
                <a:spcPct val="0"/>
              </a:spcAft>
              <a:buClrTx/>
              <a:buSzTx/>
              <a:buFontTx/>
              <a:buNone/>
              <a:defRPr/>
            </a:pPr>
            <a:r>
              <a:rPr kumimoji="1" lang="en-US" altLang="zh-CN" sz="3200" b="1" i="0" u="none" strike="noStrike" kern="120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mn-cs"/>
              </a:rPr>
              <a:t>1</a:t>
            </a:r>
            <a:r>
              <a:rPr kumimoji="1" lang="zh-CN" altLang="en-US" sz="3200" b="1" i="0" u="none" strike="noStrike" kern="120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mn-cs"/>
              </a:rPr>
              <a:t>、        的分布</a:t>
            </a:r>
            <a:r>
              <a:rPr kumimoji="1" lang="en-US" altLang="zh-CN" sz="3200" b="1" i="0" u="none" strike="noStrike" kern="120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mn-cs"/>
              </a:rPr>
              <a:t>(</a:t>
            </a:r>
            <a:r>
              <a:rPr kumimoji="1" lang="zh-CN" altLang="en-US" sz="3200" b="1" i="0" u="none" strike="noStrike" kern="120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mn-cs"/>
              </a:rPr>
              <a:t>概率密度</a:t>
            </a:r>
            <a:r>
              <a:rPr kumimoji="1" lang="en-US" altLang="zh-CN" sz="3200" b="1" i="0" u="none" strike="noStrike" kern="120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mn-cs"/>
              </a:rPr>
              <a:t>)</a:t>
            </a:r>
            <a:r>
              <a:rPr kumimoji="1" lang="zh-CN" altLang="en-US" sz="3200" b="1" i="0" u="none" strike="noStrike" kern="120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mn-cs"/>
              </a:rPr>
              <a:t>      </a:t>
            </a:r>
          </a:p>
        </p:txBody>
      </p:sp>
      <p:pic>
        <p:nvPicPr>
          <p:cNvPr id="4" name="图片 3"/>
          <p:cNvPicPr>
            <a:picLocks noChangeAspect="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colorTemperature colorTemp="1600"/>
                    </a14:imgEffect>
                  </a14:imgLayer>
                </a14:imgProps>
              </a:ext>
            </a:extLst>
          </a:blip>
          <a:stretch>
            <a:fillRect/>
          </a:stretch>
        </p:blipFill>
        <p:spPr>
          <a:xfrm>
            <a:off x="1960036" y="1534926"/>
            <a:ext cx="1614527" cy="301508"/>
          </a:xfrm>
          <a:prstGeom prst="rect">
            <a:avLst/>
          </a:prstGeom>
        </p:spPr>
      </p:pic>
      <p:pic>
        <p:nvPicPr>
          <p:cNvPr id="5" name="图片 4"/>
          <p:cNvPicPr>
            <a:picLocks noChangeAspect="1"/>
          </p:cNvPicPr>
          <p:nvPr/>
        </p:nvPicPr>
        <p:blipFill>
          <a:blip r:embed="rId4"/>
          <a:stretch>
            <a:fillRect/>
          </a:stretch>
        </p:blipFill>
        <p:spPr>
          <a:xfrm>
            <a:off x="3617904" y="3494591"/>
            <a:ext cx="4405058" cy="1654007"/>
          </a:xfrm>
          <a:prstGeom prst="rect">
            <a:avLst/>
          </a:prstGeom>
        </p:spPr>
      </p:pic>
      <p:pic>
        <p:nvPicPr>
          <p:cNvPr id="7" name="图片 6"/>
          <p:cNvPicPr>
            <a:picLocks noChangeAspect="1"/>
          </p:cNvPicPr>
          <p:nvPr/>
        </p:nvPicPr>
        <p:blipFill>
          <a:blip r:embed="rId5"/>
          <a:stretch>
            <a:fillRect/>
          </a:stretch>
        </p:blipFill>
        <p:spPr>
          <a:xfrm>
            <a:off x="1385048" y="2677633"/>
            <a:ext cx="5181600" cy="829762"/>
          </a:xfrm>
          <a:prstGeom prst="rect">
            <a:avLst/>
          </a:prstGeom>
        </p:spPr>
      </p:pic>
      <p:sp>
        <p:nvSpPr>
          <p:cNvPr id="8" name="矩形 7"/>
          <p:cNvSpPr/>
          <p:nvPr/>
        </p:nvSpPr>
        <p:spPr>
          <a:xfrm>
            <a:off x="1027104" y="3733956"/>
            <a:ext cx="2431563" cy="523220"/>
          </a:xfrm>
          <a:prstGeom prst="rect">
            <a:avLst/>
          </a:prstGeom>
        </p:spPr>
        <p:txBody>
          <a:bodyPr wrap="none">
            <a:spAutoFit/>
          </a:bodyPr>
          <a:lstStyle/>
          <a:p>
            <a:r>
              <a:rPr kumimoji="1" lang="zh-CN" altLang="en-US" dirty="0">
                <a:solidFill>
                  <a:srgbClr val="000000"/>
                </a:solidFill>
              </a:rPr>
              <a:t>当 </a:t>
            </a:r>
            <a:r>
              <a:rPr kumimoji="1" lang="en-US" altLang="zh-CN" i="1" dirty="0">
                <a:solidFill>
                  <a:srgbClr val="000000"/>
                </a:solidFill>
              </a:rPr>
              <a:t>X </a:t>
            </a:r>
            <a:r>
              <a:rPr kumimoji="1" lang="zh-CN" altLang="en-US" dirty="0">
                <a:solidFill>
                  <a:srgbClr val="000000"/>
                </a:solidFill>
              </a:rPr>
              <a:t>和 </a:t>
            </a:r>
            <a:r>
              <a:rPr kumimoji="1" lang="en-US" altLang="zh-CN" i="1" dirty="0">
                <a:solidFill>
                  <a:srgbClr val="000000"/>
                </a:solidFill>
              </a:rPr>
              <a:t>Y </a:t>
            </a:r>
            <a:r>
              <a:rPr kumimoji="1" lang="zh-CN" altLang="en-US" dirty="0">
                <a:solidFill>
                  <a:srgbClr val="000000"/>
                </a:solidFill>
              </a:rPr>
              <a:t>独立</a:t>
            </a:r>
            <a:endParaRPr lang="zh-CN" altLang="en-US" dirty="0"/>
          </a:p>
        </p:txBody>
      </p:sp>
      <mc:AlternateContent xmlns:mc="http://schemas.openxmlformats.org/markup-compatibility/2006">
        <mc:Choice xmlns:a14="http://schemas.microsoft.com/office/drawing/2010/main" Requires="a14">
          <p:sp>
            <p:nvSpPr>
              <p:cNvPr id="9" name="文本框 8"/>
              <p:cNvSpPr txBox="1"/>
              <p:nvPr/>
            </p:nvSpPr>
            <p:spPr>
              <a:xfrm>
                <a:off x="1386142" y="2106254"/>
                <a:ext cx="5395658" cy="545983"/>
              </a:xfrm>
              <a:prstGeom prst="rect">
                <a:avLst/>
              </a:prstGeom>
              <a:noFill/>
            </p:spPr>
            <p:txBody>
              <a:bodyPr wrap="square" lIns="0" tIns="0" rIns="0" bIns="0" rtlCol="0">
                <a:spAutoFit/>
              </a:bodyPr>
              <a:lstStyle/>
              <a:p>
                <a14:m>
                  <m:oMath xmlns:m="http://schemas.openxmlformats.org/officeDocument/2006/math">
                    <m:sSub>
                      <m:sSubPr>
                        <m:ctrlPr>
                          <a:rPr lang="en-US" altLang="zh-CN" i="1" smtClean="0">
                            <a:solidFill>
                              <a:srgbClr val="070CE3"/>
                            </a:solidFill>
                            <a:latin typeface="Cambria Math" panose="02040503050406030204" pitchFamily="18" charset="0"/>
                          </a:rPr>
                        </m:ctrlPr>
                      </m:sSubPr>
                      <m:e>
                        <m:r>
                          <a:rPr lang="en-US" altLang="zh-CN" b="1" i="1" smtClean="0">
                            <a:solidFill>
                              <a:srgbClr val="070CE3"/>
                            </a:solidFill>
                            <a:latin typeface="Cambria Math" panose="02040503050406030204" pitchFamily="18" charset="0"/>
                          </a:rPr>
                          <m:t>𝒇</m:t>
                        </m:r>
                      </m:e>
                      <m:sub>
                        <m:r>
                          <a:rPr lang="en-US" altLang="zh-CN" b="1" i="1" smtClean="0">
                            <a:solidFill>
                              <a:srgbClr val="070CE3"/>
                            </a:solidFill>
                            <a:latin typeface="Cambria Math" panose="02040503050406030204" pitchFamily="18" charset="0"/>
                          </a:rPr>
                          <m:t>𝒁</m:t>
                        </m:r>
                      </m:sub>
                    </m:sSub>
                    <m:d>
                      <m:dPr>
                        <m:ctrlPr>
                          <a:rPr lang="en-US" altLang="zh-CN" b="1" i="1" smtClean="0">
                            <a:solidFill>
                              <a:srgbClr val="070CE3"/>
                            </a:solidFill>
                            <a:latin typeface="Cambria Math" panose="02040503050406030204" pitchFamily="18" charset="0"/>
                          </a:rPr>
                        </m:ctrlPr>
                      </m:dPr>
                      <m:e>
                        <m:r>
                          <a:rPr lang="en-US" altLang="zh-CN" b="1" i="1" smtClean="0">
                            <a:solidFill>
                              <a:srgbClr val="070CE3"/>
                            </a:solidFill>
                            <a:latin typeface="Cambria Math" panose="02040503050406030204" pitchFamily="18" charset="0"/>
                          </a:rPr>
                          <m:t>𝒛</m:t>
                        </m:r>
                      </m:e>
                    </m:d>
                    <m:r>
                      <a:rPr lang="en-US" altLang="zh-CN" b="1" i="1" smtClean="0">
                        <a:solidFill>
                          <a:srgbClr val="070CE3"/>
                        </a:solidFill>
                        <a:latin typeface="Cambria Math" panose="02040503050406030204" pitchFamily="18" charset="0"/>
                      </a:rPr>
                      <m:t>=</m:t>
                    </m:r>
                    <m:sSub>
                      <m:sSubPr>
                        <m:ctrlPr>
                          <a:rPr lang="en-US" altLang="zh-CN" i="1">
                            <a:solidFill>
                              <a:srgbClr val="070CE3"/>
                            </a:solidFill>
                            <a:latin typeface="Cambria Math" panose="02040503050406030204" pitchFamily="18" charset="0"/>
                          </a:rPr>
                        </m:ctrlPr>
                      </m:sSubPr>
                      <m:e>
                        <m:r>
                          <a:rPr lang="en-US" altLang="zh-CN" b="1" i="1" smtClean="0">
                            <a:solidFill>
                              <a:srgbClr val="070CE3"/>
                            </a:solidFill>
                            <a:latin typeface="Cambria Math" panose="02040503050406030204" pitchFamily="18" charset="0"/>
                          </a:rPr>
                          <m:t>𝑭</m:t>
                        </m:r>
                        <m:r>
                          <a:rPr lang="en-US" altLang="zh-CN" b="1" i="1" smtClean="0">
                            <a:solidFill>
                              <a:srgbClr val="070CE3"/>
                            </a:solidFill>
                            <a:latin typeface="Cambria Math" panose="02040503050406030204" pitchFamily="18" charset="0"/>
                          </a:rPr>
                          <m:t>′</m:t>
                        </m:r>
                      </m:e>
                      <m:sub>
                        <m:r>
                          <a:rPr lang="en-US" altLang="zh-CN" i="1">
                            <a:solidFill>
                              <a:srgbClr val="070CE3"/>
                            </a:solidFill>
                            <a:latin typeface="Cambria Math" panose="02040503050406030204" pitchFamily="18" charset="0"/>
                          </a:rPr>
                          <m:t>𝒁</m:t>
                        </m:r>
                      </m:sub>
                    </m:sSub>
                    <m:d>
                      <m:dPr>
                        <m:ctrlPr>
                          <a:rPr lang="en-US" altLang="zh-CN" i="1">
                            <a:solidFill>
                              <a:srgbClr val="070CE3"/>
                            </a:solidFill>
                            <a:latin typeface="Cambria Math" panose="02040503050406030204" pitchFamily="18" charset="0"/>
                          </a:rPr>
                        </m:ctrlPr>
                      </m:dPr>
                      <m:e>
                        <m:r>
                          <a:rPr lang="en-US" altLang="zh-CN" i="1">
                            <a:solidFill>
                              <a:srgbClr val="070CE3"/>
                            </a:solidFill>
                            <a:latin typeface="Cambria Math" panose="02040503050406030204" pitchFamily="18" charset="0"/>
                          </a:rPr>
                          <m:t>𝒛</m:t>
                        </m:r>
                      </m:e>
                    </m:d>
                  </m:oMath>
                </a14:m>
                <a:r>
                  <a:rPr lang="en-US" altLang="zh-CN" dirty="0" smtClean="0">
                    <a:solidFill>
                      <a:srgbClr val="070CE3"/>
                    </a:solidFill>
                  </a:rPr>
                  <a:t>=</a:t>
                </a:r>
                <a14:m>
                  <m:oMath xmlns:m="http://schemas.openxmlformats.org/officeDocument/2006/math">
                    <m:nary>
                      <m:naryPr>
                        <m:ctrlPr>
                          <a:rPr lang="en-US" altLang="zh-CN" i="1" dirty="0" smtClean="0">
                            <a:solidFill>
                              <a:srgbClr val="070CE3"/>
                            </a:solidFill>
                            <a:latin typeface="Cambria Math" panose="02040503050406030204" pitchFamily="18" charset="0"/>
                          </a:rPr>
                        </m:ctrlPr>
                      </m:naryPr>
                      <m:sub>
                        <m:r>
                          <m:rPr>
                            <m:brk m:alnAt="23"/>
                          </m:rPr>
                          <a:rPr lang="en-US" altLang="zh-CN" b="1" i="1" dirty="0" smtClean="0">
                            <a:solidFill>
                              <a:srgbClr val="070CE3"/>
                            </a:solidFill>
                            <a:latin typeface="Cambria Math" panose="02040503050406030204" pitchFamily="18" charset="0"/>
                          </a:rPr>
                          <m:t>−</m:t>
                        </m:r>
                        <m:r>
                          <a:rPr lang="en-US" altLang="zh-CN" b="1" i="1" dirty="0" smtClean="0">
                            <a:solidFill>
                              <a:srgbClr val="070CE3"/>
                            </a:solidFill>
                            <a:latin typeface="Cambria Math" panose="02040503050406030204" pitchFamily="18" charset="0"/>
                            <a:ea typeface="Cambria Math" panose="02040503050406030204" pitchFamily="18" charset="0"/>
                          </a:rPr>
                          <m:t>∞</m:t>
                        </m:r>
                      </m:sub>
                      <m:sup>
                        <m:r>
                          <a:rPr lang="en-US" altLang="zh-CN" i="1" dirty="0" smtClean="0">
                            <a:solidFill>
                              <a:srgbClr val="070CE3"/>
                            </a:solidFill>
                            <a:latin typeface="Cambria Math" panose="02040503050406030204" pitchFamily="18" charset="0"/>
                            <a:ea typeface="Cambria Math" panose="02040503050406030204" pitchFamily="18" charset="0"/>
                          </a:rPr>
                          <m:t>∞</m:t>
                        </m:r>
                      </m:sup>
                      <m:e>
                        <m:r>
                          <a:rPr lang="en-US" altLang="zh-CN" b="1" i="1" dirty="0" smtClean="0">
                            <a:solidFill>
                              <a:srgbClr val="070CE3"/>
                            </a:solidFill>
                            <a:latin typeface="Cambria Math" panose="02040503050406030204" pitchFamily="18" charset="0"/>
                          </a:rPr>
                          <m:t>𝒇</m:t>
                        </m:r>
                        <m:d>
                          <m:dPr>
                            <m:ctrlPr>
                              <a:rPr lang="en-US" altLang="zh-CN" b="1" i="1" dirty="0" smtClean="0">
                                <a:solidFill>
                                  <a:srgbClr val="070CE3"/>
                                </a:solidFill>
                                <a:latin typeface="Cambria Math" panose="02040503050406030204" pitchFamily="18" charset="0"/>
                              </a:rPr>
                            </m:ctrlPr>
                          </m:dPr>
                          <m:e>
                            <m:r>
                              <a:rPr lang="en-US" altLang="zh-CN" b="1" i="1" dirty="0" smtClean="0">
                                <a:solidFill>
                                  <a:srgbClr val="070CE3"/>
                                </a:solidFill>
                                <a:latin typeface="Cambria Math" panose="02040503050406030204" pitchFamily="18" charset="0"/>
                              </a:rPr>
                              <m:t>𝒙</m:t>
                            </m:r>
                            <m:r>
                              <a:rPr lang="en-US" altLang="zh-CN" b="1" i="1" dirty="0" smtClean="0">
                                <a:solidFill>
                                  <a:srgbClr val="070CE3"/>
                                </a:solidFill>
                                <a:latin typeface="Cambria Math" panose="02040503050406030204" pitchFamily="18" charset="0"/>
                              </a:rPr>
                              <m:t>,</m:t>
                            </m:r>
                            <m:r>
                              <a:rPr lang="en-US" altLang="zh-CN" b="1" i="1" dirty="0" smtClean="0">
                                <a:solidFill>
                                  <a:srgbClr val="070CE3"/>
                                </a:solidFill>
                                <a:latin typeface="Cambria Math" panose="02040503050406030204" pitchFamily="18" charset="0"/>
                              </a:rPr>
                              <m:t>𝒛</m:t>
                            </m:r>
                            <m:r>
                              <a:rPr lang="en-US" altLang="zh-CN" b="1" i="1" dirty="0" smtClean="0">
                                <a:solidFill>
                                  <a:srgbClr val="070CE3"/>
                                </a:solidFill>
                                <a:latin typeface="Cambria Math" panose="02040503050406030204" pitchFamily="18" charset="0"/>
                              </a:rPr>
                              <m:t>−</m:t>
                            </m:r>
                            <m:r>
                              <a:rPr lang="en-US" altLang="zh-CN" b="1" i="1" dirty="0" smtClean="0">
                                <a:solidFill>
                                  <a:srgbClr val="070CE3"/>
                                </a:solidFill>
                                <a:latin typeface="Cambria Math" panose="02040503050406030204" pitchFamily="18" charset="0"/>
                              </a:rPr>
                              <m:t>𝒙</m:t>
                            </m:r>
                          </m:e>
                        </m:d>
                        <m:r>
                          <a:rPr lang="en-US" altLang="zh-CN" b="1" i="1" dirty="0" smtClean="0">
                            <a:solidFill>
                              <a:srgbClr val="070CE3"/>
                            </a:solidFill>
                            <a:latin typeface="Cambria Math" panose="02040503050406030204" pitchFamily="18" charset="0"/>
                          </a:rPr>
                          <m:t>𝒅𝒙</m:t>
                        </m:r>
                      </m:e>
                    </m:nary>
                  </m:oMath>
                </a14:m>
                <a:endParaRPr lang="zh-CN" altLang="en-US" dirty="0"/>
              </a:p>
            </p:txBody>
          </p:sp>
        </mc:Choice>
        <mc:Fallback>
          <p:sp>
            <p:nvSpPr>
              <p:cNvPr id="9" name="文本框 8"/>
              <p:cNvSpPr txBox="1">
                <a:spLocks noRot="1" noChangeAspect="1" noMove="1" noResize="1" noEditPoints="1" noAdjustHandles="1" noChangeArrowheads="1" noChangeShapeType="1" noTextEdit="1"/>
              </p:cNvSpPr>
              <p:nvPr/>
            </p:nvSpPr>
            <p:spPr>
              <a:xfrm>
                <a:off x="1386142" y="2106254"/>
                <a:ext cx="5395658" cy="545983"/>
              </a:xfrm>
              <a:prstGeom prst="rect">
                <a:avLst/>
              </a:prstGeom>
              <a:blipFill>
                <a:blip r:embed="rId6"/>
                <a:stretch>
                  <a:fillRect l="-113" t="-10112" b="-28090"/>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0" name="文本框 9"/>
              <p:cNvSpPr txBox="1"/>
              <p:nvPr/>
            </p:nvSpPr>
            <p:spPr>
              <a:xfrm>
                <a:off x="1228712" y="5236488"/>
                <a:ext cx="6126829" cy="676532"/>
              </a:xfrm>
              <a:prstGeom prst="rect">
                <a:avLst/>
              </a:prstGeom>
              <a:noFill/>
            </p:spPr>
            <p:txBody>
              <a:bodyPr wrap="square" lIns="0" tIns="0" rIns="0" bIns="0" rtlCol="0">
                <a:spAutoFit/>
              </a:bodyPr>
              <a:lstStyle/>
              <a:p>
                <a14:m>
                  <m:oMath xmlns:m="http://schemas.openxmlformats.org/officeDocument/2006/math">
                    <m:r>
                      <a:rPr lang="zh-CN" altLang="en-US" i="1" smtClean="0">
                        <a:solidFill>
                          <a:srgbClr val="070CE3"/>
                        </a:solidFill>
                        <a:latin typeface="Cambria Math" panose="02040503050406030204" pitchFamily="18" charset="0"/>
                      </a:rPr>
                      <m:t>也可</m:t>
                    </m:r>
                    <m:r>
                      <a:rPr lang="zh-CN" altLang="en-US" i="1">
                        <a:solidFill>
                          <a:srgbClr val="070CE3"/>
                        </a:solidFill>
                        <a:latin typeface="Cambria Math" panose="02040503050406030204" pitchFamily="18" charset="0"/>
                      </a:rPr>
                      <m:t>先求</m:t>
                    </m:r>
                    <m:sSub>
                      <m:sSubPr>
                        <m:ctrlPr>
                          <a:rPr lang="en-US" altLang="zh-CN" i="1">
                            <a:solidFill>
                              <a:srgbClr val="070CE3"/>
                            </a:solidFill>
                            <a:latin typeface="Cambria Math" panose="02040503050406030204" pitchFamily="18" charset="0"/>
                          </a:rPr>
                        </m:ctrlPr>
                      </m:sSubPr>
                      <m:e>
                        <m:r>
                          <a:rPr lang="en-US" altLang="zh-CN" b="1" i="1" smtClean="0">
                            <a:solidFill>
                              <a:srgbClr val="070CE3"/>
                            </a:solidFill>
                            <a:latin typeface="Cambria Math" panose="02040503050406030204" pitchFamily="18" charset="0"/>
                          </a:rPr>
                          <m:t>𝑭</m:t>
                        </m:r>
                      </m:e>
                      <m:sub>
                        <m:r>
                          <a:rPr lang="en-US" altLang="zh-CN" i="1">
                            <a:solidFill>
                              <a:srgbClr val="070CE3"/>
                            </a:solidFill>
                            <a:latin typeface="Cambria Math" panose="02040503050406030204" pitchFamily="18" charset="0"/>
                          </a:rPr>
                          <m:t>𝒁</m:t>
                        </m:r>
                      </m:sub>
                    </m:sSub>
                    <m:d>
                      <m:dPr>
                        <m:ctrlPr>
                          <a:rPr lang="en-US" altLang="zh-CN" i="1">
                            <a:solidFill>
                              <a:srgbClr val="070CE3"/>
                            </a:solidFill>
                            <a:latin typeface="Cambria Math" panose="02040503050406030204" pitchFamily="18" charset="0"/>
                          </a:rPr>
                        </m:ctrlPr>
                      </m:dPr>
                      <m:e>
                        <m:r>
                          <a:rPr lang="en-US" altLang="zh-CN" i="1">
                            <a:solidFill>
                              <a:srgbClr val="070CE3"/>
                            </a:solidFill>
                            <a:latin typeface="Cambria Math" panose="02040503050406030204" pitchFamily="18" charset="0"/>
                          </a:rPr>
                          <m:t>𝒛</m:t>
                        </m:r>
                      </m:e>
                    </m:d>
                  </m:oMath>
                </a14:m>
                <a:r>
                  <a:rPr lang="en-US" altLang="zh-CN" dirty="0" smtClean="0">
                    <a:solidFill>
                      <a:srgbClr val="070CE3"/>
                    </a:solidFill>
                  </a:rPr>
                  <a:t>=</a:t>
                </a:r>
                <a14:m>
                  <m:oMath xmlns:m="http://schemas.openxmlformats.org/officeDocument/2006/math">
                    <m:nary>
                      <m:naryPr>
                        <m:chr m:val="∬"/>
                        <m:ctrlPr>
                          <a:rPr lang="en-US" altLang="zh-CN" i="1" dirty="0" smtClean="0">
                            <a:solidFill>
                              <a:srgbClr val="070CE3"/>
                            </a:solidFill>
                            <a:latin typeface="Cambria Math" panose="02040503050406030204" pitchFamily="18" charset="0"/>
                          </a:rPr>
                        </m:ctrlPr>
                      </m:naryPr>
                      <m:sub>
                        <m:r>
                          <m:rPr>
                            <m:brk m:alnAt="23"/>
                          </m:rPr>
                          <a:rPr lang="en-US" altLang="zh-CN" b="1" i="1" dirty="0" smtClean="0">
                            <a:solidFill>
                              <a:srgbClr val="070CE3"/>
                            </a:solidFill>
                            <a:latin typeface="Cambria Math" panose="02040503050406030204" pitchFamily="18" charset="0"/>
                          </a:rPr>
                          <m:t>𝒙</m:t>
                        </m:r>
                        <m:r>
                          <a:rPr lang="en-US" altLang="zh-CN" b="1" i="1" dirty="0" smtClean="0">
                            <a:solidFill>
                              <a:srgbClr val="070CE3"/>
                            </a:solidFill>
                            <a:latin typeface="Cambria Math" panose="02040503050406030204" pitchFamily="18" charset="0"/>
                          </a:rPr>
                          <m:t>+</m:t>
                        </m:r>
                        <m:r>
                          <a:rPr lang="en-US" altLang="zh-CN" b="1" i="1" dirty="0" smtClean="0">
                            <a:solidFill>
                              <a:srgbClr val="070CE3"/>
                            </a:solidFill>
                            <a:latin typeface="Cambria Math" panose="02040503050406030204" pitchFamily="18" charset="0"/>
                          </a:rPr>
                          <m:t>𝒚</m:t>
                        </m:r>
                        <m:r>
                          <a:rPr lang="en-US" altLang="zh-CN" b="1" i="1" dirty="0" smtClean="0">
                            <a:solidFill>
                              <a:srgbClr val="070CE3"/>
                            </a:solidFill>
                            <a:latin typeface="Cambria Math" panose="02040503050406030204" pitchFamily="18" charset="0"/>
                            <a:ea typeface="Cambria Math" panose="02040503050406030204" pitchFamily="18" charset="0"/>
                          </a:rPr>
                          <m:t>≤</m:t>
                        </m:r>
                        <m:r>
                          <a:rPr lang="en-US" altLang="zh-CN" b="1" i="1" dirty="0" smtClean="0">
                            <a:solidFill>
                              <a:srgbClr val="070CE3"/>
                            </a:solidFill>
                            <a:latin typeface="Cambria Math" panose="02040503050406030204" pitchFamily="18" charset="0"/>
                            <a:ea typeface="Cambria Math" panose="02040503050406030204" pitchFamily="18" charset="0"/>
                          </a:rPr>
                          <m:t>𝒛</m:t>
                        </m:r>
                      </m:sub>
                      <m:sup/>
                      <m:e>
                        <m:r>
                          <a:rPr lang="en-US" altLang="zh-CN" b="1" i="1" dirty="0" smtClean="0">
                            <a:solidFill>
                              <a:srgbClr val="070CE3"/>
                            </a:solidFill>
                            <a:latin typeface="Cambria Math" panose="02040503050406030204" pitchFamily="18" charset="0"/>
                          </a:rPr>
                          <m:t>𝒇</m:t>
                        </m:r>
                        <m:d>
                          <m:dPr>
                            <m:ctrlPr>
                              <a:rPr lang="en-US" altLang="zh-CN" b="1" i="1" dirty="0" smtClean="0">
                                <a:solidFill>
                                  <a:srgbClr val="070CE3"/>
                                </a:solidFill>
                                <a:latin typeface="Cambria Math" panose="02040503050406030204" pitchFamily="18" charset="0"/>
                              </a:rPr>
                            </m:ctrlPr>
                          </m:dPr>
                          <m:e>
                            <m:r>
                              <a:rPr lang="en-US" altLang="zh-CN" b="1" i="1" dirty="0" smtClean="0">
                                <a:solidFill>
                                  <a:srgbClr val="070CE3"/>
                                </a:solidFill>
                                <a:latin typeface="Cambria Math" panose="02040503050406030204" pitchFamily="18" charset="0"/>
                              </a:rPr>
                              <m:t>𝒙</m:t>
                            </m:r>
                            <m:r>
                              <a:rPr lang="en-US" altLang="zh-CN" b="1" i="1" dirty="0" smtClean="0">
                                <a:solidFill>
                                  <a:srgbClr val="070CE3"/>
                                </a:solidFill>
                                <a:latin typeface="Cambria Math" panose="02040503050406030204" pitchFamily="18" charset="0"/>
                              </a:rPr>
                              <m:t>,</m:t>
                            </m:r>
                            <m:r>
                              <a:rPr lang="en-US" altLang="zh-CN" b="1" i="1" dirty="0" smtClean="0">
                                <a:solidFill>
                                  <a:srgbClr val="070CE3"/>
                                </a:solidFill>
                                <a:latin typeface="Cambria Math" panose="02040503050406030204" pitchFamily="18" charset="0"/>
                              </a:rPr>
                              <m:t>𝒚</m:t>
                            </m:r>
                          </m:e>
                        </m:d>
                        <m:r>
                          <a:rPr lang="en-US" altLang="zh-CN" b="1" i="1" dirty="0" smtClean="0">
                            <a:solidFill>
                              <a:srgbClr val="070CE3"/>
                            </a:solidFill>
                            <a:latin typeface="Cambria Math" panose="02040503050406030204" pitchFamily="18" charset="0"/>
                          </a:rPr>
                          <m:t>𝒅𝒙𝒅𝒚</m:t>
                        </m:r>
                        <m:r>
                          <a:rPr lang="zh-CN" altLang="en-US" i="1" dirty="0">
                            <a:solidFill>
                              <a:srgbClr val="070CE3"/>
                            </a:solidFill>
                            <a:latin typeface="Cambria Math" panose="02040503050406030204" pitchFamily="18" charset="0"/>
                          </a:rPr>
                          <m:t>，</m:t>
                        </m:r>
                      </m:e>
                    </m:nary>
                  </m:oMath>
                </a14:m>
                <a:endParaRPr lang="zh-CN" altLang="en-US" dirty="0"/>
              </a:p>
            </p:txBody>
          </p:sp>
        </mc:Choice>
        <mc:Fallback>
          <p:sp>
            <p:nvSpPr>
              <p:cNvPr id="10" name="文本框 9"/>
              <p:cNvSpPr txBox="1">
                <a:spLocks noRot="1" noChangeAspect="1" noMove="1" noResize="1" noEditPoints="1" noAdjustHandles="1" noChangeArrowheads="1" noChangeShapeType="1" noTextEdit="1"/>
              </p:cNvSpPr>
              <p:nvPr/>
            </p:nvSpPr>
            <p:spPr>
              <a:xfrm>
                <a:off x="1228712" y="5236488"/>
                <a:ext cx="6126829" cy="676532"/>
              </a:xfrm>
              <a:prstGeom prst="rect">
                <a:avLst/>
              </a:prstGeom>
              <a:blipFill>
                <a:blip r:embed="rId7"/>
                <a:stretch>
                  <a:fillRect b="-14414"/>
                </a:stretch>
              </a:blipFill>
            </p:spPr>
            <p:txBody>
              <a:bodyPr/>
              <a:lstStyle/>
              <a:p>
                <a:r>
                  <a:rPr lang="zh-CN" altLang="en-US">
                    <a:noFill/>
                  </a:rPr>
                  <a:t> </a:t>
                </a:r>
              </a:p>
            </p:txBody>
          </p:sp>
        </mc:Fallback>
      </mc:AlternateContent>
      <p:sp>
        <p:nvSpPr>
          <p:cNvPr id="11" name="Text Box 13"/>
          <p:cNvSpPr txBox="1">
            <a:spLocks noChangeArrowheads="1"/>
          </p:cNvSpPr>
          <p:nvPr/>
        </p:nvSpPr>
        <p:spPr bwMode="auto">
          <a:xfrm>
            <a:off x="-26894" y="2086857"/>
            <a:ext cx="1070219" cy="584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defPPr>
              <a:defRPr lang="zh-CN"/>
            </a:defPPr>
            <a:lvl1pPr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9pPr>
          </a:lstStyle>
          <a:p>
            <a:pPr lvl="0" eaLnBrk="1" hangingPunct="1">
              <a:spcBef>
                <a:spcPct val="50000"/>
              </a:spcBef>
              <a:defRPr/>
            </a:pPr>
            <a:r>
              <a:rPr kumimoji="1" lang="zh-CN" altLang="en-US"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n-cs"/>
              </a:rPr>
              <a:t>（</a:t>
            </a:r>
            <a:r>
              <a:rPr kumimoji="1" lang="en-US" altLang="zh-CN" sz="3200" dirty="0">
                <a:solidFill>
                  <a:srgbClr val="FF0000"/>
                </a:solidFill>
                <a:latin typeface="黑体" panose="02010609060101010101" pitchFamily="49" charset="-122"/>
                <a:ea typeface="黑体" panose="02010609060101010101" pitchFamily="49" charset="-122"/>
              </a:rPr>
              <a:t>1</a:t>
            </a:r>
            <a:r>
              <a:rPr kumimoji="1" lang="zh-CN" altLang="en-US"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n-cs"/>
              </a:rPr>
              <a:t>）</a:t>
            </a:r>
            <a:endParaRPr kumimoji="1" lang="zh-CN" altLang="en-US" sz="3200" b="1" i="0" u="none" strike="noStrike" kern="120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mn-cs"/>
            </a:endParaRPr>
          </a:p>
        </p:txBody>
      </p:sp>
      <p:sp>
        <p:nvSpPr>
          <p:cNvPr id="12" name="Text Box 13"/>
          <p:cNvSpPr txBox="1">
            <a:spLocks noChangeArrowheads="1"/>
          </p:cNvSpPr>
          <p:nvPr/>
        </p:nvSpPr>
        <p:spPr bwMode="auto">
          <a:xfrm>
            <a:off x="100868" y="5282366"/>
            <a:ext cx="1070219" cy="584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defPPr>
              <a:defRPr lang="zh-CN"/>
            </a:defPPr>
            <a:lvl1pPr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9pPr>
          </a:lstStyle>
          <a:p>
            <a:pPr lvl="0" eaLnBrk="1" hangingPunct="1">
              <a:spcBef>
                <a:spcPct val="50000"/>
              </a:spcBef>
              <a:defRPr/>
            </a:pPr>
            <a:r>
              <a:rPr kumimoji="1" lang="zh-CN" altLang="en-US"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n-cs"/>
              </a:rPr>
              <a:t>（</a:t>
            </a:r>
            <a:r>
              <a:rPr kumimoji="1" lang="en-US" altLang="zh-CN" sz="3200" dirty="0" smtClean="0">
                <a:solidFill>
                  <a:srgbClr val="FF0000"/>
                </a:solidFill>
                <a:latin typeface="黑体" panose="02010609060101010101" pitchFamily="49" charset="-122"/>
                <a:ea typeface="黑体" panose="02010609060101010101" pitchFamily="49" charset="-122"/>
              </a:rPr>
              <a:t>2</a:t>
            </a:r>
            <a:r>
              <a:rPr kumimoji="1" lang="zh-CN" altLang="en-US" sz="3200" b="1" i="0" u="none" strike="noStrike" kern="1200" cap="none" spc="0" normalizeH="0" baseline="0" noProof="0" dirty="0" smtClean="0">
                <a:ln>
                  <a:noFill/>
                </a:ln>
                <a:solidFill>
                  <a:srgbClr val="FF0000"/>
                </a:solidFill>
                <a:effectLst/>
                <a:uLnTx/>
                <a:uFillTx/>
                <a:latin typeface="黑体" panose="02010609060101010101" pitchFamily="49" charset="-122"/>
                <a:ea typeface="黑体" panose="02010609060101010101" pitchFamily="49" charset="-122"/>
                <a:cs typeface="+mn-cs"/>
              </a:rPr>
              <a:t>）</a:t>
            </a:r>
            <a:endParaRPr kumimoji="1" lang="zh-CN" altLang="en-US" sz="3200" b="1" i="0" u="none" strike="noStrike" kern="120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cs typeface="+mn-cs"/>
            </a:endParaRPr>
          </a:p>
        </p:txBody>
      </p:sp>
      <mc:AlternateContent xmlns:mc="http://schemas.openxmlformats.org/markup-compatibility/2006">
        <mc:Choice xmlns:a14="http://schemas.microsoft.com/office/drawing/2010/main" Requires="a14">
          <p:sp>
            <p:nvSpPr>
              <p:cNvPr id="13" name="文本框 12"/>
              <p:cNvSpPr txBox="1"/>
              <p:nvPr/>
            </p:nvSpPr>
            <p:spPr>
              <a:xfrm>
                <a:off x="1256702" y="6028324"/>
                <a:ext cx="5395658" cy="430887"/>
              </a:xfrm>
              <a:prstGeom prst="rect">
                <a:avLst/>
              </a:prstGeom>
              <a:noFill/>
            </p:spPr>
            <p:txBody>
              <a:bodyPr wrap="square" lIns="0" tIns="0" rIns="0" bIns="0" rtlCol="0">
                <a:spAutoFit/>
              </a:bodyPr>
              <a:lstStyle/>
              <a:p>
                <a14:m>
                  <m:oMathPara xmlns:m="http://schemas.openxmlformats.org/officeDocument/2006/math">
                    <m:oMathParaPr>
                      <m:jc m:val="centerGroup"/>
                    </m:oMathParaPr>
                    <m:oMath xmlns:m="http://schemas.openxmlformats.org/officeDocument/2006/math">
                      <m:sSub>
                        <m:sSubPr>
                          <m:ctrlPr>
                            <a:rPr lang="en-US" altLang="zh-CN" i="1" smtClean="0">
                              <a:solidFill>
                                <a:srgbClr val="070CE3"/>
                              </a:solidFill>
                              <a:latin typeface="Cambria Math" panose="02040503050406030204" pitchFamily="18" charset="0"/>
                            </a:rPr>
                          </m:ctrlPr>
                        </m:sSubPr>
                        <m:e>
                          <m:r>
                            <a:rPr lang="zh-CN" altLang="en-US" i="1">
                              <a:solidFill>
                                <a:srgbClr val="070CE3"/>
                              </a:solidFill>
                              <a:latin typeface="Cambria Math" panose="02040503050406030204" pitchFamily="18" charset="0"/>
                            </a:rPr>
                            <m:t>再求</m:t>
                          </m:r>
                          <m:r>
                            <a:rPr lang="en-US" altLang="zh-CN" b="1" i="1" smtClean="0">
                              <a:solidFill>
                                <a:srgbClr val="070CE3"/>
                              </a:solidFill>
                              <a:latin typeface="Cambria Math" panose="02040503050406030204" pitchFamily="18" charset="0"/>
                            </a:rPr>
                            <m:t> </m:t>
                          </m:r>
                          <m:r>
                            <a:rPr lang="en-US" altLang="zh-CN" b="1" i="1" smtClean="0">
                              <a:solidFill>
                                <a:srgbClr val="070CE3"/>
                              </a:solidFill>
                              <a:latin typeface="Cambria Math" panose="02040503050406030204" pitchFamily="18" charset="0"/>
                            </a:rPr>
                            <m:t>𝒇</m:t>
                          </m:r>
                        </m:e>
                        <m:sub>
                          <m:r>
                            <a:rPr lang="en-US" altLang="zh-CN" b="1" i="1" smtClean="0">
                              <a:solidFill>
                                <a:srgbClr val="070CE3"/>
                              </a:solidFill>
                              <a:latin typeface="Cambria Math" panose="02040503050406030204" pitchFamily="18" charset="0"/>
                            </a:rPr>
                            <m:t>𝒁</m:t>
                          </m:r>
                        </m:sub>
                      </m:sSub>
                      <m:d>
                        <m:dPr>
                          <m:ctrlPr>
                            <a:rPr lang="en-US" altLang="zh-CN" b="1" i="1" smtClean="0">
                              <a:solidFill>
                                <a:srgbClr val="070CE3"/>
                              </a:solidFill>
                              <a:latin typeface="Cambria Math" panose="02040503050406030204" pitchFamily="18" charset="0"/>
                            </a:rPr>
                          </m:ctrlPr>
                        </m:dPr>
                        <m:e>
                          <m:r>
                            <a:rPr lang="en-US" altLang="zh-CN" b="1" i="1" smtClean="0">
                              <a:solidFill>
                                <a:srgbClr val="070CE3"/>
                              </a:solidFill>
                              <a:latin typeface="Cambria Math" panose="02040503050406030204" pitchFamily="18" charset="0"/>
                            </a:rPr>
                            <m:t>𝒛</m:t>
                          </m:r>
                        </m:e>
                      </m:d>
                      <m:r>
                        <a:rPr lang="en-US" altLang="zh-CN" b="1" i="1" smtClean="0">
                          <a:solidFill>
                            <a:srgbClr val="070CE3"/>
                          </a:solidFill>
                          <a:latin typeface="Cambria Math" panose="02040503050406030204" pitchFamily="18" charset="0"/>
                        </a:rPr>
                        <m:t>=</m:t>
                      </m:r>
                      <m:sSub>
                        <m:sSubPr>
                          <m:ctrlPr>
                            <a:rPr lang="en-US" altLang="zh-CN" i="1">
                              <a:solidFill>
                                <a:srgbClr val="070CE3"/>
                              </a:solidFill>
                              <a:latin typeface="Cambria Math" panose="02040503050406030204" pitchFamily="18" charset="0"/>
                            </a:rPr>
                          </m:ctrlPr>
                        </m:sSubPr>
                        <m:e>
                          <m:r>
                            <a:rPr lang="en-US" altLang="zh-CN" b="1" i="1" smtClean="0">
                              <a:solidFill>
                                <a:srgbClr val="070CE3"/>
                              </a:solidFill>
                              <a:latin typeface="Cambria Math" panose="02040503050406030204" pitchFamily="18" charset="0"/>
                            </a:rPr>
                            <m:t>𝑭</m:t>
                          </m:r>
                          <m:r>
                            <a:rPr lang="en-US" altLang="zh-CN" b="1" i="1" smtClean="0">
                              <a:solidFill>
                                <a:srgbClr val="070CE3"/>
                              </a:solidFill>
                              <a:latin typeface="Cambria Math" panose="02040503050406030204" pitchFamily="18" charset="0"/>
                            </a:rPr>
                            <m:t>′</m:t>
                          </m:r>
                        </m:e>
                        <m:sub>
                          <m:r>
                            <a:rPr lang="en-US" altLang="zh-CN" i="1">
                              <a:solidFill>
                                <a:srgbClr val="070CE3"/>
                              </a:solidFill>
                              <a:latin typeface="Cambria Math" panose="02040503050406030204" pitchFamily="18" charset="0"/>
                            </a:rPr>
                            <m:t>𝒁</m:t>
                          </m:r>
                        </m:sub>
                      </m:sSub>
                      <m:d>
                        <m:dPr>
                          <m:ctrlPr>
                            <a:rPr lang="en-US" altLang="zh-CN" i="1">
                              <a:solidFill>
                                <a:srgbClr val="070CE3"/>
                              </a:solidFill>
                              <a:latin typeface="Cambria Math" panose="02040503050406030204" pitchFamily="18" charset="0"/>
                            </a:rPr>
                          </m:ctrlPr>
                        </m:dPr>
                        <m:e>
                          <m:r>
                            <a:rPr lang="en-US" altLang="zh-CN" i="1">
                              <a:solidFill>
                                <a:srgbClr val="070CE3"/>
                              </a:solidFill>
                              <a:latin typeface="Cambria Math" panose="02040503050406030204" pitchFamily="18" charset="0"/>
                            </a:rPr>
                            <m:t>𝒛</m:t>
                          </m:r>
                        </m:e>
                      </m:d>
                    </m:oMath>
                  </m:oMathPara>
                </a14:m>
                <a:endParaRPr lang="zh-CN" altLang="en-US" dirty="0"/>
              </a:p>
            </p:txBody>
          </p:sp>
        </mc:Choice>
        <mc:Fallback>
          <p:sp>
            <p:nvSpPr>
              <p:cNvPr id="13" name="文本框 12"/>
              <p:cNvSpPr txBox="1">
                <a:spLocks noRot="1" noChangeAspect="1" noMove="1" noResize="1" noEditPoints="1" noAdjustHandles="1" noChangeArrowheads="1" noChangeShapeType="1" noTextEdit="1"/>
              </p:cNvSpPr>
              <p:nvPr/>
            </p:nvSpPr>
            <p:spPr>
              <a:xfrm>
                <a:off x="1256702" y="6028324"/>
                <a:ext cx="5395658" cy="430887"/>
              </a:xfrm>
              <a:prstGeom prst="rect">
                <a:avLst/>
              </a:prstGeom>
              <a:blipFill>
                <a:blip r:embed="rId8"/>
                <a:stretch>
                  <a:fillRect/>
                </a:stretch>
              </a:blipFill>
            </p:spPr>
            <p:txBody>
              <a:bodyPr/>
              <a:lstStyle/>
              <a:p>
                <a:r>
                  <a:rPr lang="zh-CN" altLang="en-US">
                    <a:noFill/>
                  </a:rPr>
                  <a:t> </a:t>
                </a:r>
              </a:p>
            </p:txBody>
          </p:sp>
        </mc:Fallback>
      </mc:AlternateContent>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762000" y="381000"/>
            <a:ext cx="7073900" cy="579438"/>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defPPr>
              <a:defRPr lang="zh-CN"/>
            </a:defPPr>
            <a:lvl1pPr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50000"/>
              </a:spcBef>
              <a:spcAft>
                <a:spcPct val="0"/>
              </a:spcAft>
              <a:buClrTx/>
              <a:buSzTx/>
              <a:buFontTx/>
              <a:buNone/>
              <a:defRPr/>
            </a:pPr>
            <a:r>
              <a:rPr kumimoji="1" lang="en-US" altLang="zh-CN" sz="3200" b="1" i="0" u="none" strike="noStrike" kern="1200" cap="none" spc="0" normalizeH="0" baseline="0" noProof="0" smtClean="0">
                <a:ln>
                  <a:noFill/>
                </a:ln>
                <a:solidFill>
                  <a:srgbClr val="FF0000"/>
                </a:solidFill>
                <a:effectLst/>
                <a:uLnTx/>
                <a:uFillTx/>
                <a:latin typeface="Times New Roman" panose="02020603050405020304" pitchFamily="18" charset="0"/>
                <a:ea typeface="黑体" panose="02010609060101010101" pitchFamily="49" charset="-122"/>
                <a:cs typeface="+mn-cs"/>
              </a:rPr>
              <a:t>2</a:t>
            </a:r>
            <a:r>
              <a:rPr kumimoji="1" lang="zh-CN" altLang="en-US" sz="3200" b="1" i="0" u="none" strike="noStrike" kern="1200" cap="none" spc="0" normalizeH="0" baseline="0" noProof="0" smtClean="0">
                <a:ln>
                  <a:noFill/>
                </a:ln>
                <a:solidFill>
                  <a:srgbClr val="FF0000"/>
                </a:solidFill>
                <a:effectLst/>
                <a:uLnTx/>
                <a:uFillTx/>
                <a:latin typeface="Times New Roman" panose="02020603050405020304" pitchFamily="18" charset="0"/>
                <a:ea typeface="黑体" panose="02010609060101010101" pitchFamily="49" charset="-122"/>
                <a:cs typeface="+mn-cs"/>
              </a:rPr>
              <a:t>、</a:t>
            </a:r>
            <a:r>
              <a:rPr kumimoji="1" lang="en-US" altLang="zh-CN" sz="3200" dirty="0">
                <a:solidFill>
                  <a:srgbClr val="FF0000"/>
                </a:solidFill>
                <a:ea typeface="黑体" panose="02010609060101010101" pitchFamily="49" charset="-122"/>
              </a:rPr>
              <a:t>M</a:t>
            </a:r>
            <a:r>
              <a:rPr kumimoji="1" lang="en-US" altLang="zh-CN" sz="3200" b="1" i="1" u="none" strike="noStrike" kern="1200" cap="none" spc="0" normalizeH="0" baseline="0" noProof="0" dirty="0">
                <a:ln>
                  <a:noFill/>
                </a:ln>
                <a:solidFill>
                  <a:srgbClr val="FF0000"/>
                </a:solidFill>
                <a:effectLst/>
                <a:uLnTx/>
                <a:uFillTx/>
                <a:latin typeface="Times New Roman" panose="02020603050405020304" pitchFamily="18" charset="0"/>
                <a:ea typeface="黑体" panose="02010609060101010101" pitchFamily="49" charset="-122"/>
                <a:cs typeface="+mn-cs"/>
              </a:rPr>
              <a:t>=</a:t>
            </a:r>
            <a:r>
              <a:rPr kumimoji="1" lang="en-US" altLang="zh-CN" sz="3200" b="1" i="0" u="none" strike="noStrike" kern="1200" cap="none" spc="0" normalizeH="0" baseline="0" noProof="0" dirty="0">
                <a:ln>
                  <a:noFill/>
                </a:ln>
                <a:solidFill>
                  <a:srgbClr val="FF0000"/>
                </a:solidFill>
                <a:effectLst/>
                <a:uLnTx/>
                <a:uFillTx/>
                <a:latin typeface="Times New Roman" panose="02020603050405020304" pitchFamily="18" charset="0"/>
                <a:ea typeface="黑体" panose="02010609060101010101" pitchFamily="49" charset="-122"/>
                <a:cs typeface="+mn-cs"/>
              </a:rPr>
              <a:t>max(</a:t>
            </a:r>
            <a:r>
              <a:rPr kumimoji="1" lang="en-US" altLang="zh-CN" sz="3200" b="1" i="1" u="none" strike="noStrike" kern="1200" cap="none" spc="0" normalizeH="0" baseline="0" noProof="0" dirty="0">
                <a:ln>
                  <a:noFill/>
                </a:ln>
                <a:solidFill>
                  <a:srgbClr val="FF0000"/>
                </a:solidFill>
                <a:effectLst/>
                <a:uLnTx/>
                <a:uFillTx/>
                <a:latin typeface="Times New Roman" panose="02020603050405020304" pitchFamily="18" charset="0"/>
                <a:ea typeface="黑体" panose="02010609060101010101" pitchFamily="49" charset="-122"/>
                <a:cs typeface="+mn-cs"/>
              </a:rPr>
              <a:t>X</a:t>
            </a:r>
            <a:r>
              <a:rPr kumimoji="1" lang="en-US" altLang="zh-CN" sz="3200" b="1" i="0" u="none" strike="noStrike" kern="1200" cap="none" spc="0" normalizeH="0" baseline="0" noProof="0" dirty="0">
                <a:ln>
                  <a:noFill/>
                </a:ln>
                <a:solidFill>
                  <a:srgbClr val="FF0000"/>
                </a:solidFill>
                <a:effectLst/>
                <a:uLnTx/>
                <a:uFillTx/>
                <a:latin typeface="Times New Roman" panose="02020603050405020304" pitchFamily="18" charset="0"/>
                <a:ea typeface="黑体" panose="02010609060101010101" pitchFamily="49" charset="-122"/>
                <a:cs typeface="+mn-cs"/>
              </a:rPr>
              <a:t>,</a:t>
            </a:r>
            <a:r>
              <a:rPr kumimoji="1" lang="en-US" altLang="zh-CN" sz="3200" b="1" i="1" u="none" strike="noStrike" kern="1200" cap="none" spc="0" normalizeH="0" baseline="0" noProof="0" dirty="0">
                <a:ln>
                  <a:noFill/>
                </a:ln>
                <a:solidFill>
                  <a:srgbClr val="FF0000"/>
                </a:solidFill>
                <a:effectLst/>
                <a:uLnTx/>
                <a:uFillTx/>
                <a:latin typeface="Times New Roman" panose="02020603050405020304" pitchFamily="18" charset="0"/>
                <a:ea typeface="黑体" panose="02010609060101010101" pitchFamily="49" charset="-122"/>
                <a:cs typeface="+mn-cs"/>
              </a:rPr>
              <a:t>Y)</a:t>
            </a:r>
            <a:r>
              <a:rPr kumimoji="1" lang="zh-CN" altLang="en-US" sz="3200" b="1" i="0" u="none" strike="noStrike" kern="1200" cap="none" spc="0" normalizeH="0" baseline="0" noProof="0" dirty="0">
                <a:ln>
                  <a:noFill/>
                </a:ln>
                <a:solidFill>
                  <a:srgbClr val="FF0000"/>
                </a:solidFill>
                <a:effectLst/>
                <a:uLnTx/>
                <a:uFillTx/>
                <a:latin typeface="Times New Roman" panose="02020603050405020304" pitchFamily="18" charset="0"/>
                <a:ea typeface="黑体" panose="02010609060101010101" pitchFamily="49" charset="-122"/>
                <a:cs typeface="+mn-cs"/>
              </a:rPr>
              <a:t>及</a:t>
            </a:r>
            <a:r>
              <a:rPr kumimoji="1" lang="en-US" altLang="zh-CN" sz="3200" b="1" i="1" u="none" strike="noStrike" kern="1200" cap="none" spc="0" normalizeH="0" baseline="0" noProof="0" dirty="0">
                <a:ln>
                  <a:noFill/>
                </a:ln>
                <a:solidFill>
                  <a:srgbClr val="FF0000"/>
                </a:solidFill>
                <a:effectLst/>
                <a:uLnTx/>
                <a:uFillTx/>
                <a:latin typeface="Times New Roman" panose="02020603050405020304" pitchFamily="18" charset="0"/>
                <a:ea typeface="黑体" panose="02010609060101010101" pitchFamily="49" charset="-122"/>
                <a:cs typeface="+mn-cs"/>
              </a:rPr>
              <a:t>N=</a:t>
            </a:r>
            <a:r>
              <a:rPr kumimoji="1" lang="en-US" altLang="zh-CN" sz="3200" b="1" i="0" u="none" strike="noStrike" kern="1200" cap="none" spc="0" normalizeH="0" baseline="0" noProof="0" dirty="0">
                <a:ln>
                  <a:noFill/>
                </a:ln>
                <a:solidFill>
                  <a:srgbClr val="FF0000"/>
                </a:solidFill>
                <a:effectLst/>
                <a:uLnTx/>
                <a:uFillTx/>
                <a:latin typeface="Times New Roman" panose="02020603050405020304" pitchFamily="18" charset="0"/>
                <a:ea typeface="黑体" panose="02010609060101010101" pitchFamily="49" charset="-122"/>
                <a:cs typeface="+mn-cs"/>
              </a:rPr>
              <a:t>min</a:t>
            </a:r>
            <a:r>
              <a:rPr kumimoji="1" lang="en-US" altLang="zh-CN" sz="3200" b="1" i="1" u="none" strike="noStrike" kern="1200" cap="none" spc="0" normalizeH="0" baseline="0" noProof="0" dirty="0">
                <a:ln>
                  <a:noFill/>
                </a:ln>
                <a:solidFill>
                  <a:srgbClr val="FF0000"/>
                </a:solidFill>
                <a:effectLst/>
                <a:uLnTx/>
                <a:uFillTx/>
                <a:latin typeface="Times New Roman" panose="02020603050405020304" pitchFamily="18" charset="0"/>
                <a:ea typeface="黑体" panose="02010609060101010101" pitchFamily="49" charset="-122"/>
                <a:cs typeface="+mn-cs"/>
              </a:rPr>
              <a:t>(X</a:t>
            </a:r>
            <a:r>
              <a:rPr kumimoji="1" lang="en-US" altLang="zh-CN" sz="3200" b="1" i="0" u="none" strike="noStrike" kern="1200" cap="none" spc="0" normalizeH="0" baseline="0" noProof="0" dirty="0">
                <a:ln>
                  <a:noFill/>
                </a:ln>
                <a:solidFill>
                  <a:srgbClr val="FF0000"/>
                </a:solidFill>
                <a:effectLst/>
                <a:uLnTx/>
                <a:uFillTx/>
                <a:latin typeface="Times New Roman" panose="02020603050405020304" pitchFamily="18" charset="0"/>
                <a:ea typeface="黑体" panose="02010609060101010101" pitchFamily="49" charset="-122"/>
                <a:cs typeface="+mn-cs"/>
              </a:rPr>
              <a:t>,</a:t>
            </a:r>
            <a:r>
              <a:rPr kumimoji="1" lang="en-US" altLang="zh-CN" sz="3200" b="1" i="1" u="none" strike="noStrike" kern="1200" cap="none" spc="0" normalizeH="0" baseline="0" noProof="0" dirty="0">
                <a:ln>
                  <a:noFill/>
                </a:ln>
                <a:solidFill>
                  <a:srgbClr val="FF0000"/>
                </a:solidFill>
                <a:effectLst/>
                <a:uLnTx/>
                <a:uFillTx/>
                <a:latin typeface="Times New Roman" panose="02020603050405020304" pitchFamily="18" charset="0"/>
                <a:ea typeface="黑体" panose="02010609060101010101" pitchFamily="49" charset="-122"/>
                <a:cs typeface="+mn-cs"/>
              </a:rPr>
              <a:t>Y)</a:t>
            </a:r>
            <a:r>
              <a:rPr kumimoji="1" lang="zh-CN" altLang="en-US" sz="3200" b="1" i="0" u="none" strike="noStrike" kern="1200" cap="none" spc="0" normalizeH="0" baseline="0" noProof="0" dirty="0">
                <a:ln>
                  <a:noFill/>
                </a:ln>
                <a:solidFill>
                  <a:srgbClr val="FF0000"/>
                </a:solidFill>
                <a:effectLst/>
                <a:uLnTx/>
                <a:uFillTx/>
                <a:latin typeface="Times New Roman" panose="02020603050405020304" pitchFamily="18" charset="0"/>
                <a:ea typeface="黑体" panose="02010609060101010101" pitchFamily="49" charset="-122"/>
                <a:cs typeface="+mn-cs"/>
              </a:rPr>
              <a:t>的分布</a:t>
            </a:r>
          </a:p>
        </p:txBody>
      </p:sp>
      <p:sp>
        <p:nvSpPr>
          <p:cNvPr id="3" name="矩形 2"/>
          <p:cNvSpPr/>
          <p:nvPr/>
        </p:nvSpPr>
        <p:spPr>
          <a:xfrm>
            <a:off x="762000" y="1143000"/>
            <a:ext cx="8001000" cy="559897"/>
          </a:xfrm>
          <a:prstGeom prst="rect">
            <a:avLst/>
          </a:prstGeom>
        </p:spPr>
        <p:txBody>
          <a:bodyPr wrap="square">
            <a:spAutoFit/>
          </a:bodyPr>
          <a:lstStyle/>
          <a:p>
            <a:pPr lvl="0">
              <a:lnSpc>
                <a:spcPct val="120000"/>
              </a:lnSpc>
              <a:defRPr/>
            </a:pPr>
            <a:r>
              <a:rPr kumimoji="1" lang="en-US" altLang="zh-CN" i="1" dirty="0">
                <a:solidFill>
                  <a:srgbClr val="000000"/>
                </a:solidFill>
              </a:rPr>
              <a:t>X</a:t>
            </a:r>
            <a:r>
              <a:rPr kumimoji="1" lang="zh-CN" altLang="en-US" dirty="0">
                <a:solidFill>
                  <a:srgbClr val="000000"/>
                </a:solidFill>
              </a:rPr>
              <a:t>，</a:t>
            </a:r>
            <a:r>
              <a:rPr kumimoji="1" lang="en-US" altLang="zh-CN" i="1" dirty="0">
                <a:solidFill>
                  <a:srgbClr val="000000"/>
                </a:solidFill>
              </a:rPr>
              <a:t>Y </a:t>
            </a:r>
            <a:r>
              <a:rPr kumimoji="1" lang="zh-CN" altLang="en-US" dirty="0">
                <a:solidFill>
                  <a:srgbClr val="000000"/>
                </a:solidFill>
              </a:rPr>
              <a:t>相互独立</a:t>
            </a:r>
            <a:r>
              <a:rPr kumimoji="1" lang="en-US" altLang="zh-CN" dirty="0">
                <a:solidFill>
                  <a:srgbClr val="000000"/>
                </a:solidFill>
              </a:rPr>
              <a:t>,</a:t>
            </a:r>
            <a:r>
              <a:rPr kumimoji="1" lang="zh-CN" altLang="en-US" dirty="0">
                <a:solidFill>
                  <a:srgbClr val="000000"/>
                </a:solidFill>
              </a:rPr>
              <a:t>分布函数分别为</a:t>
            </a:r>
            <a:r>
              <a:rPr kumimoji="1" lang="en-US" altLang="zh-CN" i="1" dirty="0">
                <a:solidFill>
                  <a:srgbClr val="000000"/>
                </a:solidFill>
              </a:rPr>
              <a:t>F</a:t>
            </a:r>
            <a:r>
              <a:rPr kumimoji="1" lang="en-US" altLang="zh-CN" i="1" baseline="-25000" dirty="0">
                <a:solidFill>
                  <a:srgbClr val="000000"/>
                </a:solidFill>
              </a:rPr>
              <a:t>X</a:t>
            </a:r>
            <a:r>
              <a:rPr kumimoji="1" lang="en-US" altLang="zh-CN" dirty="0">
                <a:solidFill>
                  <a:srgbClr val="000000"/>
                </a:solidFill>
              </a:rPr>
              <a:t>(</a:t>
            </a:r>
            <a:r>
              <a:rPr kumimoji="1" lang="en-US" altLang="zh-CN" i="1" dirty="0">
                <a:solidFill>
                  <a:srgbClr val="000000"/>
                </a:solidFill>
              </a:rPr>
              <a:t>x</a:t>
            </a:r>
            <a:r>
              <a:rPr kumimoji="1" lang="en-US" altLang="zh-CN" dirty="0">
                <a:solidFill>
                  <a:srgbClr val="000000"/>
                </a:solidFill>
              </a:rPr>
              <a:t>) </a:t>
            </a:r>
            <a:r>
              <a:rPr kumimoji="1" lang="zh-CN" altLang="en-US" dirty="0">
                <a:solidFill>
                  <a:srgbClr val="000000"/>
                </a:solidFill>
              </a:rPr>
              <a:t>和 </a:t>
            </a:r>
            <a:r>
              <a:rPr kumimoji="1" lang="en-US" altLang="zh-CN" i="1" dirty="0">
                <a:solidFill>
                  <a:srgbClr val="000000"/>
                </a:solidFill>
              </a:rPr>
              <a:t>F</a:t>
            </a:r>
            <a:r>
              <a:rPr kumimoji="1" lang="en-US" altLang="zh-CN" i="1" baseline="-25000" dirty="0">
                <a:solidFill>
                  <a:srgbClr val="000000"/>
                </a:solidFill>
              </a:rPr>
              <a:t>Y</a:t>
            </a:r>
            <a:r>
              <a:rPr kumimoji="1" lang="en-US" altLang="zh-CN" dirty="0">
                <a:solidFill>
                  <a:srgbClr val="000000"/>
                </a:solidFill>
              </a:rPr>
              <a:t>(</a:t>
            </a:r>
            <a:r>
              <a:rPr kumimoji="1" lang="en-US" altLang="zh-CN" i="1" dirty="0">
                <a:solidFill>
                  <a:srgbClr val="000000"/>
                </a:solidFill>
              </a:rPr>
              <a:t>y</a:t>
            </a:r>
            <a:r>
              <a:rPr kumimoji="1" lang="en-US" altLang="zh-CN" dirty="0">
                <a:solidFill>
                  <a:srgbClr val="000000"/>
                </a:solidFill>
              </a:rPr>
              <a:t>)</a:t>
            </a:r>
            <a:endParaRPr lang="zh-CN" altLang="en-US" dirty="0"/>
          </a:p>
        </p:txBody>
      </p:sp>
      <p:sp>
        <p:nvSpPr>
          <p:cNvPr id="4" name="Rectangle 10"/>
          <p:cNvSpPr>
            <a:spLocks noChangeArrowheads="1"/>
          </p:cNvSpPr>
          <p:nvPr/>
        </p:nvSpPr>
        <p:spPr bwMode="auto">
          <a:xfrm>
            <a:off x="838200" y="1828800"/>
            <a:ext cx="4830762"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(1)</a:t>
            </a:r>
            <a:r>
              <a:rPr kumimoji="1" lang="en-US" altLang="zh-CN" sz="2800" b="1" i="0" u="none" strike="noStrike" kern="1200" cap="none" spc="0" normalizeH="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M</a:t>
            </a:r>
            <a:r>
              <a:rPr kumimoji="1" lang="en-US" altLang="zh-CN" sz="28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 </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max(</a:t>
            </a:r>
            <a:r>
              <a:rPr kumimoji="1" lang="en-US" altLang="zh-CN" sz="28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Y</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的分布函数</a:t>
            </a:r>
          </a:p>
        </p:txBody>
      </p:sp>
      <p:sp>
        <p:nvSpPr>
          <p:cNvPr id="5" name="Text Box 11"/>
          <p:cNvSpPr txBox="1">
            <a:spLocks noChangeArrowheads="1"/>
          </p:cNvSpPr>
          <p:nvPr/>
        </p:nvSpPr>
        <p:spPr bwMode="auto">
          <a:xfrm>
            <a:off x="1555750" y="2473815"/>
            <a:ext cx="5486400" cy="519113"/>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defPPr>
              <a:defRPr lang="zh-CN"/>
            </a:defPPr>
            <a:lvl1pPr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9pPr>
          </a:lstStyle>
          <a:p>
            <a:pPr marL="0" marR="0" lvl="0" indent="0" algn="l" defTabSz="914400" rtl="0" eaLnBrk="1" fontAlgn="base" latinLnBrk="0" hangingPunct="1">
              <a:lnSpc>
                <a:spcPct val="100000"/>
              </a:lnSpc>
              <a:spcBef>
                <a:spcPct val="50000"/>
              </a:spcBef>
              <a:spcAft>
                <a:spcPct val="0"/>
              </a:spcAft>
              <a:buClrTx/>
              <a:buSzTx/>
              <a:buFontTx/>
              <a:buNone/>
              <a:defRPr/>
            </a:pPr>
            <a:r>
              <a:rPr kumimoji="1" lang="en-US" altLang="zh-CN" sz="28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F</a:t>
            </a:r>
            <a:r>
              <a:rPr kumimoji="1" lang="en-US" altLang="zh-CN" sz="2800" b="1" i="1" u="none" strike="noStrike" kern="1200" cap="none" spc="0" normalizeH="0" baseline="-25000" noProof="0" dirty="0">
                <a:ln>
                  <a:noFill/>
                </a:ln>
                <a:solidFill>
                  <a:srgbClr val="000000"/>
                </a:solidFill>
                <a:effectLst/>
                <a:uLnTx/>
                <a:uFillTx/>
                <a:latin typeface="Times New Roman" panose="02020603050405020304" pitchFamily="18" charset="0"/>
                <a:ea typeface="宋体" panose="02010600030101010101" pitchFamily="2" charset="-122"/>
                <a:cs typeface="+mn-cs"/>
              </a:rPr>
              <a:t>M</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z</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en-US" altLang="zh-CN" sz="28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F</a:t>
            </a:r>
            <a:r>
              <a:rPr kumimoji="1" lang="en-US" altLang="zh-CN" sz="2800" b="1" i="1" u="none" strike="noStrike" kern="1200" cap="none" spc="0" normalizeH="0" baseline="-25000" noProof="0" dirty="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z</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F</a:t>
            </a:r>
            <a:r>
              <a:rPr kumimoji="1" lang="en-US" altLang="zh-CN" sz="2800" b="1" i="1" u="none" strike="noStrike" kern="1200" cap="none" spc="0" normalizeH="0" baseline="-25000" noProof="0" dirty="0">
                <a:ln>
                  <a:noFill/>
                </a:ln>
                <a:solidFill>
                  <a:srgbClr val="000000"/>
                </a:solidFill>
                <a:effectLst/>
                <a:uLnTx/>
                <a:uFillTx/>
                <a:latin typeface="Times New Roman" panose="02020603050405020304" pitchFamily="18" charset="0"/>
                <a:ea typeface="宋体" panose="02010600030101010101" pitchFamily="2" charset="-122"/>
                <a:cs typeface="+mn-cs"/>
              </a:rPr>
              <a:t>Y</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z</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p>
        </p:txBody>
      </p:sp>
      <p:sp>
        <p:nvSpPr>
          <p:cNvPr id="6" name="Rectangle 6"/>
          <p:cNvSpPr>
            <a:spLocks noChangeArrowheads="1"/>
          </p:cNvSpPr>
          <p:nvPr/>
        </p:nvSpPr>
        <p:spPr bwMode="auto">
          <a:xfrm>
            <a:off x="990600" y="2992928"/>
            <a:ext cx="483076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zh-CN"/>
            </a:defPPr>
            <a:lvl1pPr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(2)  </a:t>
            </a:r>
            <a:r>
              <a:rPr kumimoji="1" lang="en-US" altLang="zh-CN" sz="28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N = </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min(</a:t>
            </a:r>
            <a:r>
              <a:rPr kumimoji="1" lang="en-US" altLang="zh-CN" sz="28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Y</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的分布函数</a:t>
            </a:r>
          </a:p>
        </p:txBody>
      </p:sp>
      <p:sp>
        <p:nvSpPr>
          <p:cNvPr id="8" name="Rectangle 3"/>
          <p:cNvSpPr>
            <a:spLocks noChangeArrowheads="1"/>
          </p:cNvSpPr>
          <p:nvPr/>
        </p:nvSpPr>
        <p:spPr bwMode="auto">
          <a:xfrm>
            <a:off x="1447800" y="3633837"/>
            <a:ext cx="4304383" cy="523220"/>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defPPr>
              <a:defRPr lang="zh-CN"/>
            </a:defPPr>
            <a:lvl1pPr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1pPr>
            <a:lvl2pPr marL="4572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2pPr>
            <a:lvl3pPr marL="9144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3pPr>
            <a:lvl4pPr marL="13716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4pPr>
            <a:lvl5pPr marL="1828800" algn="l" rtl="0" fontAlgn="base">
              <a:spcBef>
                <a:spcPct val="0"/>
              </a:spcBef>
              <a:spcAft>
                <a:spcPct val="0"/>
              </a:spcAft>
              <a:defRPr sz="2800" b="1"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800" b="1" kern="1200">
                <a:solidFill>
                  <a:schemeClr val="tx1"/>
                </a:solidFill>
                <a:latin typeface="Times New Roman" panose="02020603050405020304" pitchFamily="18" charset="0"/>
                <a:ea typeface="宋体" panose="02010600030101010101" pitchFamily="2" charset="-122"/>
                <a:cs typeface="+mn-cs"/>
              </a:defRPr>
            </a:lvl9pPr>
          </a:lstStyle>
          <a:p>
            <a:pPr lvl="0" algn="ctr">
              <a:defRPr/>
            </a:pPr>
            <a:r>
              <a:rPr kumimoji="1" lang="en-US" altLang="zh-CN" i="1" dirty="0">
                <a:solidFill>
                  <a:srgbClr val="0000FF"/>
                </a:solidFill>
              </a:rPr>
              <a:t>F</a:t>
            </a:r>
            <a:r>
              <a:rPr kumimoji="1" lang="en-US" altLang="zh-CN" i="1" baseline="-25000" dirty="0">
                <a:solidFill>
                  <a:srgbClr val="0000FF"/>
                </a:solidFill>
              </a:rPr>
              <a:t>N</a:t>
            </a:r>
            <a:r>
              <a:rPr kumimoji="1" lang="en-US" altLang="zh-CN" dirty="0">
                <a:solidFill>
                  <a:srgbClr val="0000FF"/>
                </a:solidFill>
              </a:rPr>
              <a:t>(z)= 1-[1-</a:t>
            </a:r>
            <a:r>
              <a:rPr kumimoji="1" lang="en-US" altLang="zh-CN" i="1" dirty="0">
                <a:solidFill>
                  <a:srgbClr val="0000FF"/>
                </a:solidFill>
              </a:rPr>
              <a:t>F</a:t>
            </a:r>
            <a:r>
              <a:rPr kumimoji="1" lang="en-US" altLang="zh-CN" i="1" baseline="-25000" dirty="0">
                <a:solidFill>
                  <a:srgbClr val="0000FF"/>
                </a:solidFill>
              </a:rPr>
              <a:t>X</a:t>
            </a:r>
            <a:r>
              <a:rPr kumimoji="1" lang="en-US" altLang="zh-CN" dirty="0">
                <a:solidFill>
                  <a:srgbClr val="0000FF"/>
                </a:solidFill>
              </a:rPr>
              <a:t>(</a:t>
            </a:r>
            <a:r>
              <a:rPr kumimoji="1" lang="en-US" altLang="zh-CN" i="1" dirty="0">
                <a:solidFill>
                  <a:srgbClr val="0000FF"/>
                </a:solidFill>
              </a:rPr>
              <a:t>z</a:t>
            </a:r>
            <a:r>
              <a:rPr kumimoji="1" lang="en-US" altLang="zh-CN" dirty="0">
                <a:solidFill>
                  <a:srgbClr val="0000FF"/>
                </a:solidFill>
              </a:rPr>
              <a:t>)][1-</a:t>
            </a:r>
            <a:r>
              <a:rPr kumimoji="1" lang="en-US" altLang="zh-CN" i="1" dirty="0">
                <a:solidFill>
                  <a:srgbClr val="0000FF"/>
                </a:solidFill>
              </a:rPr>
              <a:t>F</a:t>
            </a:r>
            <a:r>
              <a:rPr kumimoji="1" lang="en-US" altLang="zh-CN" i="1" baseline="-25000" dirty="0">
                <a:solidFill>
                  <a:srgbClr val="0000FF"/>
                </a:solidFill>
              </a:rPr>
              <a:t>Y</a:t>
            </a:r>
            <a:r>
              <a:rPr kumimoji="1" lang="en-US" altLang="zh-CN" dirty="0">
                <a:solidFill>
                  <a:srgbClr val="0000FF"/>
                </a:solidFill>
              </a:rPr>
              <a:t>(</a:t>
            </a:r>
            <a:r>
              <a:rPr kumimoji="1" lang="en-US" altLang="zh-CN" i="1" dirty="0">
                <a:solidFill>
                  <a:srgbClr val="0000FF"/>
                </a:solidFill>
              </a:rPr>
              <a:t>z</a:t>
            </a:r>
            <a:r>
              <a:rPr kumimoji="1" lang="en-US" altLang="zh-CN" dirty="0">
                <a:solidFill>
                  <a:srgbClr val="0000FF"/>
                </a:solidFill>
              </a:rPr>
              <a:t>)]</a:t>
            </a:r>
            <a:r>
              <a:rPr kumimoji="1" lang="en-US" altLang="zh-CN" dirty="0">
                <a:solidFill>
                  <a:srgbClr val="000000"/>
                </a:solidFill>
              </a:rPr>
              <a:t> </a:t>
            </a:r>
            <a:endPar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9" name="矩形 8"/>
          <p:cNvSpPr/>
          <p:nvPr/>
        </p:nvSpPr>
        <p:spPr>
          <a:xfrm>
            <a:off x="533400" y="4243371"/>
            <a:ext cx="8229600" cy="609398"/>
          </a:xfrm>
          <a:prstGeom prst="rect">
            <a:avLst/>
          </a:prstGeom>
        </p:spPr>
        <p:txBody>
          <a:bodyPr wrap="square">
            <a:spAutoFit/>
          </a:bodyPr>
          <a:lstStyle/>
          <a:p>
            <a:pPr lvl="0" eaLnBrk="1" hangingPunct="1">
              <a:lnSpc>
                <a:spcPct val="120000"/>
              </a:lnSpc>
              <a:spcBef>
                <a:spcPct val="50000"/>
              </a:spcBef>
              <a:defRPr/>
            </a:pPr>
            <a:r>
              <a:rPr kumimoji="1" lang="zh-CN" altLang="en-US" dirty="0">
                <a:solidFill>
                  <a:srgbClr val="000000"/>
                </a:solidFill>
              </a:rPr>
              <a:t>当</a:t>
            </a:r>
            <a:r>
              <a:rPr kumimoji="1" lang="en-US" altLang="zh-CN" i="1" dirty="0">
                <a:solidFill>
                  <a:srgbClr val="000000"/>
                </a:solidFill>
              </a:rPr>
              <a:t>X</a:t>
            </a:r>
            <a:r>
              <a:rPr kumimoji="1" lang="en-US" altLang="zh-CN" baseline="-25000" dirty="0">
                <a:solidFill>
                  <a:srgbClr val="000000"/>
                </a:solidFill>
              </a:rPr>
              <a:t>1</a:t>
            </a:r>
            <a:r>
              <a:rPr kumimoji="1" lang="en-US" altLang="zh-CN" dirty="0">
                <a:solidFill>
                  <a:srgbClr val="000000"/>
                </a:solidFill>
              </a:rPr>
              <a:t>,…,</a:t>
            </a:r>
            <a:r>
              <a:rPr kumimoji="1" lang="en-US" altLang="zh-CN" i="1" dirty="0" err="1">
                <a:solidFill>
                  <a:srgbClr val="000000"/>
                </a:solidFill>
              </a:rPr>
              <a:t>X</a:t>
            </a:r>
            <a:r>
              <a:rPr kumimoji="1" lang="en-US" altLang="zh-CN" i="1" baseline="-25000" dirty="0" err="1">
                <a:solidFill>
                  <a:srgbClr val="000000"/>
                </a:solidFill>
              </a:rPr>
              <a:t>n</a:t>
            </a:r>
            <a:r>
              <a:rPr kumimoji="1" lang="zh-CN" altLang="en-US" dirty="0">
                <a:solidFill>
                  <a:srgbClr val="000000"/>
                </a:solidFill>
              </a:rPr>
              <a:t>相互独立且具有相同分布函数</a:t>
            </a:r>
            <a:r>
              <a:rPr kumimoji="1" lang="en-US" altLang="zh-CN" i="1" dirty="0">
                <a:solidFill>
                  <a:srgbClr val="000000"/>
                </a:solidFill>
              </a:rPr>
              <a:t>F</a:t>
            </a:r>
            <a:r>
              <a:rPr kumimoji="1" lang="en-US" altLang="zh-CN" dirty="0">
                <a:solidFill>
                  <a:srgbClr val="000000"/>
                </a:solidFill>
              </a:rPr>
              <a:t>(</a:t>
            </a:r>
            <a:r>
              <a:rPr kumimoji="1" lang="en-US" altLang="zh-CN" i="1" dirty="0">
                <a:solidFill>
                  <a:srgbClr val="000000"/>
                </a:solidFill>
              </a:rPr>
              <a:t>x</a:t>
            </a:r>
            <a:r>
              <a:rPr kumimoji="1" lang="en-US" altLang="zh-CN" dirty="0">
                <a:solidFill>
                  <a:srgbClr val="000000"/>
                </a:solidFill>
              </a:rPr>
              <a:t>)</a:t>
            </a:r>
            <a:r>
              <a:rPr kumimoji="1" lang="zh-CN" altLang="en-US" dirty="0">
                <a:solidFill>
                  <a:srgbClr val="000000"/>
                </a:solidFill>
              </a:rPr>
              <a:t>时，有 </a:t>
            </a:r>
          </a:p>
        </p:txBody>
      </p:sp>
      <p:pic>
        <p:nvPicPr>
          <p:cNvPr id="10" name="图片 9"/>
          <p:cNvPicPr>
            <a:picLocks noChangeAspect="1"/>
          </p:cNvPicPr>
          <p:nvPr/>
        </p:nvPicPr>
        <p:blipFill>
          <a:blip r:embed="rId2"/>
          <a:stretch>
            <a:fillRect/>
          </a:stretch>
        </p:blipFill>
        <p:spPr>
          <a:xfrm>
            <a:off x="1981200" y="4985830"/>
            <a:ext cx="3410426" cy="1219370"/>
          </a:xfrm>
          <a:prstGeom prst="rect">
            <a:avLst/>
          </a:prstGeo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8082" name="Rectangle 2"/>
          <p:cNvSpPr>
            <a:spLocks noChangeArrowheads="1"/>
          </p:cNvSpPr>
          <p:nvPr/>
        </p:nvSpPr>
        <p:spPr bwMode="auto">
          <a:xfrm>
            <a:off x="522288" y="4637088"/>
            <a:ext cx="7650162" cy="519112"/>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marL="0" marR="0" lvl="0" indent="0" algn="l" defTabSz="914400" rtl="0" eaLnBrk="1" fontAlgn="base" latinLnBrk="0" hangingPunct="1">
              <a:lnSpc>
                <a:spcPct val="100000"/>
              </a:lnSpc>
              <a:spcBef>
                <a:spcPct val="50000"/>
              </a:spcBef>
              <a:spcAft>
                <a:spcPct val="0"/>
              </a:spcAft>
              <a:buClrTx/>
              <a:buSzTx/>
              <a:buFontTx/>
              <a:buNone/>
              <a:defRPr/>
            </a:pPr>
            <a:r>
              <a:rPr kumimoji="1"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为确定积分限</a:t>
            </a:r>
            <a:r>
              <a:rPr kumimoji="1"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先找出使被积函数不为 </a:t>
            </a:r>
            <a:r>
              <a:rPr kumimoji="1"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0 </a:t>
            </a:r>
            <a:r>
              <a:rPr kumimoji="1"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的区域 </a:t>
            </a:r>
          </a:p>
        </p:txBody>
      </p:sp>
      <p:sp>
        <p:nvSpPr>
          <p:cNvPr id="558083" name="Text Box 3"/>
          <p:cNvSpPr txBox="1">
            <a:spLocks noChangeArrowheads="1"/>
          </p:cNvSpPr>
          <p:nvPr/>
        </p:nvSpPr>
        <p:spPr bwMode="auto">
          <a:xfrm>
            <a:off x="1325563" y="765175"/>
            <a:ext cx="7062787" cy="5191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defRPr/>
            </a:pPr>
            <a:r>
              <a:rPr kumimoji="1" lang="zh-CN" altLang="en-US" sz="2800" b="1" i="0" u="none" strike="noStrike" kern="1200" cap="none" spc="0" normalizeH="0" baseline="0" noProof="0" dirty="0" smtClean="0">
                <a:ln>
                  <a:noFill/>
                </a:ln>
                <a:solidFill>
                  <a:srgbClr val="0000FF"/>
                </a:solidFill>
                <a:effectLst/>
                <a:uLnTx/>
                <a:uFillTx/>
                <a:latin typeface="Times New Roman" panose="02020603050405020304" pitchFamily="18" charset="0"/>
                <a:ea typeface="宋体" panose="02010600030101010101" pitchFamily="2" charset="-122"/>
                <a:cs typeface="+mn-cs"/>
              </a:rPr>
              <a:t>例</a:t>
            </a:r>
            <a:r>
              <a:rPr kumimoji="1"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若 </a:t>
            </a:r>
            <a:r>
              <a:rPr kumimoji="1" lang="en-US" altLang="zh-CN" sz="28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X </a:t>
            </a:r>
            <a:r>
              <a:rPr kumimoji="1"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和</a:t>
            </a:r>
            <a:r>
              <a:rPr kumimoji="1" lang="en-US" altLang="zh-CN" sz="2800" b="1" i="1"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Y </a:t>
            </a:r>
            <a:r>
              <a:rPr kumimoji="1" lang="zh-CN"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独立,</a:t>
            </a:r>
            <a:r>
              <a:rPr kumimoji="1" lang="en-US"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zh-CN" altLang="zh-CN"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rPr>
              <a:t>具有共同的概率密度</a:t>
            </a:r>
            <a:endParaRPr kumimoji="1" lang="zh-CN" altLang="en-US" sz="2800" b="1" i="0" u="none" strike="noStrike" kern="1200" cap="none" spc="0" normalizeH="0" baseline="0" noProof="0" dirty="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558084" name="Rectangle 4"/>
          <p:cNvSpPr>
            <a:spLocks noChangeArrowheads="1"/>
          </p:cNvSpPr>
          <p:nvPr/>
        </p:nvSpPr>
        <p:spPr bwMode="auto">
          <a:xfrm>
            <a:off x="250825" y="2603500"/>
            <a:ext cx="4343400" cy="519113"/>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求 </a:t>
            </a:r>
            <a:r>
              <a:rPr kumimoji="1"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Z</a:t>
            </a:r>
            <a:r>
              <a:rPr kumimoji="1"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Y </a:t>
            </a:r>
            <a:r>
              <a:rPr kumimoji="1"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的概率密度 </a:t>
            </a:r>
            <a:r>
              <a:rPr kumimoji="1"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a:t>
            </a:r>
          </a:p>
        </p:txBody>
      </p:sp>
      <p:graphicFrame>
        <p:nvGraphicFramePr>
          <p:cNvPr id="558085" name="Object 5"/>
          <p:cNvGraphicFramePr>
            <a:graphicFrameLocks noChangeAspect="1"/>
          </p:cNvGraphicFramePr>
          <p:nvPr/>
        </p:nvGraphicFramePr>
        <p:xfrm>
          <a:off x="2640013" y="1371600"/>
          <a:ext cx="3398837" cy="1174750"/>
        </p:xfrm>
        <a:graphic>
          <a:graphicData uri="http://schemas.openxmlformats.org/presentationml/2006/ole">
            <mc:AlternateContent xmlns:mc="http://schemas.openxmlformats.org/markup-compatibility/2006">
              <mc:Choice xmlns:v="urn:schemas-microsoft-com:vml" Requires="v">
                <p:oleObj spid="_x0000_s270442" name="Equation" r:id="rId3" imgW="1366520" imgH="471805" progId="Equation.DSMT4">
                  <p:embed/>
                </p:oleObj>
              </mc:Choice>
              <mc:Fallback>
                <p:oleObj name="Equation" r:id="rId3" imgW="1366520" imgH="471805" progId="Equation.DSMT4">
                  <p:embed/>
                  <p:pic>
                    <p:nvPicPr>
                      <p:cNvPr id="558085"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40013" y="1371600"/>
                        <a:ext cx="3398837" cy="1174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58086" name="Object 6"/>
          <p:cNvGraphicFramePr>
            <a:graphicFrameLocks noChangeAspect="1"/>
          </p:cNvGraphicFramePr>
          <p:nvPr/>
        </p:nvGraphicFramePr>
        <p:xfrm>
          <a:off x="1733550" y="3686175"/>
          <a:ext cx="4999038" cy="893763"/>
        </p:xfrm>
        <a:graphic>
          <a:graphicData uri="http://schemas.openxmlformats.org/presentationml/2006/ole">
            <mc:AlternateContent xmlns:mc="http://schemas.openxmlformats.org/markup-compatibility/2006">
              <mc:Choice xmlns:v="urn:schemas-microsoft-com:vml" Requires="v">
                <p:oleObj spid="_x0000_s270443" name="公式" r:id="rId5" imgW="1897380" imgH="344170" progId="Equation.3">
                  <p:embed/>
                </p:oleObj>
              </mc:Choice>
              <mc:Fallback>
                <p:oleObj name="公式" r:id="rId5" imgW="1897380" imgH="344170" progId="Equation.3">
                  <p:embed/>
                  <p:pic>
                    <p:nvPicPr>
                      <p:cNvPr id="558086"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33550" y="3686175"/>
                        <a:ext cx="4999038" cy="893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58087" name="Text Box 7"/>
          <p:cNvSpPr txBox="1">
            <a:spLocks noChangeArrowheads="1"/>
          </p:cNvSpPr>
          <p:nvPr/>
        </p:nvSpPr>
        <p:spPr bwMode="auto">
          <a:xfrm>
            <a:off x="604838" y="3268663"/>
            <a:ext cx="2814637" cy="519112"/>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marL="0" marR="0" lvl="0" indent="0" algn="l" defTabSz="914400" rtl="0" eaLnBrk="1" fontAlgn="base" latinLnBrk="0" hangingPunct="1">
              <a:lnSpc>
                <a:spcPct val="100000"/>
              </a:lnSpc>
              <a:spcBef>
                <a:spcPct val="50000"/>
              </a:spcBef>
              <a:spcAft>
                <a:spcPct val="0"/>
              </a:spcAft>
              <a:buClrTx/>
              <a:buSzTx/>
              <a:buFontTx/>
              <a:buNone/>
              <a:defRPr/>
            </a:pPr>
            <a:r>
              <a:rPr kumimoji="1"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解   由卷积公式</a:t>
            </a:r>
            <a:endParaRPr kumimoji="1" lang="zh-CN" altLang="en-US" sz="2800" b="0"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aphicFrame>
        <p:nvGraphicFramePr>
          <p:cNvPr id="558088" name="Object 8"/>
          <p:cNvGraphicFramePr>
            <a:graphicFrameLocks noChangeAspect="1"/>
          </p:cNvGraphicFramePr>
          <p:nvPr/>
        </p:nvGraphicFramePr>
        <p:xfrm>
          <a:off x="1090613" y="5278438"/>
          <a:ext cx="2217737" cy="1174750"/>
        </p:xfrm>
        <a:graphic>
          <a:graphicData uri="http://schemas.openxmlformats.org/presentationml/2006/ole">
            <mc:AlternateContent xmlns:mc="http://schemas.openxmlformats.org/markup-compatibility/2006">
              <mc:Choice xmlns:v="urn:schemas-microsoft-com:vml" Requires="v">
                <p:oleObj spid="_x0000_s270444" name="公式" r:id="rId7" imgW="894715" imgH="471805" progId="Equation.3">
                  <p:embed/>
                </p:oleObj>
              </mc:Choice>
              <mc:Fallback>
                <p:oleObj name="公式" r:id="rId7" imgW="894715" imgH="471805" progId="Equation.3">
                  <p:embed/>
                  <p:pic>
                    <p:nvPicPr>
                      <p:cNvPr id="558088"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90613" y="5278438"/>
                        <a:ext cx="2217737" cy="1174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58089" name="Text Box 9"/>
          <p:cNvSpPr txBox="1">
            <a:spLocks noChangeArrowheads="1"/>
          </p:cNvSpPr>
          <p:nvPr/>
        </p:nvSpPr>
        <p:spPr bwMode="auto">
          <a:xfrm>
            <a:off x="3984625" y="5522913"/>
            <a:ext cx="1044575" cy="519112"/>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marL="0" marR="0" lvl="0" indent="0" algn="l" defTabSz="914400" rtl="0" eaLnBrk="1" fontAlgn="base" latinLnBrk="0" hangingPunct="1">
              <a:lnSpc>
                <a:spcPct val="100000"/>
              </a:lnSpc>
              <a:spcBef>
                <a:spcPct val="50000"/>
              </a:spcBef>
              <a:spcAft>
                <a:spcPct val="0"/>
              </a:spcAft>
              <a:buClrTx/>
              <a:buSzTx/>
              <a:buFontTx/>
              <a:buNone/>
              <a:defRPr/>
            </a:pPr>
            <a:r>
              <a:rPr kumimoji="1"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也即</a:t>
            </a:r>
            <a:endParaRPr kumimoji="1" lang="zh-CN" altLang="en-US" sz="2800" b="0"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aphicFrame>
        <p:nvGraphicFramePr>
          <p:cNvPr id="558090" name="Object 10"/>
          <p:cNvGraphicFramePr>
            <a:graphicFrameLocks noChangeAspect="1"/>
          </p:cNvGraphicFramePr>
          <p:nvPr/>
        </p:nvGraphicFramePr>
        <p:xfrm>
          <a:off x="5319713" y="5233988"/>
          <a:ext cx="2217737" cy="1174750"/>
        </p:xfrm>
        <a:graphic>
          <a:graphicData uri="http://schemas.openxmlformats.org/presentationml/2006/ole">
            <mc:AlternateContent xmlns:mc="http://schemas.openxmlformats.org/markup-compatibility/2006">
              <mc:Choice xmlns:v="urn:schemas-microsoft-com:vml" Requires="v">
                <p:oleObj spid="_x0000_s270445" name="公式" r:id="rId9" imgW="894715" imgH="471805" progId="Equation.3">
                  <p:embed/>
                </p:oleObj>
              </mc:Choice>
              <mc:Fallback>
                <p:oleObj name="公式" r:id="rId9" imgW="894715" imgH="471805" progId="Equation.3">
                  <p:embed/>
                  <p:pic>
                    <p:nvPicPr>
                      <p:cNvPr id="558090" name="Object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319713" y="5233988"/>
                        <a:ext cx="2217737" cy="1174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5068087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58087"/>
                                        </p:tgtEl>
                                        <p:attrNameLst>
                                          <p:attrName>style.visibility</p:attrName>
                                        </p:attrNameLst>
                                      </p:cBhvr>
                                      <p:to>
                                        <p:strVal val="visible"/>
                                      </p:to>
                                    </p:set>
                                    <p:animEffect transition="in" filter="wipe(left)">
                                      <p:cBhvr>
                                        <p:cTn id="7" dur="500"/>
                                        <p:tgtEl>
                                          <p:spTgt spid="55808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558086"/>
                                        </p:tgtEl>
                                        <p:attrNameLst>
                                          <p:attrName>style.visibility</p:attrName>
                                        </p:attrNameLst>
                                      </p:cBhvr>
                                      <p:to>
                                        <p:strVal val="visible"/>
                                      </p:to>
                                    </p:set>
                                    <p:animEffect transition="in" filter="wipe(right)">
                                      <p:cBhvr>
                                        <p:cTn id="12" dur="500"/>
                                        <p:tgtEl>
                                          <p:spTgt spid="55808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558082"/>
                                        </p:tgtEl>
                                        <p:attrNameLst>
                                          <p:attrName>style.visibility</p:attrName>
                                        </p:attrNameLst>
                                      </p:cBhvr>
                                      <p:to>
                                        <p:strVal val="visible"/>
                                      </p:to>
                                    </p:set>
                                    <p:anim calcmode="lin" valueType="num">
                                      <p:cBhvr additive="base">
                                        <p:cTn id="17" dur="500" fill="hold"/>
                                        <p:tgtEl>
                                          <p:spTgt spid="558082"/>
                                        </p:tgtEl>
                                        <p:attrNameLst>
                                          <p:attrName>ppt_x</p:attrName>
                                        </p:attrNameLst>
                                      </p:cBhvr>
                                      <p:tavLst>
                                        <p:tav tm="0">
                                          <p:val>
                                            <p:strVal val="1+#ppt_w/2"/>
                                          </p:val>
                                        </p:tav>
                                        <p:tav tm="100000">
                                          <p:val>
                                            <p:strVal val="#ppt_x"/>
                                          </p:val>
                                        </p:tav>
                                      </p:tavLst>
                                    </p:anim>
                                    <p:anim calcmode="lin" valueType="num">
                                      <p:cBhvr additive="base">
                                        <p:cTn id="18" dur="500" fill="hold"/>
                                        <p:tgtEl>
                                          <p:spTgt spid="558082"/>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558088"/>
                                        </p:tgtEl>
                                        <p:attrNameLst>
                                          <p:attrName>style.visibility</p:attrName>
                                        </p:attrNameLst>
                                      </p:cBhvr>
                                      <p:to>
                                        <p:strVal val="visible"/>
                                      </p:to>
                                    </p:set>
                                    <p:animEffect transition="in" filter="wipe(left)">
                                      <p:cBhvr>
                                        <p:cTn id="23" dur="500"/>
                                        <p:tgtEl>
                                          <p:spTgt spid="558088"/>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grpId="0" nodeType="clickEffect">
                                  <p:stCondLst>
                                    <p:cond delay="0"/>
                                  </p:stCondLst>
                                  <p:childTnLst>
                                    <p:set>
                                      <p:cBhvr>
                                        <p:cTn id="27" dur="1" fill="hold">
                                          <p:stCondLst>
                                            <p:cond delay="0"/>
                                          </p:stCondLst>
                                        </p:cTn>
                                        <p:tgtEl>
                                          <p:spTgt spid="558089"/>
                                        </p:tgtEl>
                                        <p:attrNameLst>
                                          <p:attrName>style.visibility</p:attrName>
                                        </p:attrNameLst>
                                      </p:cBhvr>
                                      <p:to>
                                        <p:strVal val="visible"/>
                                      </p:to>
                                    </p:set>
                                    <p:anim calcmode="lin" valueType="num">
                                      <p:cBhvr additive="base">
                                        <p:cTn id="28" dur="500" fill="hold"/>
                                        <p:tgtEl>
                                          <p:spTgt spid="558089"/>
                                        </p:tgtEl>
                                        <p:attrNameLst>
                                          <p:attrName>ppt_x</p:attrName>
                                        </p:attrNameLst>
                                      </p:cBhvr>
                                      <p:tavLst>
                                        <p:tav tm="0">
                                          <p:val>
                                            <p:strVal val="1+#ppt_w/2"/>
                                          </p:val>
                                        </p:tav>
                                        <p:tav tm="100000">
                                          <p:val>
                                            <p:strVal val="#ppt_x"/>
                                          </p:val>
                                        </p:tav>
                                      </p:tavLst>
                                    </p:anim>
                                    <p:anim calcmode="lin" valueType="num">
                                      <p:cBhvr additive="base">
                                        <p:cTn id="29" dur="500" fill="hold"/>
                                        <p:tgtEl>
                                          <p:spTgt spid="558089"/>
                                        </p:tgtEl>
                                        <p:attrNameLst>
                                          <p:attrName>ppt_y</p:attrName>
                                        </p:attrNameLst>
                                      </p:cBhvr>
                                      <p:tavLst>
                                        <p:tav tm="0">
                                          <p:val>
                                            <p:strVal val="#ppt_y"/>
                                          </p:val>
                                        </p:tav>
                                        <p:tav tm="100000">
                                          <p:val>
                                            <p:strVal val="#ppt_y"/>
                                          </p:val>
                                        </p:tav>
                                      </p:tavLst>
                                    </p:anim>
                                  </p:childTnLst>
                                </p:cTn>
                              </p:par>
                            </p:childTnLst>
                          </p:cTn>
                        </p:par>
                        <p:par>
                          <p:cTn id="30" fill="hold">
                            <p:stCondLst>
                              <p:cond delay="500"/>
                            </p:stCondLst>
                            <p:childTnLst>
                              <p:par>
                                <p:cTn id="31" presetID="22" presetClass="entr" presetSubtype="2" fill="hold" nodeType="afterEffect">
                                  <p:stCondLst>
                                    <p:cond delay="0"/>
                                  </p:stCondLst>
                                  <p:childTnLst>
                                    <p:set>
                                      <p:cBhvr>
                                        <p:cTn id="32" dur="1" fill="hold">
                                          <p:stCondLst>
                                            <p:cond delay="0"/>
                                          </p:stCondLst>
                                        </p:cTn>
                                        <p:tgtEl>
                                          <p:spTgt spid="558090"/>
                                        </p:tgtEl>
                                        <p:attrNameLst>
                                          <p:attrName>style.visibility</p:attrName>
                                        </p:attrNameLst>
                                      </p:cBhvr>
                                      <p:to>
                                        <p:strVal val="visible"/>
                                      </p:to>
                                    </p:set>
                                    <p:animEffect transition="in" filter="wipe(right)">
                                      <p:cBhvr>
                                        <p:cTn id="33" dur="500"/>
                                        <p:tgtEl>
                                          <p:spTgt spid="5580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8082" grpId="0" autoUpdateAnimBg="0"/>
      <p:bldP spid="558087" grpId="0" autoUpdateAnimBg="0"/>
      <p:bldP spid="558089" grpId="0"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106" name="Line 2"/>
          <p:cNvSpPr>
            <a:spLocks noChangeShapeType="1"/>
          </p:cNvSpPr>
          <p:nvPr/>
        </p:nvSpPr>
        <p:spPr bwMode="auto">
          <a:xfrm>
            <a:off x="5722938" y="5229225"/>
            <a:ext cx="1584325"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pSp>
        <p:nvGrpSpPr>
          <p:cNvPr id="559107" name="Group 3"/>
          <p:cNvGrpSpPr/>
          <p:nvPr/>
        </p:nvGrpSpPr>
        <p:grpSpPr bwMode="auto">
          <a:xfrm>
            <a:off x="6232525" y="4005263"/>
            <a:ext cx="2371725" cy="1482725"/>
            <a:chOff x="3742" y="2523"/>
            <a:chExt cx="1494" cy="934"/>
          </a:xfrm>
        </p:grpSpPr>
        <p:sp>
          <p:nvSpPr>
            <p:cNvPr id="559108" name="Line 4"/>
            <p:cNvSpPr>
              <a:spLocks noChangeShapeType="1"/>
            </p:cNvSpPr>
            <p:nvPr/>
          </p:nvSpPr>
          <p:spPr bwMode="auto">
            <a:xfrm flipV="1">
              <a:off x="3742" y="2523"/>
              <a:ext cx="954" cy="934"/>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aphicFrame>
          <p:nvGraphicFramePr>
            <p:cNvPr id="559109" name="Object 5"/>
            <p:cNvGraphicFramePr>
              <a:graphicFrameLocks noChangeAspect="1"/>
            </p:cNvGraphicFramePr>
            <p:nvPr/>
          </p:nvGraphicFramePr>
          <p:xfrm>
            <a:off x="4740" y="2614"/>
            <a:ext cx="496" cy="168"/>
          </p:xfrm>
          <a:graphic>
            <a:graphicData uri="http://schemas.openxmlformats.org/presentationml/2006/ole">
              <mc:AlternateContent xmlns:mc="http://schemas.openxmlformats.org/markup-compatibility/2006">
                <mc:Choice xmlns:v="urn:schemas-microsoft-com:vml" Requires="v">
                  <p:oleObj spid="_x0000_s271960" name="Equation" r:id="rId3" imgW="815975" imgH="275590" progId="Equation.DSMT4">
                    <p:embed/>
                  </p:oleObj>
                </mc:Choice>
                <mc:Fallback>
                  <p:oleObj name="Equation" r:id="rId3" imgW="815975" imgH="275590" progId="Equation.DSMT4">
                    <p:embed/>
                    <p:pic>
                      <p:nvPicPr>
                        <p:cNvPr id="559109"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0" y="2614"/>
                          <a:ext cx="496" cy="1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559110" name="Group 6"/>
          <p:cNvGrpSpPr/>
          <p:nvPr/>
        </p:nvGrpSpPr>
        <p:grpSpPr bwMode="auto">
          <a:xfrm>
            <a:off x="5651500" y="3500438"/>
            <a:ext cx="2343150" cy="2376487"/>
            <a:chOff x="3922" y="1071"/>
            <a:chExt cx="1476" cy="1497"/>
          </a:xfrm>
        </p:grpSpPr>
        <p:sp>
          <p:nvSpPr>
            <p:cNvPr id="559111" name="Line 7"/>
            <p:cNvSpPr>
              <a:spLocks noChangeShapeType="1"/>
            </p:cNvSpPr>
            <p:nvPr/>
          </p:nvSpPr>
          <p:spPr bwMode="auto">
            <a:xfrm>
              <a:off x="3922" y="2323"/>
              <a:ext cx="1316" cy="0"/>
            </a:xfrm>
            <a:prstGeom prst="line">
              <a:avLst/>
            </a:prstGeom>
            <a:noFill/>
            <a:ln w="28575">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559112" name="Line 8"/>
            <p:cNvSpPr>
              <a:spLocks noChangeShapeType="1"/>
            </p:cNvSpPr>
            <p:nvPr/>
          </p:nvSpPr>
          <p:spPr bwMode="auto">
            <a:xfrm flipV="1">
              <a:off x="4285" y="1207"/>
              <a:ext cx="1" cy="1297"/>
            </a:xfrm>
            <a:prstGeom prst="line">
              <a:avLst/>
            </a:prstGeom>
            <a:noFill/>
            <a:ln w="28575">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aphicFrame>
          <p:nvGraphicFramePr>
            <p:cNvPr id="559113" name="Object 9"/>
            <p:cNvGraphicFramePr>
              <a:graphicFrameLocks noChangeAspect="1"/>
            </p:cNvGraphicFramePr>
            <p:nvPr/>
          </p:nvGraphicFramePr>
          <p:xfrm>
            <a:off x="4150" y="1071"/>
            <a:ext cx="128" cy="160"/>
          </p:xfrm>
          <a:graphic>
            <a:graphicData uri="http://schemas.openxmlformats.org/presentationml/2006/ole">
              <mc:AlternateContent xmlns:mc="http://schemas.openxmlformats.org/markup-compatibility/2006">
                <mc:Choice xmlns:v="urn:schemas-microsoft-com:vml" Requires="v">
                  <p:oleObj spid="_x0000_s271961" name="Equation" r:id="rId5" imgW="206375" imgH="265430" progId="Equation.DSMT4">
                    <p:embed/>
                  </p:oleObj>
                </mc:Choice>
                <mc:Fallback>
                  <p:oleObj name="Equation" r:id="rId5" imgW="206375" imgH="265430" progId="Equation.DSMT4">
                    <p:embed/>
                    <p:pic>
                      <p:nvPicPr>
                        <p:cNvPr id="559113"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50" y="1071"/>
                          <a:ext cx="128" cy="1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59114" name="Object 10"/>
            <p:cNvGraphicFramePr>
              <a:graphicFrameLocks noChangeAspect="1"/>
            </p:cNvGraphicFramePr>
            <p:nvPr/>
          </p:nvGraphicFramePr>
          <p:xfrm>
            <a:off x="5238" y="2301"/>
            <a:ext cx="160" cy="152"/>
          </p:xfrm>
          <a:graphic>
            <a:graphicData uri="http://schemas.openxmlformats.org/presentationml/2006/ole">
              <mc:AlternateContent xmlns:mc="http://schemas.openxmlformats.org/markup-compatibility/2006">
                <mc:Choice xmlns:v="urn:schemas-microsoft-com:vml" Requires="v">
                  <p:oleObj spid="_x0000_s271962" name="Equation" r:id="rId7" imgW="265430" imgH="245745" progId="Equation.DSMT4">
                    <p:embed/>
                  </p:oleObj>
                </mc:Choice>
                <mc:Fallback>
                  <p:oleObj name="Equation" r:id="rId7" imgW="265430" imgH="245745" progId="Equation.DSMT4">
                    <p:embed/>
                    <p:pic>
                      <p:nvPicPr>
                        <p:cNvPr id="559114" name="Object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38" y="2301"/>
                          <a:ext cx="160" cy="1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59115" name="Object 11"/>
            <p:cNvGraphicFramePr>
              <a:graphicFrameLocks noChangeAspect="1"/>
            </p:cNvGraphicFramePr>
            <p:nvPr/>
          </p:nvGraphicFramePr>
          <p:xfrm>
            <a:off x="4058" y="2368"/>
            <a:ext cx="184" cy="200"/>
          </p:xfrm>
          <a:graphic>
            <a:graphicData uri="http://schemas.openxmlformats.org/presentationml/2006/ole">
              <mc:AlternateContent xmlns:mc="http://schemas.openxmlformats.org/markup-compatibility/2006">
                <mc:Choice xmlns:v="urn:schemas-microsoft-com:vml" Requires="v">
                  <p:oleObj spid="_x0000_s271963" name="Equation" r:id="rId9" imgW="304800" imgH="324485" progId="Equation.DSMT4">
                    <p:embed/>
                  </p:oleObj>
                </mc:Choice>
                <mc:Fallback>
                  <p:oleObj name="Equation" r:id="rId9" imgW="304800" imgH="324485" progId="Equation.DSMT4">
                    <p:embed/>
                    <p:pic>
                      <p:nvPicPr>
                        <p:cNvPr id="559115" name="Object 1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058" y="2368"/>
                          <a:ext cx="184" cy="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559116" name="Group 12"/>
          <p:cNvGrpSpPr/>
          <p:nvPr/>
        </p:nvGrpSpPr>
        <p:grpSpPr bwMode="auto">
          <a:xfrm>
            <a:off x="5951538" y="5191125"/>
            <a:ext cx="276225" cy="325438"/>
            <a:chOff x="3931" y="2136"/>
            <a:chExt cx="174" cy="205"/>
          </a:xfrm>
        </p:grpSpPr>
        <p:graphicFrame>
          <p:nvGraphicFramePr>
            <p:cNvPr id="559117" name="Object 13"/>
            <p:cNvGraphicFramePr>
              <a:graphicFrameLocks noChangeAspect="1"/>
            </p:cNvGraphicFramePr>
            <p:nvPr/>
          </p:nvGraphicFramePr>
          <p:xfrm>
            <a:off x="3931" y="2181"/>
            <a:ext cx="128" cy="160"/>
          </p:xfrm>
          <a:graphic>
            <a:graphicData uri="http://schemas.openxmlformats.org/presentationml/2006/ole">
              <mc:AlternateContent xmlns:mc="http://schemas.openxmlformats.org/markup-compatibility/2006">
                <mc:Choice xmlns:v="urn:schemas-microsoft-com:vml" Requires="v">
                  <p:oleObj spid="_x0000_s271964" name="Equation" r:id="rId11" imgW="206375" imgH="265430" progId="Equation.DSMT4">
                    <p:embed/>
                  </p:oleObj>
                </mc:Choice>
                <mc:Fallback>
                  <p:oleObj name="Equation" r:id="rId11" imgW="206375" imgH="265430" progId="Equation.DSMT4">
                    <p:embed/>
                    <p:pic>
                      <p:nvPicPr>
                        <p:cNvPr id="559117" name="Object 1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931" y="2181"/>
                          <a:ext cx="128" cy="1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59118" name="Oval 14"/>
            <p:cNvSpPr>
              <a:spLocks noChangeArrowheads="1"/>
            </p:cNvSpPr>
            <p:nvPr/>
          </p:nvSpPr>
          <p:spPr bwMode="auto">
            <a:xfrm>
              <a:off x="4051" y="2136"/>
              <a:ext cx="54" cy="54"/>
            </a:xfrm>
            <a:prstGeom prst="ellipse">
              <a:avLst/>
            </a:prstGeom>
            <a:solidFill>
              <a:srgbClr val="FF660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pSp>
      <p:grpSp>
        <p:nvGrpSpPr>
          <p:cNvPr id="559119" name="Group 15"/>
          <p:cNvGrpSpPr/>
          <p:nvPr/>
        </p:nvGrpSpPr>
        <p:grpSpPr bwMode="auto">
          <a:xfrm>
            <a:off x="6243638" y="2852738"/>
            <a:ext cx="2325687" cy="2000250"/>
            <a:chOff x="4286" y="1063"/>
            <a:chExt cx="1465" cy="1260"/>
          </a:xfrm>
        </p:grpSpPr>
        <p:sp>
          <p:nvSpPr>
            <p:cNvPr id="559120" name="Line 16"/>
            <p:cNvSpPr>
              <a:spLocks noChangeShapeType="1"/>
            </p:cNvSpPr>
            <p:nvPr/>
          </p:nvSpPr>
          <p:spPr bwMode="auto">
            <a:xfrm flipV="1">
              <a:off x="4286" y="1389"/>
              <a:ext cx="954" cy="934"/>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aphicFrame>
          <p:nvGraphicFramePr>
            <p:cNvPr id="559121" name="Object 17"/>
            <p:cNvGraphicFramePr>
              <a:graphicFrameLocks noChangeAspect="1"/>
            </p:cNvGraphicFramePr>
            <p:nvPr/>
          </p:nvGraphicFramePr>
          <p:xfrm>
            <a:off x="4951" y="1063"/>
            <a:ext cx="800" cy="216"/>
          </p:xfrm>
          <a:graphic>
            <a:graphicData uri="http://schemas.openxmlformats.org/presentationml/2006/ole">
              <mc:AlternateContent xmlns:mc="http://schemas.openxmlformats.org/markup-compatibility/2006">
                <mc:Choice xmlns:v="urn:schemas-microsoft-com:vml" Requires="v">
                  <p:oleObj spid="_x0000_s271965" name="Equation" r:id="rId13" imgW="1307465" imgH="353695" progId="Equation.DSMT4">
                    <p:embed/>
                  </p:oleObj>
                </mc:Choice>
                <mc:Fallback>
                  <p:oleObj name="Equation" r:id="rId13" imgW="1307465" imgH="353695" progId="Equation.DSMT4">
                    <p:embed/>
                    <p:pic>
                      <p:nvPicPr>
                        <p:cNvPr id="559121" name="Object 1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951" y="1063"/>
                          <a:ext cx="800" cy="2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559122" name="AutoShape 18"/>
          <p:cNvSpPr>
            <a:spLocks noChangeArrowheads="1"/>
          </p:cNvSpPr>
          <p:nvPr/>
        </p:nvSpPr>
        <p:spPr bwMode="auto">
          <a:xfrm rot="5242908" flipH="1">
            <a:off x="5980906" y="4539457"/>
            <a:ext cx="1141413" cy="647700"/>
          </a:xfrm>
          <a:prstGeom prst="parallelogram">
            <a:avLst>
              <a:gd name="adj" fmla="val 91531"/>
            </a:avLst>
          </a:prstGeom>
          <a:solidFill>
            <a:schemeClr val="accent1">
              <a:alpha val="42999"/>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pSp>
        <p:nvGrpSpPr>
          <p:cNvPr id="559123" name="Group 19"/>
          <p:cNvGrpSpPr/>
          <p:nvPr/>
        </p:nvGrpSpPr>
        <p:grpSpPr bwMode="auto">
          <a:xfrm>
            <a:off x="5942013" y="4005263"/>
            <a:ext cx="935037" cy="304800"/>
            <a:chOff x="3925" y="1389"/>
            <a:chExt cx="589" cy="192"/>
          </a:xfrm>
        </p:grpSpPr>
        <p:sp>
          <p:nvSpPr>
            <p:cNvPr id="559124" name="Line 20"/>
            <p:cNvSpPr>
              <a:spLocks noChangeShapeType="1"/>
            </p:cNvSpPr>
            <p:nvPr/>
          </p:nvSpPr>
          <p:spPr bwMode="auto">
            <a:xfrm>
              <a:off x="4106" y="1525"/>
              <a:ext cx="408" cy="0"/>
            </a:xfrm>
            <a:prstGeom prst="line">
              <a:avLst/>
            </a:prstGeom>
            <a:noFill/>
            <a:ln w="28575">
              <a:solidFill>
                <a:schemeClr val="tx1"/>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pSp>
          <p:nvGrpSpPr>
            <p:cNvPr id="559125" name="Group 21"/>
            <p:cNvGrpSpPr/>
            <p:nvPr/>
          </p:nvGrpSpPr>
          <p:grpSpPr bwMode="auto">
            <a:xfrm>
              <a:off x="3925" y="1389"/>
              <a:ext cx="204" cy="192"/>
              <a:chOff x="4105" y="1389"/>
              <a:chExt cx="204" cy="192"/>
            </a:xfrm>
          </p:grpSpPr>
          <p:sp>
            <p:nvSpPr>
              <p:cNvPr id="559126" name="Oval 22"/>
              <p:cNvSpPr>
                <a:spLocks noChangeArrowheads="1"/>
              </p:cNvSpPr>
              <p:nvPr/>
            </p:nvSpPr>
            <p:spPr bwMode="auto">
              <a:xfrm>
                <a:off x="4264" y="1493"/>
                <a:ext cx="45" cy="45"/>
              </a:xfrm>
              <a:prstGeom prst="ellipse">
                <a:avLst/>
              </a:prstGeom>
              <a:solidFill>
                <a:srgbClr val="FF000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aphicFrame>
            <p:nvGraphicFramePr>
              <p:cNvPr id="559127" name="Object 23"/>
              <p:cNvGraphicFramePr>
                <a:graphicFrameLocks noChangeAspect="1"/>
              </p:cNvGraphicFramePr>
              <p:nvPr/>
            </p:nvGraphicFramePr>
            <p:xfrm>
              <a:off x="4105" y="1389"/>
              <a:ext cx="136" cy="192"/>
            </p:xfrm>
            <a:graphic>
              <a:graphicData uri="http://schemas.openxmlformats.org/presentationml/2006/ole">
                <mc:AlternateContent xmlns:mc="http://schemas.openxmlformats.org/markup-compatibility/2006">
                  <mc:Choice xmlns:v="urn:schemas-microsoft-com:vml" Requires="v">
                    <p:oleObj spid="_x0000_s271966" name="Equation" r:id="rId15" imgW="226060" imgH="314325" progId="Equation.DSMT4">
                      <p:embed/>
                    </p:oleObj>
                  </mc:Choice>
                  <mc:Fallback>
                    <p:oleObj name="Equation" r:id="rId15" imgW="226060" imgH="314325" progId="Equation.DSMT4">
                      <p:embed/>
                      <p:pic>
                        <p:nvPicPr>
                          <p:cNvPr id="559127" name="Object 2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105" y="1389"/>
                            <a:ext cx="136"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grpSp>
        <p:nvGrpSpPr>
          <p:cNvPr id="559128" name="Group 24"/>
          <p:cNvGrpSpPr/>
          <p:nvPr/>
        </p:nvGrpSpPr>
        <p:grpSpPr bwMode="auto">
          <a:xfrm>
            <a:off x="6842125" y="3141663"/>
            <a:ext cx="212725" cy="2679700"/>
            <a:chOff x="4492" y="845"/>
            <a:chExt cx="134" cy="1688"/>
          </a:xfrm>
        </p:grpSpPr>
        <p:sp>
          <p:nvSpPr>
            <p:cNvPr id="559129" name="Line 25"/>
            <p:cNvSpPr>
              <a:spLocks noChangeShapeType="1"/>
            </p:cNvSpPr>
            <p:nvPr/>
          </p:nvSpPr>
          <p:spPr bwMode="auto">
            <a:xfrm flipV="1">
              <a:off x="4514" y="845"/>
              <a:ext cx="0" cy="1497"/>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pSp>
          <p:nvGrpSpPr>
            <p:cNvPr id="559130" name="Group 26"/>
            <p:cNvGrpSpPr/>
            <p:nvPr/>
          </p:nvGrpSpPr>
          <p:grpSpPr bwMode="auto">
            <a:xfrm>
              <a:off x="4492" y="2296"/>
              <a:ext cx="134" cy="237"/>
              <a:chOff x="4672" y="2296"/>
              <a:chExt cx="134" cy="237"/>
            </a:xfrm>
          </p:grpSpPr>
          <p:sp>
            <p:nvSpPr>
              <p:cNvPr id="559131" name="Oval 27"/>
              <p:cNvSpPr>
                <a:spLocks noChangeArrowheads="1"/>
              </p:cNvSpPr>
              <p:nvPr/>
            </p:nvSpPr>
            <p:spPr bwMode="auto">
              <a:xfrm>
                <a:off x="4672" y="2296"/>
                <a:ext cx="45" cy="45"/>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aphicFrame>
            <p:nvGraphicFramePr>
              <p:cNvPr id="559132" name="Object 28"/>
              <p:cNvGraphicFramePr>
                <a:graphicFrameLocks noChangeAspect="1"/>
              </p:cNvGraphicFramePr>
              <p:nvPr/>
            </p:nvGraphicFramePr>
            <p:xfrm>
              <a:off x="4694" y="2341"/>
              <a:ext cx="112" cy="192"/>
            </p:xfrm>
            <a:graphic>
              <a:graphicData uri="http://schemas.openxmlformats.org/presentationml/2006/ole">
                <mc:AlternateContent xmlns:mc="http://schemas.openxmlformats.org/markup-compatibility/2006">
                  <mc:Choice xmlns:v="urn:schemas-microsoft-com:vml" Requires="v">
                    <p:oleObj spid="_x0000_s271967" name="Equation" r:id="rId17" imgW="186690" imgH="314325" progId="Equation.DSMT4">
                      <p:embed/>
                    </p:oleObj>
                  </mc:Choice>
                  <mc:Fallback>
                    <p:oleObj name="Equation" r:id="rId17" imgW="186690" imgH="314325" progId="Equation.DSMT4">
                      <p:embed/>
                      <p:pic>
                        <p:nvPicPr>
                          <p:cNvPr id="559132" name="Object 28"/>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694" y="2341"/>
                            <a:ext cx="112"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grpSp>
        <p:nvGrpSpPr>
          <p:cNvPr id="559133" name="Group 29"/>
          <p:cNvGrpSpPr/>
          <p:nvPr/>
        </p:nvGrpSpPr>
        <p:grpSpPr bwMode="auto">
          <a:xfrm>
            <a:off x="5980113" y="4779963"/>
            <a:ext cx="896937" cy="304800"/>
            <a:chOff x="3949" y="1877"/>
            <a:chExt cx="565" cy="192"/>
          </a:xfrm>
        </p:grpSpPr>
        <p:sp>
          <p:nvSpPr>
            <p:cNvPr id="559134" name="Line 30"/>
            <p:cNvSpPr>
              <a:spLocks noChangeShapeType="1"/>
            </p:cNvSpPr>
            <p:nvPr/>
          </p:nvSpPr>
          <p:spPr bwMode="auto">
            <a:xfrm>
              <a:off x="4106" y="1933"/>
              <a:ext cx="408" cy="0"/>
            </a:xfrm>
            <a:prstGeom prst="line">
              <a:avLst/>
            </a:prstGeom>
            <a:noFill/>
            <a:ln w="28575">
              <a:solidFill>
                <a:schemeClr val="tx1"/>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pSp>
          <p:nvGrpSpPr>
            <p:cNvPr id="559135" name="Group 31"/>
            <p:cNvGrpSpPr/>
            <p:nvPr/>
          </p:nvGrpSpPr>
          <p:grpSpPr bwMode="auto">
            <a:xfrm>
              <a:off x="3949" y="1877"/>
              <a:ext cx="180" cy="192"/>
              <a:chOff x="4129" y="1877"/>
              <a:chExt cx="180" cy="192"/>
            </a:xfrm>
          </p:grpSpPr>
          <p:sp>
            <p:nvSpPr>
              <p:cNvPr id="559136" name="Oval 32"/>
              <p:cNvSpPr>
                <a:spLocks noChangeArrowheads="1"/>
              </p:cNvSpPr>
              <p:nvPr/>
            </p:nvSpPr>
            <p:spPr bwMode="auto">
              <a:xfrm>
                <a:off x="4264" y="1911"/>
                <a:ext cx="45" cy="45"/>
              </a:xfrm>
              <a:prstGeom prst="ellipse">
                <a:avLst/>
              </a:prstGeom>
              <a:solidFill>
                <a:srgbClr val="FF000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aphicFrame>
            <p:nvGraphicFramePr>
              <p:cNvPr id="559137" name="Object 33"/>
              <p:cNvGraphicFramePr>
                <a:graphicFrameLocks noChangeAspect="1"/>
              </p:cNvGraphicFramePr>
              <p:nvPr/>
            </p:nvGraphicFramePr>
            <p:xfrm>
              <a:off x="4129" y="1877"/>
              <a:ext cx="112" cy="192"/>
            </p:xfrm>
            <a:graphic>
              <a:graphicData uri="http://schemas.openxmlformats.org/presentationml/2006/ole">
                <mc:AlternateContent xmlns:mc="http://schemas.openxmlformats.org/markup-compatibility/2006">
                  <mc:Choice xmlns:v="urn:schemas-microsoft-com:vml" Requires="v">
                    <p:oleObj spid="_x0000_s271968" name="Equation" r:id="rId19" imgW="186690" imgH="314325" progId="Equation.DSMT4">
                      <p:embed/>
                    </p:oleObj>
                  </mc:Choice>
                  <mc:Fallback>
                    <p:oleObj name="Equation" r:id="rId19" imgW="186690" imgH="314325" progId="Equation.DSMT4">
                      <p:embed/>
                      <p:pic>
                        <p:nvPicPr>
                          <p:cNvPr id="559137" name="Object 33"/>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129" y="1877"/>
                            <a:ext cx="112"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grpSp>
        <p:nvGrpSpPr>
          <p:cNvPr id="559138" name="Group 34"/>
          <p:cNvGrpSpPr/>
          <p:nvPr/>
        </p:nvGrpSpPr>
        <p:grpSpPr bwMode="auto">
          <a:xfrm>
            <a:off x="5997575" y="4365625"/>
            <a:ext cx="301625" cy="398463"/>
            <a:chOff x="4105" y="1842"/>
            <a:chExt cx="190" cy="251"/>
          </a:xfrm>
        </p:grpSpPr>
        <p:graphicFrame>
          <p:nvGraphicFramePr>
            <p:cNvPr id="559139" name="Object 35"/>
            <p:cNvGraphicFramePr>
              <a:graphicFrameLocks noChangeAspect="1"/>
            </p:cNvGraphicFramePr>
            <p:nvPr/>
          </p:nvGraphicFramePr>
          <p:xfrm>
            <a:off x="4105" y="1933"/>
            <a:ext cx="128" cy="160"/>
          </p:xfrm>
          <a:graphic>
            <a:graphicData uri="http://schemas.openxmlformats.org/presentationml/2006/ole">
              <mc:AlternateContent xmlns:mc="http://schemas.openxmlformats.org/markup-compatibility/2006">
                <mc:Choice xmlns:v="urn:schemas-microsoft-com:vml" Requires="v">
                  <p:oleObj spid="_x0000_s271969" name="Equation" r:id="rId21" imgW="206375" imgH="265430" progId="Equation.DSMT4">
                    <p:embed/>
                  </p:oleObj>
                </mc:Choice>
                <mc:Fallback>
                  <p:oleObj name="Equation" r:id="rId21" imgW="206375" imgH="265430" progId="Equation.DSMT4">
                    <p:embed/>
                    <p:pic>
                      <p:nvPicPr>
                        <p:cNvPr id="559139" name="Object 35"/>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105" y="1933"/>
                          <a:ext cx="128" cy="1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59140" name="Oval 36"/>
            <p:cNvSpPr>
              <a:spLocks noChangeArrowheads="1"/>
            </p:cNvSpPr>
            <p:nvPr/>
          </p:nvSpPr>
          <p:spPr bwMode="auto">
            <a:xfrm>
              <a:off x="4241" y="1842"/>
              <a:ext cx="54" cy="54"/>
            </a:xfrm>
            <a:prstGeom prst="ellipse">
              <a:avLst/>
            </a:prstGeom>
            <a:solidFill>
              <a:srgbClr val="FF660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pSp>
      <p:sp>
        <p:nvSpPr>
          <p:cNvPr id="559141" name="Line 37"/>
          <p:cNvSpPr>
            <a:spLocks noChangeShapeType="1"/>
          </p:cNvSpPr>
          <p:nvPr/>
        </p:nvSpPr>
        <p:spPr bwMode="auto">
          <a:xfrm>
            <a:off x="5867400" y="4437063"/>
            <a:ext cx="1655763" cy="0"/>
          </a:xfrm>
          <a:prstGeom prst="line">
            <a:avLst/>
          </a:prstGeom>
          <a:noFill/>
          <a:ln w="2857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pSp>
        <p:nvGrpSpPr>
          <p:cNvPr id="559142" name="Group 38"/>
          <p:cNvGrpSpPr/>
          <p:nvPr/>
        </p:nvGrpSpPr>
        <p:grpSpPr bwMode="auto">
          <a:xfrm>
            <a:off x="6443663" y="5229225"/>
            <a:ext cx="203200" cy="614363"/>
            <a:chOff x="4241" y="2160"/>
            <a:chExt cx="128" cy="387"/>
          </a:xfrm>
        </p:grpSpPr>
        <p:sp>
          <p:nvSpPr>
            <p:cNvPr id="559143" name="Line 39"/>
            <p:cNvSpPr>
              <a:spLocks noChangeShapeType="1"/>
            </p:cNvSpPr>
            <p:nvPr/>
          </p:nvSpPr>
          <p:spPr bwMode="auto">
            <a:xfrm>
              <a:off x="4286" y="2160"/>
              <a:ext cx="0" cy="181"/>
            </a:xfrm>
            <a:prstGeom prst="line">
              <a:avLst/>
            </a:prstGeom>
            <a:noFill/>
            <a:ln w="28575">
              <a:solidFill>
                <a:schemeClr val="tx1"/>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aphicFrame>
          <p:nvGraphicFramePr>
            <p:cNvPr id="559144" name="Object 40"/>
            <p:cNvGraphicFramePr>
              <a:graphicFrameLocks noChangeAspect="1"/>
            </p:cNvGraphicFramePr>
            <p:nvPr/>
          </p:nvGraphicFramePr>
          <p:xfrm>
            <a:off x="4241" y="2387"/>
            <a:ext cx="128" cy="160"/>
          </p:xfrm>
          <a:graphic>
            <a:graphicData uri="http://schemas.openxmlformats.org/presentationml/2006/ole">
              <mc:AlternateContent xmlns:mc="http://schemas.openxmlformats.org/markup-compatibility/2006">
                <mc:Choice xmlns:v="urn:schemas-microsoft-com:vml" Requires="v">
                  <p:oleObj spid="_x0000_s271970" name="Equation" r:id="rId23" imgW="206375" imgH="265430" progId="Equation.DSMT4">
                    <p:embed/>
                  </p:oleObj>
                </mc:Choice>
                <mc:Fallback>
                  <p:oleObj name="Equation" r:id="rId23" imgW="206375" imgH="265430" progId="Equation.DSMT4">
                    <p:embed/>
                    <p:pic>
                      <p:nvPicPr>
                        <p:cNvPr id="559144" name="Object 40"/>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4241" y="2387"/>
                          <a:ext cx="128" cy="1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59145" name="Oval 41"/>
            <p:cNvSpPr>
              <a:spLocks noChangeArrowheads="1"/>
            </p:cNvSpPr>
            <p:nvPr/>
          </p:nvSpPr>
          <p:spPr bwMode="auto">
            <a:xfrm>
              <a:off x="4278" y="2296"/>
              <a:ext cx="54" cy="54"/>
            </a:xfrm>
            <a:prstGeom prst="ellipse">
              <a:avLst/>
            </a:prstGeom>
            <a:solidFill>
              <a:srgbClr val="FF660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pSp>
      <p:grpSp>
        <p:nvGrpSpPr>
          <p:cNvPr id="559146" name="Group 42"/>
          <p:cNvGrpSpPr/>
          <p:nvPr/>
        </p:nvGrpSpPr>
        <p:grpSpPr bwMode="auto">
          <a:xfrm>
            <a:off x="6588125" y="4437063"/>
            <a:ext cx="673100" cy="1422400"/>
            <a:chOff x="4332" y="1661"/>
            <a:chExt cx="424" cy="896"/>
          </a:xfrm>
        </p:grpSpPr>
        <p:sp>
          <p:nvSpPr>
            <p:cNvPr id="559147" name="Line 43"/>
            <p:cNvSpPr>
              <a:spLocks noChangeShapeType="1"/>
            </p:cNvSpPr>
            <p:nvPr/>
          </p:nvSpPr>
          <p:spPr bwMode="auto">
            <a:xfrm>
              <a:off x="4377" y="1661"/>
              <a:ext cx="0" cy="680"/>
            </a:xfrm>
            <a:prstGeom prst="line">
              <a:avLst/>
            </a:prstGeom>
            <a:noFill/>
            <a:ln w="28575">
              <a:solidFill>
                <a:schemeClr val="tx1"/>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aphicFrame>
          <p:nvGraphicFramePr>
            <p:cNvPr id="559148" name="Object 44"/>
            <p:cNvGraphicFramePr>
              <a:graphicFrameLocks noChangeAspect="1"/>
            </p:cNvGraphicFramePr>
            <p:nvPr/>
          </p:nvGraphicFramePr>
          <p:xfrm>
            <a:off x="4332" y="2341"/>
            <a:ext cx="424" cy="216"/>
          </p:xfrm>
          <a:graphic>
            <a:graphicData uri="http://schemas.openxmlformats.org/presentationml/2006/ole">
              <mc:AlternateContent xmlns:mc="http://schemas.openxmlformats.org/markup-compatibility/2006">
                <mc:Choice xmlns:v="urn:schemas-microsoft-com:vml" Requires="v">
                  <p:oleObj spid="_x0000_s271971" name="Equation" r:id="rId25" imgW="697865" imgH="353695" progId="Equation.DSMT4">
                    <p:embed/>
                  </p:oleObj>
                </mc:Choice>
                <mc:Fallback>
                  <p:oleObj name="Equation" r:id="rId25" imgW="697865" imgH="353695" progId="Equation.DSMT4">
                    <p:embed/>
                    <p:pic>
                      <p:nvPicPr>
                        <p:cNvPr id="559148" name="Object 44"/>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4332" y="2341"/>
                          <a:ext cx="424" cy="2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59149" name="Oval 45"/>
            <p:cNvSpPr>
              <a:spLocks noChangeArrowheads="1"/>
            </p:cNvSpPr>
            <p:nvPr/>
          </p:nvSpPr>
          <p:spPr bwMode="auto">
            <a:xfrm>
              <a:off x="4368" y="2296"/>
              <a:ext cx="54" cy="54"/>
            </a:xfrm>
            <a:prstGeom prst="ellipse">
              <a:avLst/>
            </a:prstGeom>
            <a:solidFill>
              <a:srgbClr val="FF6600"/>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pSp>
      <p:sp>
        <p:nvSpPr>
          <p:cNvPr id="559150" name="AutoShape 46"/>
          <p:cNvSpPr>
            <a:spLocks noChangeArrowheads="1"/>
          </p:cNvSpPr>
          <p:nvPr/>
        </p:nvSpPr>
        <p:spPr bwMode="auto">
          <a:xfrm>
            <a:off x="7164388" y="1700213"/>
            <a:ext cx="1439862" cy="465137"/>
          </a:xfrm>
          <a:prstGeom prst="wedgeRectCallout">
            <a:avLst>
              <a:gd name="adj1" fmla="val -182523"/>
              <a:gd name="adj2" fmla="val -201194"/>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1" lang="zh-CN" altLang="en-US" sz="24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暂时固定</a:t>
            </a:r>
          </a:p>
        </p:txBody>
      </p:sp>
      <p:graphicFrame>
        <p:nvGraphicFramePr>
          <p:cNvPr id="559151" name="Object 47"/>
          <p:cNvGraphicFramePr>
            <a:graphicFrameLocks noChangeAspect="1"/>
          </p:cNvGraphicFramePr>
          <p:nvPr/>
        </p:nvGraphicFramePr>
        <p:xfrm>
          <a:off x="4356100" y="1412875"/>
          <a:ext cx="1549400" cy="495300"/>
        </p:xfrm>
        <a:graphic>
          <a:graphicData uri="http://schemas.openxmlformats.org/presentationml/2006/ole">
            <mc:AlternateContent xmlns:mc="http://schemas.openxmlformats.org/markup-compatibility/2006">
              <mc:Choice xmlns:v="urn:schemas-microsoft-com:vml" Requires="v">
                <p:oleObj spid="_x0000_s271972" name="Equation" r:id="rId27" imgW="1602740" imgH="511175" progId="Equation.DSMT4">
                  <p:embed/>
                </p:oleObj>
              </mc:Choice>
              <mc:Fallback>
                <p:oleObj name="Equation" r:id="rId27" imgW="1602740" imgH="511175" progId="Equation.DSMT4">
                  <p:embed/>
                  <p:pic>
                    <p:nvPicPr>
                      <p:cNvPr id="559151" name="Object 47"/>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4356100" y="1412875"/>
                        <a:ext cx="1549400" cy="495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59152" name="Text Box 48"/>
          <p:cNvSpPr txBox="1">
            <a:spLocks noChangeArrowheads="1"/>
          </p:cNvSpPr>
          <p:nvPr/>
        </p:nvSpPr>
        <p:spPr bwMode="auto">
          <a:xfrm>
            <a:off x="539750" y="1397000"/>
            <a:ext cx="5746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0" fontAlgn="base" latinLnBrk="0" hangingPunct="0">
              <a:lnSpc>
                <a:spcPct val="100000"/>
              </a:lnSpc>
              <a:spcBef>
                <a:spcPct val="50000"/>
              </a:spcBef>
              <a:spcAft>
                <a:spcPct val="0"/>
              </a:spcAft>
              <a:buClrTx/>
              <a:buSzTx/>
              <a:buFontTx/>
              <a:buNone/>
              <a:defRPr/>
            </a:pPr>
            <a:r>
              <a:rPr kumimoji="1"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故</a:t>
            </a:r>
          </a:p>
        </p:txBody>
      </p:sp>
      <p:grpSp>
        <p:nvGrpSpPr>
          <p:cNvPr id="559153" name="Group 49"/>
          <p:cNvGrpSpPr/>
          <p:nvPr/>
        </p:nvGrpSpPr>
        <p:grpSpPr bwMode="auto">
          <a:xfrm>
            <a:off x="1114425" y="1403350"/>
            <a:ext cx="3206750" cy="519113"/>
            <a:chOff x="748" y="472"/>
            <a:chExt cx="2020" cy="327"/>
          </a:xfrm>
        </p:grpSpPr>
        <p:sp>
          <p:nvSpPr>
            <p:cNvPr id="559154" name="Rectangle 50"/>
            <p:cNvSpPr>
              <a:spLocks noChangeArrowheads="1"/>
            </p:cNvSpPr>
            <p:nvPr/>
          </p:nvSpPr>
          <p:spPr bwMode="auto">
            <a:xfrm>
              <a:off x="748" y="472"/>
              <a:ext cx="202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1"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当          或          时 </a:t>
              </a:r>
              <a:r>
                <a:rPr kumimoji="1"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a:t>
              </a:r>
            </a:p>
          </p:txBody>
        </p:sp>
        <p:graphicFrame>
          <p:nvGraphicFramePr>
            <p:cNvPr id="559155" name="Object 51"/>
            <p:cNvGraphicFramePr>
              <a:graphicFrameLocks noChangeAspect="1"/>
            </p:cNvGraphicFramePr>
            <p:nvPr/>
          </p:nvGraphicFramePr>
          <p:xfrm>
            <a:off x="1066" y="527"/>
            <a:ext cx="464" cy="216"/>
          </p:xfrm>
          <a:graphic>
            <a:graphicData uri="http://schemas.openxmlformats.org/presentationml/2006/ole">
              <mc:AlternateContent xmlns:mc="http://schemas.openxmlformats.org/markup-compatibility/2006">
                <mc:Choice xmlns:v="urn:schemas-microsoft-com:vml" Requires="v">
                  <p:oleObj spid="_x0000_s271973" name="Equation" r:id="rId29" imgW="756920" imgH="353695" progId="Equation.DSMT4">
                    <p:embed/>
                  </p:oleObj>
                </mc:Choice>
                <mc:Fallback>
                  <p:oleObj name="Equation" r:id="rId29" imgW="756920" imgH="353695" progId="Equation.DSMT4">
                    <p:embed/>
                    <p:pic>
                      <p:nvPicPr>
                        <p:cNvPr id="559155" name="Object 51"/>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1066" y="527"/>
                          <a:ext cx="464" cy="2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59156" name="Object 52"/>
            <p:cNvGraphicFramePr>
              <a:graphicFrameLocks noChangeAspect="1"/>
            </p:cNvGraphicFramePr>
            <p:nvPr/>
          </p:nvGraphicFramePr>
          <p:xfrm>
            <a:off x="1837" y="527"/>
            <a:ext cx="464" cy="216"/>
          </p:xfrm>
          <a:graphic>
            <a:graphicData uri="http://schemas.openxmlformats.org/presentationml/2006/ole">
              <mc:AlternateContent xmlns:mc="http://schemas.openxmlformats.org/markup-compatibility/2006">
                <mc:Choice xmlns:v="urn:schemas-microsoft-com:vml" Requires="v">
                  <p:oleObj spid="_x0000_s271974" name="Equation" r:id="rId31" imgW="756920" imgH="353695" progId="Equation.DSMT4">
                    <p:embed/>
                  </p:oleObj>
                </mc:Choice>
                <mc:Fallback>
                  <p:oleObj name="Equation" r:id="rId31" imgW="756920" imgH="353695" progId="Equation.DSMT4">
                    <p:embed/>
                    <p:pic>
                      <p:nvPicPr>
                        <p:cNvPr id="559156" name="Object 52"/>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1837" y="527"/>
                          <a:ext cx="464" cy="2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559157" name="Object 53"/>
          <p:cNvGraphicFramePr>
            <a:graphicFrameLocks noChangeAspect="1"/>
          </p:cNvGraphicFramePr>
          <p:nvPr/>
        </p:nvGraphicFramePr>
        <p:xfrm>
          <a:off x="1331913" y="2492375"/>
          <a:ext cx="2006600" cy="698500"/>
        </p:xfrm>
        <a:graphic>
          <a:graphicData uri="http://schemas.openxmlformats.org/presentationml/2006/ole">
            <mc:AlternateContent xmlns:mc="http://schemas.openxmlformats.org/markup-compatibility/2006">
              <mc:Choice xmlns:v="urn:schemas-microsoft-com:vml" Requires="v">
                <p:oleObj spid="_x0000_s271975" name="Equation" r:id="rId33" imgW="2074545" imgH="717550" progId="Equation.DSMT4">
                  <p:embed/>
                </p:oleObj>
              </mc:Choice>
              <mc:Fallback>
                <p:oleObj name="Equation" r:id="rId33" imgW="2074545" imgH="717550" progId="Equation.DSMT4">
                  <p:embed/>
                  <p:pic>
                    <p:nvPicPr>
                      <p:cNvPr id="559157" name="Object 53"/>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1331913" y="2492375"/>
                        <a:ext cx="2006600" cy="698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559158" name="Group 54"/>
          <p:cNvGrpSpPr/>
          <p:nvPr/>
        </p:nvGrpSpPr>
        <p:grpSpPr bwMode="auto">
          <a:xfrm>
            <a:off x="552450" y="1922463"/>
            <a:ext cx="2393950" cy="579437"/>
            <a:chOff x="348" y="1026"/>
            <a:chExt cx="1508" cy="365"/>
          </a:xfrm>
        </p:grpSpPr>
        <p:sp>
          <p:nvSpPr>
            <p:cNvPr id="559159" name="Rectangle 55"/>
            <p:cNvSpPr>
              <a:spLocks noChangeArrowheads="1"/>
            </p:cNvSpPr>
            <p:nvPr/>
          </p:nvSpPr>
          <p:spPr bwMode="auto">
            <a:xfrm>
              <a:off x="348" y="1026"/>
              <a:ext cx="1508"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1"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当</a:t>
              </a:r>
              <a:r>
                <a:rPr kumimoji="1" lang="zh-CN" altLang="en-US" sz="32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zh-CN" altLang="en-US" sz="32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zh-CN" altLang="en-US" sz="32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时 </a:t>
              </a:r>
              <a:r>
                <a:rPr kumimoji="1"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a:t>
              </a:r>
            </a:p>
          </p:txBody>
        </p:sp>
        <p:graphicFrame>
          <p:nvGraphicFramePr>
            <p:cNvPr id="559160" name="Object 56"/>
            <p:cNvGraphicFramePr>
              <a:graphicFrameLocks noChangeAspect="1"/>
            </p:cNvGraphicFramePr>
            <p:nvPr/>
          </p:nvGraphicFramePr>
          <p:xfrm>
            <a:off x="657" y="1117"/>
            <a:ext cx="784" cy="216"/>
          </p:xfrm>
          <a:graphic>
            <a:graphicData uri="http://schemas.openxmlformats.org/presentationml/2006/ole">
              <mc:AlternateContent xmlns:mc="http://schemas.openxmlformats.org/markup-compatibility/2006">
                <mc:Choice xmlns:v="urn:schemas-microsoft-com:vml" Requires="v">
                  <p:oleObj spid="_x0000_s271976" name="Equation" r:id="rId35" imgW="1287780" imgH="353695" progId="Equation.DSMT4">
                    <p:embed/>
                  </p:oleObj>
                </mc:Choice>
                <mc:Fallback>
                  <p:oleObj name="Equation" r:id="rId35" imgW="1287780" imgH="353695" progId="Equation.DSMT4">
                    <p:embed/>
                    <p:pic>
                      <p:nvPicPr>
                        <p:cNvPr id="559160" name="Object 56"/>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657" y="1117"/>
                          <a:ext cx="784" cy="2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559161" name="Group 57"/>
          <p:cNvGrpSpPr/>
          <p:nvPr/>
        </p:nvGrpSpPr>
        <p:grpSpPr bwMode="auto">
          <a:xfrm>
            <a:off x="539750" y="3213100"/>
            <a:ext cx="2393950" cy="579438"/>
            <a:chOff x="465" y="2611"/>
            <a:chExt cx="1508" cy="365"/>
          </a:xfrm>
        </p:grpSpPr>
        <p:graphicFrame>
          <p:nvGraphicFramePr>
            <p:cNvPr id="559162" name="Object 58"/>
            <p:cNvGraphicFramePr>
              <a:graphicFrameLocks noChangeAspect="1"/>
            </p:cNvGraphicFramePr>
            <p:nvPr/>
          </p:nvGraphicFramePr>
          <p:xfrm>
            <a:off x="793" y="2704"/>
            <a:ext cx="784" cy="216"/>
          </p:xfrm>
          <a:graphic>
            <a:graphicData uri="http://schemas.openxmlformats.org/presentationml/2006/ole">
              <mc:AlternateContent xmlns:mc="http://schemas.openxmlformats.org/markup-compatibility/2006">
                <mc:Choice xmlns:v="urn:schemas-microsoft-com:vml" Requires="v">
                  <p:oleObj spid="_x0000_s271977" name="Equation" r:id="rId37" imgW="1287780" imgH="353695" progId="Equation.DSMT4">
                    <p:embed/>
                  </p:oleObj>
                </mc:Choice>
                <mc:Fallback>
                  <p:oleObj name="Equation" r:id="rId37" imgW="1287780" imgH="353695" progId="Equation.DSMT4">
                    <p:embed/>
                    <p:pic>
                      <p:nvPicPr>
                        <p:cNvPr id="559162" name="Object 58"/>
                        <p:cNvPicPr>
                          <a:picLocks noChangeAspect="1" noChangeArrowheads="1"/>
                        </p:cNvPicPr>
                        <p:nvPr/>
                      </p:nvPicPr>
                      <p:blipFill>
                        <a:blip r:embed="rId38">
                          <a:extLst>
                            <a:ext uri="{28A0092B-C50C-407E-A947-70E740481C1C}">
                              <a14:useLocalDpi xmlns:a14="http://schemas.microsoft.com/office/drawing/2010/main" val="0"/>
                            </a:ext>
                          </a:extLst>
                        </a:blip>
                        <a:srcRect/>
                        <a:stretch>
                          <a:fillRect/>
                        </a:stretch>
                      </p:blipFill>
                      <p:spPr bwMode="auto">
                        <a:xfrm>
                          <a:off x="793" y="2704"/>
                          <a:ext cx="784" cy="2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59163" name="Rectangle 59"/>
            <p:cNvSpPr>
              <a:spLocks noChangeArrowheads="1"/>
            </p:cNvSpPr>
            <p:nvPr/>
          </p:nvSpPr>
          <p:spPr bwMode="auto">
            <a:xfrm>
              <a:off x="465" y="2611"/>
              <a:ext cx="1508"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1"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当</a:t>
              </a:r>
              <a:r>
                <a:rPr kumimoji="1" lang="zh-CN" altLang="en-US" sz="32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zh-CN" altLang="en-US" sz="3200" b="1" i="1"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zh-CN" altLang="en-US" sz="32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时 </a:t>
              </a:r>
              <a:r>
                <a:rPr kumimoji="1" lang="en-US" altLang="zh-CN"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a:t>
              </a:r>
            </a:p>
          </p:txBody>
        </p:sp>
      </p:grpSp>
      <p:graphicFrame>
        <p:nvGraphicFramePr>
          <p:cNvPr id="559164" name="Object 60"/>
          <p:cNvGraphicFramePr>
            <a:graphicFrameLocks noChangeAspect="1"/>
          </p:cNvGraphicFramePr>
          <p:nvPr/>
        </p:nvGraphicFramePr>
        <p:xfrm>
          <a:off x="3429000" y="2809875"/>
          <a:ext cx="495300" cy="254000"/>
        </p:xfrm>
        <a:graphic>
          <a:graphicData uri="http://schemas.openxmlformats.org/presentationml/2006/ole">
            <mc:AlternateContent xmlns:mc="http://schemas.openxmlformats.org/markup-compatibility/2006">
              <mc:Choice xmlns:v="urn:schemas-microsoft-com:vml" Requires="v">
                <p:oleObj spid="_x0000_s271978" name="Equation" r:id="rId39" imgW="511175" imgH="265430" progId="Equation.DSMT4">
                  <p:embed/>
                </p:oleObj>
              </mc:Choice>
              <mc:Fallback>
                <p:oleObj name="Equation" r:id="rId39" imgW="511175" imgH="265430" progId="Equation.DSMT4">
                  <p:embed/>
                  <p:pic>
                    <p:nvPicPr>
                      <p:cNvPr id="559164" name="Object 60"/>
                      <p:cNvPicPr>
                        <a:picLocks noChangeAspect="1" noChangeArrowheads="1"/>
                      </p:cNvPicPr>
                      <p:nvPr/>
                    </p:nvPicPr>
                    <p:blipFill>
                      <a:blip r:embed="rId40">
                        <a:extLst>
                          <a:ext uri="{28A0092B-C50C-407E-A947-70E740481C1C}">
                            <a14:useLocalDpi xmlns:a14="http://schemas.microsoft.com/office/drawing/2010/main" val="0"/>
                          </a:ext>
                        </a:extLst>
                      </a:blip>
                      <a:srcRect/>
                      <a:stretch>
                        <a:fillRect/>
                      </a:stretch>
                    </p:blipFill>
                    <p:spPr bwMode="auto">
                      <a:xfrm>
                        <a:off x="3429000" y="2809875"/>
                        <a:ext cx="495300" cy="254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59165" name="Object 61"/>
          <p:cNvGraphicFramePr>
            <a:graphicFrameLocks noChangeAspect="1"/>
          </p:cNvGraphicFramePr>
          <p:nvPr/>
        </p:nvGraphicFramePr>
        <p:xfrm>
          <a:off x="960438" y="3797300"/>
          <a:ext cx="2171700" cy="711200"/>
        </p:xfrm>
        <a:graphic>
          <a:graphicData uri="http://schemas.openxmlformats.org/presentationml/2006/ole">
            <mc:AlternateContent xmlns:mc="http://schemas.openxmlformats.org/markup-compatibility/2006">
              <mc:Choice xmlns:v="urn:schemas-microsoft-com:vml" Requires="v">
                <p:oleObj spid="_x0000_s271979" name="Equation" r:id="rId41" imgW="2241550" imgH="737235" progId="Equation.DSMT4">
                  <p:embed/>
                </p:oleObj>
              </mc:Choice>
              <mc:Fallback>
                <p:oleObj name="Equation" r:id="rId41" imgW="2241550" imgH="737235" progId="Equation.DSMT4">
                  <p:embed/>
                  <p:pic>
                    <p:nvPicPr>
                      <p:cNvPr id="559165" name="Object 61"/>
                      <p:cNvPicPr>
                        <a:picLocks noChangeAspect="1" noChangeArrowheads="1"/>
                      </p:cNvPicPr>
                      <p:nvPr/>
                    </p:nvPicPr>
                    <p:blipFill>
                      <a:blip r:embed="rId42">
                        <a:extLst>
                          <a:ext uri="{28A0092B-C50C-407E-A947-70E740481C1C}">
                            <a14:useLocalDpi xmlns:a14="http://schemas.microsoft.com/office/drawing/2010/main" val="0"/>
                          </a:ext>
                        </a:extLst>
                      </a:blip>
                      <a:srcRect/>
                      <a:stretch>
                        <a:fillRect/>
                      </a:stretch>
                    </p:blipFill>
                    <p:spPr bwMode="auto">
                      <a:xfrm>
                        <a:off x="960438" y="3797300"/>
                        <a:ext cx="2171700" cy="711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59166" name="Object 62"/>
          <p:cNvGraphicFramePr>
            <a:graphicFrameLocks noChangeAspect="1"/>
          </p:cNvGraphicFramePr>
          <p:nvPr/>
        </p:nvGraphicFramePr>
        <p:xfrm>
          <a:off x="3149600" y="3970338"/>
          <a:ext cx="990600" cy="388937"/>
        </p:xfrm>
        <a:graphic>
          <a:graphicData uri="http://schemas.openxmlformats.org/presentationml/2006/ole">
            <mc:AlternateContent xmlns:mc="http://schemas.openxmlformats.org/markup-compatibility/2006">
              <mc:Choice xmlns:v="urn:schemas-microsoft-com:vml" Requires="v">
                <p:oleObj spid="_x0000_s271980" name="Equation" r:id="rId43" imgW="1022350" imgH="353695" progId="Equation.DSMT4">
                  <p:embed/>
                </p:oleObj>
              </mc:Choice>
              <mc:Fallback>
                <p:oleObj name="Equation" r:id="rId43" imgW="1022350" imgH="353695" progId="Equation.DSMT4">
                  <p:embed/>
                  <p:pic>
                    <p:nvPicPr>
                      <p:cNvPr id="559166" name="Object 62"/>
                      <p:cNvPicPr>
                        <a:picLocks noChangeAspect="1" noChangeArrowheads="1"/>
                      </p:cNvPicPr>
                      <p:nvPr/>
                    </p:nvPicPr>
                    <p:blipFill>
                      <a:blip r:embed="rId44">
                        <a:extLst>
                          <a:ext uri="{28A0092B-C50C-407E-A947-70E740481C1C}">
                            <a14:useLocalDpi xmlns:a14="http://schemas.microsoft.com/office/drawing/2010/main" val="0"/>
                          </a:ext>
                        </a:extLst>
                      </a:blip>
                      <a:srcRect/>
                      <a:stretch>
                        <a:fillRect/>
                      </a:stretch>
                    </p:blipFill>
                    <p:spPr bwMode="auto">
                      <a:xfrm>
                        <a:off x="3149600" y="3970338"/>
                        <a:ext cx="990600" cy="388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59167" name="Text Box 63"/>
          <p:cNvSpPr txBox="1">
            <a:spLocks noChangeArrowheads="1"/>
          </p:cNvSpPr>
          <p:nvPr/>
        </p:nvSpPr>
        <p:spPr bwMode="auto">
          <a:xfrm>
            <a:off x="539750" y="4565650"/>
            <a:ext cx="1008063" cy="519113"/>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marL="0" marR="0" lvl="0" indent="0" algn="l" defTabSz="914400" rtl="0" eaLnBrk="1" fontAlgn="base" latinLnBrk="0" hangingPunct="1">
              <a:lnSpc>
                <a:spcPct val="100000"/>
              </a:lnSpc>
              <a:spcBef>
                <a:spcPct val="50000"/>
              </a:spcBef>
              <a:spcAft>
                <a:spcPct val="0"/>
              </a:spcAft>
              <a:buClrTx/>
              <a:buSzTx/>
              <a:buFontTx/>
              <a:buNone/>
              <a:defRPr/>
            </a:pPr>
            <a:r>
              <a:rPr kumimoji="1" lang="zh-CN" altLang="en-US" sz="2800" b="1"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rPr>
              <a:t>于是</a:t>
            </a:r>
            <a:endParaRPr kumimoji="1" lang="zh-CN" altLang="en-US" sz="2800" b="0" i="0" u="none" strike="noStrike" kern="1200" cap="none" spc="0" normalizeH="0" baseline="0" noProof="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aphicFrame>
        <p:nvGraphicFramePr>
          <p:cNvPr id="559168" name="Object 64"/>
          <p:cNvGraphicFramePr>
            <a:graphicFrameLocks noChangeAspect="1"/>
          </p:cNvGraphicFramePr>
          <p:nvPr/>
        </p:nvGraphicFramePr>
        <p:xfrm>
          <a:off x="842963" y="5035550"/>
          <a:ext cx="3657600" cy="1562100"/>
        </p:xfrm>
        <a:graphic>
          <a:graphicData uri="http://schemas.openxmlformats.org/presentationml/2006/ole">
            <mc:AlternateContent xmlns:mc="http://schemas.openxmlformats.org/markup-compatibility/2006">
              <mc:Choice xmlns:v="urn:schemas-microsoft-com:vml" Requires="v">
                <p:oleObj spid="_x0000_s271981" name="Equation" r:id="rId45" imgW="3775710" imgH="1612265" progId="Equation.DSMT4">
                  <p:embed/>
                </p:oleObj>
              </mc:Choice>
              <mc:Fallback>
                <p:oleObj name="Equation" r:id="rId45" imgW="3775710" imgH="1612265" progId="Equation.DSMT4">
                  <p:embed/>
                  <p:pic>
                    <p:nvPicPr>
                      <p:cNvPr id="559168" name="Object 64"/>
                      <p:cNvPicPr>
                        <a:picLocks noChangeAspect="1" noChangeArrowheads="1"/>
                      </p:cNvPicPr>
                      <p:nvPr/>
                    </p:nvPicPr>
                    <p:blipFill>
                      <a:blip r:embed="rId46">
                        <a:extLst>
                          <a:ext uri="{28A0092B-C50C-407E-A947-70E740481C1C}">
                            <a14:useLocalDpi xmlns:a14="http://schemas.microsoft.com/office/drawing/2010/main" val="0"/>
                          </a:ext>
                        </a:extLst>
                      </a:blip>
                      <a:srcRect/>
                      <a:stretch>
                        <a:fillRect/>
                      </a:stretch>
                    </p:blipFill>
                    <p:spPr bwMode="auto">
                      <a:xfrm>
                        <a:off x="842963" y="5035550"/>
                        <a:ext cx="3657600" cy="156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59169" name="Object 65"/>
          <p:cNvGraphicFramePr>
            <a:graphicFrameLocks noChangeAspect="1"/>
          </p:cNvGraphicFramePr>
          <p:nvPr/>
        </p:nvGraphicFramePr>
        <p:xfrm>
          <a:off x="1619250" y="404813"/>
          <a:ext cx="4895850" cy="893762"/>
        </p:xfrm>
        <a:graphic>
          <a:graphicData uri="http://schemas.openxmlformats.org/presentationml/2006/ole">
            <mc:AlternateContent xmlns:mc="http://schemas.openxmlformats.org/markup-compatibility/2006">
              <mc:Choice xmlns:v="urn:schemas-microsoft-com:vml" Requires="v">
                <p:oleObj spid="_x0000_s271982" name="公式" r:id="rId47" imgW="1858010" imgH="344170" progId="Equation.3">
                  <p:embed/>
                </p:oleObj>
              </mc:Choice>
              <mc:Fallback>
                <p:oleObj name="公式" r:id="rId47" imgW="1858010" imgH="344170" progId="Equation.3">
                  <p:embed/>
                  <p:pic>
                    <p:nvPicPr>
                      <p:cNvPr id="559169" name="Object 65"/>
                      <p:cNvPicPr>
                        <a:picLocks noChangeAspect="1" noChangeArrowheads="1"/>
                      </p:cNvPicPr>
                      <p:nvPr/>
                    </p:nvPicPr>
                    <p:blipFill>
                      <a:blip r:embed="rId48">
                        <a:extLst>
                          <a:ext uri="{28A0092B-C50C-407E-A947-70E740481C1C}">
                            <a14:useLocalDpi xmlns:a14="http://schemas.microsoft.com/office/drawing/2010/main" val="0"/>
                          </a:ext>
                        </a:extLst>
                      </a:blip>
                      <a:srcRect/>
                      <a:stretch>
                        <a:fillRect/>
                      </a:stretch>
                    </p:blipFill>
                    <p:spPr bwMode="auto">
                      <a:xfrm>
                        <a:off x="1619250" y="404813"/>
                        <a:ext cx="4895850" cy="893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34647426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59110"/>
                                        </p:tgtEl>
                                        <p:attrNameLst>
                                          <p:attrName>style.visibility</p:attrName>
                                        </p:attrNameLst>
                                      </p:cBhvr>
                                      <p:to>
                                        <p:strVal val="visible"/>
                                      </p:to>
                                    </p:set>
                                    <p:animEffect transition="in" filter="wipe(down)">
                                      <p:cBhvr>
                                        <p:cTn id="7" dur="500"/>
                                        <p:tgtEl>
                                          <p:spTgt spid="5591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559128"/>
                                        </p:tgtEl>
                                        <p:attrNameLst>
                                          <p:attrName>style.visibility</p:attrName>
                                        </p:attrNameLst>
                                      </p:cBhvr>
                                      <p:to>
                                        <p:strVal val="visible"/>
                                      </p:to>
                                    </p:set>
                                    <p:animEffect transition="in" filter="wipe(up)">
                                      <p:cBhvr>
                                        <p:cTn id="12" dur="500"/>
                                        <p:tgtEl>
                                          <p:spTgt spid="55912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59119"/>
                                        </p:tgtEl>
                                        <p:attrNameLst>
                                          <p:attrName>style.visibility</p:attrName>
                                        </p:attrNameLst>
                                      </p:cBhvr>
                                      <p:to>
                                        <p:strVal val="visible"/>
                                      </p:to>
                                    </p:set>
                                    <p:animEffect transition="in" filter="wipe(left)">
                                      <p:cBhvr>
                                        <p:cTn id="17" dur="500"/>
                                        <p:tgtEl>
                                          <p:spTgt spid="55911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559107"/>
                                        </p:tgtEl>
                                        <p:attrNameLst>
                                          <p:attrName>style.visibility</p:attrName>
                                        </p:attrNameLst>
                                      </p:cBhvr>
                                      <p:to>
                                        <p:strVal val="visible"/>
                                      </p:to>
                                    </p:set>
                                    <p:animEffect transition="in" filter="wipe(left)">
                                      <p:cBhvr>
                                        <p:cTn id="22" dur="500"/>
                                        <p:tgtEl>
                                          <p:spTgt spid="55910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559122"/>
                                        </p:tgtEl>
                                        <p:attrNameLst>
                                          <p:attrName>style.visibility</p:attrName>
                                        </p:attrNameLst>
                                      </p:cBhvr>
                                      <p:to>
                                        <p:strVal val="visible"/>
                                      </p:to>
                                    </p:set>
                                    <p:animEffect transition="in" filter="wipe(down)">
                                      <p:cBhvr>
                                        <p:cTn id="27" dur="500"/>
                                        <p:tgtEl>
                                          <p:spTgt spid="55912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559133"/>
                                        </p:tgtEl>
                                        <p:attrNameLst>
                                          <p:attrName>style.visibility</p:attrName>
                                        </p:attrNameLst>
                                      </p:cBhvr>
                                      <p:to>
                                        <p:strVal val="visible"/>
                                      </p:to>
                                    </p:set>
                                    <p:animEffect transition="in" filter="wipe(left)">
                                      <p:cBhvr>
                                        <p:cTn id="32" dur="500"/>
                                        <p:tgtEl>
                                          <p:spTgt spid="55913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559123"/>
                                        </p:tgtEl>
                                        <p:attrNameLst>
                                          <p:attrName>style.visibility</p:attrName>
                                        </p:attrNameLst>
                                      </p:cBhvr>
                                      <p:to>
                                        <p:strVal val="visible"/>
                                      </p:to>
                                    </p:set>
                                    <p:animEffect transition="in" filter="wipe(left)">
                                      <p:cBhvr>
                                        <p:cTn id="37" dur="500"/>
                                        <p:tgtEl>
                                          <p:spTgt spid="559123"/>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559150"/>
                                        </p:tgtEl>
                                        <p:attrNameLst>
                                          <p:attrName>style.visibility</p:attrName>
                                        </p:attrNameLst>
                                      </p:cBhvr>
                                      <p:to>
                                        <p:strVal val="visible"/>
                                      </p:to>
                                    </p:set>
                                    <p:animEffect transition="in" filter="wipe(left)">
                                      <p:cBhvr>
                                        <p:cTn id="42" dur="500"/>
                                        <p:tgtEl>
                                          <p:spTgt spid="559150"/>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559152"/>
                                        </p:tgtEl>
                                        <p:attrNameLst>
                                          <p:attrName>style.visibility</p:attrName>
                                        </p:attrNameLst>
                                      </p:cBhvr>
                                      <p:to>
                                        <p:strVal val="visible"/>
                                      </p:to>
                                    </p:set>
                                    <p:animEffect transition="in" filter="wipe(left)">
                                      <p:cBhvr>
                                        <p:cTn id="47" dur="500"/>
                                        <p:tgtEl>
                                          <p:spTgt spid="559152"/>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559153"/>
                                        </p:tgtEl>
                                        <p:attrNameLst>
                                          <p:attrName>style.visibility</p:attrName>
                                        </p:attrNameLst>
                                      </p:cBhvr>
                                      <p:to>
                                        <p:strVal val="visible"/>
                                      </p:to>
                                    </p:set>
                                    <p:animEffect transition="in" filter="wipe(left)">
                                      <p:cBhvr>
                                        <p:cTn id="52" dur="500"/>
                                        <p:tgtEl>
                                          <p:spTgt spid="559153"/>
                                        </p:tgtEl>
                                      </p:cBhvr>
                                    </p:animEffect>
                                  </p:childTnLst>
                                </p:cTn>
                              </p:par>
                            </p:childTnLst>
                          </p:cTn>
                        </p:par>
                        <p:par>
                          <p:cTn id="53" fill="hold">
                            <p:stCondLst>
                              <p:cond delay="500"/>
                            </p:stCondLst>
                            <p:childTnLst>
                              <p:par>
                                <p:cTn id="54" presetID="22" presetClass="entr" presetSubtype="8" fill="hold" nodeType="afterEffect">
                                  <p:stCondLst>
                                    <p:cond delay="0"/>
                                  </p:stCondLst>
                                  <p:childTnLst>
                                    <p:set>
                                      <p:cBhvr>
                                        <p:cTn id="55" dur="1" fill="hold">
                                          <p:stCondLst>
                                            <p:cond delay="0"/>
                                          </p:stCondLst>
                                        </p:cTn>
                                        <p:tgtEl>
                                          <p:spTgt spid="559151"/>
                                        </p:tgtEl>
                                        <p:attrNameLst>
                                          <p:attrName>style.visibility</p:attrName>
                                        </p:attrNameLst>
                                      </p:cBhvr>
                                      <p:to>
                                        <p:strVal val="visible"/>
                                      </p:to>
                                    </p:set>
                                    <p:animEffect transition="in" filter="wipe(left)">
                                      <p:cBhvr>
                                        <p:cTn id="56" dur="500"/>
                                        <p:tgtEl>
                                          <p:spTgt spid="559151"/>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nodeType="clickEffect">
                                  <p:stCondLst>
                                    <p:cond delay="0"/>
                                  </p:stCondLst>
                                  <p:childTnLst>
                                    <p:set>
                                      <p:cBhvr>
                                        <p:cTn id="60" dur="1" fill="hold">
                                          <p:stCondLst>
                                            <p:cond delay="0"/>
                                          </p:stCondLst>
                                        </p:cTn>
                                        <p:tgtEl>
                                          <p:spTgt spid="559116"/>
                                        </p:tgtEl>
                                        <p:attrNameLst>
                                          <p:attrName>style.visibility</p:attrName>
                                        </p:attrNameLst>
                                      </p:cBhvr>
                                      <p:to>
                                        <p:strVal val="visible"/>
                                      </p:to>
                                    </p:set>
                                    <p:animEffect transition="in" filter="wipe(left)">
                                      <p:cBhvr>
                                        <p:cTn id="61" dur="500"/>
                                        <p:tgtEl>
                                          <p:spTgt spid="559116"/>
                                        </p:tgtEl>
                                      </p:cBhvr>
                                    </p:animEffect>
                                  </p:childTnLst>
                                </p:cTn>
                              </p:par>
                            </p:childTnLst>
                          </p:cTn>
                        </p:par>
                        <p:par>
                          <p:cTn id="62" fill="hold">
                            <p:stCondLst>
                              <p:cond delay="500"/>
                            </p:stCondLst>
                            <p:childTnLst>
                              <p:par>
                                <p:cTn id="63" presetID="22" presetClass="entr" presetSubtype="8" fill="hold" nodeType="afterEffect">
                                  <p:stCondLst>
                                    <p:cond delay="0"/>
                                  </p:stCondLst>
                                  <p:childTnLst>
                                    <p:set>
                                      <p:cBhvr>
                                        <p:cTn id="64" dur="1" fill="hold">
                                          <p:stCondLst>
                                            <p:cond delay="0"/>
                                          </p:stCondLst>
                                        </p:cTn>
                                        <p:tgtEl>
                                          <p:spTgt spid="559158"/>
                                        </p:tgtEl>
                                        <p:attrNameLst>
                                          <p:attrName>style.visibility</p:attrName>
                                        </p:attrNameLst>
                                      </p:cBhvr>
                                      <p:to>
                                        <p:strVal val="visible"/>
                                      </p:to>
                                    </p:set>
                                    <p:animEffect transition="in" filter="wipe(left)">
                                      <p:cBhvr>
                                        <p:cTn id="65" dur="500"/>
                                        <p:tgtEl>
                                          <p:spTgt spid="559158"/>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nodeType="clickEffect">
                                  <p:stCondLst>
                                    <p:cond delay="0"/>
                                  </p:stCondLst>
                                  <p:childTnLst>
                                    <p:set>
                                      <p:cBhvr>
                                        <p:cTn id="69" dur="1" fill="hold">
                                          <p:stCondLst>
                                            <p:cond delay="0"/>
                                          </p:stCondLst>
                                        </p:cTn>
                                        <p:tgtEl>
                                          <p:spTgt spid="559106"/>
                                        </p:tgtEl>
                                        <p:attrNameLst>
                                          <p:attrName>style.visibility</p:attrName>
                                        </p:attrNameLst>
                                      </p:cBhvr>
                                      <p:to>
                                        <p:strVal val="visible"/>
                                      </p:to>
                                    </p:set>
                                    <p:animEffect transition="in" filter="wipe(left)">
                                      <p:cBhvr>
                                        <p:cTn id="70" dur="500"/>
                                        <p:tgtEl>
                                          <p:spTgt spid="559106"/>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1" fill="hold" nodeType="clickEffect">
                                  <p:stCondLst>
                                    <p:cond delay="0"/>
                                  </p:stCondLst>
                                  <p:childTnLst>
                                    <p:set>
                                      <p:cBhvr>
                                        <p:cTn id="74" dur="1" fill="hold">
                                          <p:stCondLst>
                                            <p:cond delay="0"/>
                                          </p:stCondLst>
                                        </p:cTn>
                                        <p:tgtEl>
                                          <p:spTgt spid="559142"/>
                                        </p:tgtEl>
                                        <p:attrNameLst>
                                          <p:attrName>style.visibility</p:attrName>
                                        </p:attrNameLst>
                                      </p:cBhvr>
                                      <p:to>
                                        <p:strVal val="visible"/>
                                      </p:to>
                                    </p:set>
                                    <p:animEffect transition="in" filter="wipe(up)">
                                      <p:cBhvr>
                                        <p:cTn id="75" dur="500"/>
                                        <p:tgtEl>
                                          <p:spTgt spid="559142"/>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nodeType="clickEffect">
                                  <p:stCondLst>
                                    <p:cond delay="0"/>
                                  </p:stCondLst>
                                  <p:childTnLst>
                                    <p:set>
                                      <p:cBhvr>
                                        <p:cTn id="79" dur="1" fill="hold">
                                          <p:stCondLst>
                                            <p:cond delay="0"/>
                                          </p:stCondLst>
                                        </p:cTn>
                                        <p:tgtEl>
                                          <p:spTgt spid="559157"/>
                                        </p:tgtEl>
                                        <p:attrNameLst>
                                          <p:attrName>style.visibility</p:attrName>
                                        </p:attrNameLst>
                                      </p:cBhvr>
                                      <p:to>
                                        <p:strVal val="visible"/>
                                      </p:to>
                                    </p:set>
                                    <p:animEffect transition="in" filter="wipe(left)">
                                      <p:cBhvr>
                                        <p:cTn id="80" dur="500"/>
                                        <p:tgtEl>
                                          <p:spTgt spid="559157"/>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nodeType="clickEffect">
                                  <p:stCondLst>
                                    <p:cond delay="0"/>
                                  </p:stCondLst>
                                  <p:childTnLst>
                                    <p:set>
                                      <p:cBhvr>
                                        <p:cTn id="84" dur="1" fill="hold">
                                          <p:stCondLst>
                                            <p:cond delay="0"/>
                                          </p:stCondLst>
                                        </p:cTn>
                                        <p:tgtEl>
                                          <p:spTgt spid="559164"/>
                                        </p:tgtEl>
                                        <p:attrNameLst>
                                          <p:attrName>style.visibility</p:attrName>
                                        </p:attrNameLst>
                                      </p:cBhvr>
                                      <p:to>
                                        <p:strVal val="visible"/>
                                      </p:to>
                                    </p:set>
                                    <p:animEffect transition="in" filter="wipe(left)">
                                      <p:cBhvr>
                                        <p:cTn id="85" dur="500"/>
                                        <p:tgtEl>
                                          <p:spTgt spid="559164"/>
                                        </p:tgtEl>
                                      </p:cBhvr>
                                    </p:animEffect>
                                  </p:childTnLst>
                                </p:cTn>
                              </p:par>
                            </p:childTnLst>
                          </p:cTn>
                        </p:par>
                      </p:childTnLst>
                    </p:cTn>
                  </p:par>
                  <p:par>
                    <p:cTn id="86" fill="hold">
                      <p:stCondLst>
                        <p:cond delay="indefinite"/>
                      </p:stCondLst>
                      <p:childTnLst>
                        <p:par>
                          <p:cTn id="87" fill="hold">
                            <p:stCondLst>
                              <p:cond delay="0"/>
                            </p:stCondLst>
                            <p:childTnLst>
                              <p:par>
                                <p:cTn id="88" presetID="22" presetClass="entr" presetSubtype="8" fill="hold" nodeType="clickEffect">
                                  <p:stCondLst>
                                    <p:cond delay="0"/>
                                  </p:stCondLst>
                                  <p:childTnLst>
                                    <p:set>
                                      <p:cBhvr>
                                        <p:cTn id="89" dur="1" fill="hold">
                                          <p:stCondLst>
                                            <p:cond delay="0"/>
                                          </p:stCondLst>
                                        </p:cTn>
                                        <p:tgtEl>
                                          <p:spTgt spid="559138"/>
                                        </p:tgtEl>
                                        <p:attrNameLst>
                                          <p:attrName>style.visibility</p:attrName>
                                        </p:attrNameLst>
                                      </p:cBhvr>
                                      <p:to>
                                        <p:strVal val="visible"/>
                                      </p:to>
                                    </p:set>
                                    <p:animEffect transition="in" filter="wipe(left)">
                                      <p:cBhvr>
                                        <p:cTn id="90" dur="500"/>
                                        <p:tgtEl>
                                          <p:spTgt spid="559138"/>
                                        </p:tgtEl>
                                      </p:cBhvr>
                                    </p:animEffect>
                                  </p:childTnLst>
                                </p:cTn>
                              </p:par>
                            </p:childTnLst>
                          </p:cTn>
                        </p:par>
                        <p:par>
                          <p:cTn id="91" fill="hold">
                            <p:stCondLst>
                              <p:cond delay="500"/>
                            </p:stCondLst>
                            <p:childTnLst>
                              <p:par>
                                <p:cTn id="92" presetID="22" presetClass="entr" presetSubtype="8" fill="hold" nodeType="afterEffect">
                                  <p:stCondLst>
                                    <p:cond delay="0"/>
                                  </p:stCondLst>
                                  <p:childTnLst>
                                    <p:set>
                                      <p:cBhvr>
                                        <p:cTn id="93" dur="1" fill="hold">
                                          <p:stCondLst>
                                            <p:cond delay="0"/>
                                          </p:stCondLst>
                                        </p:cTn>
                                        <p:tgtEl>
                                          <p:spTgt spid="559161"/>
                                        </p:tgtEl>
                                        <p:attrNameLst>
                                          <p:attrName>style.visibility</p:attrName>
                                        </p:attrNameLst>
                                      </p:cBhvr>
                                      <p:to>
                                        <p:strVal val="visible"/>
                                      </p:to>
                                    </p:set>
                                    <p:animEffect transition="in" filter="wipe(left)">
                                      <p:cBhvr>
                                        <p:cTn id="94" dur="500"/>
                                        <p:tgtEl>
                                          <p:spTgt spid="559161"/>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8" fill="hold" nodeType="clickEffect">
                                  <p:stCondLst>
                                    <p:cond delay="0"/>
                                  </p:stCondLst>
                                  <p:childTnLst>
                                    <p:set>
                                      <p:cBhvr>
                                        <p:cTn id="98" dur="1" fill="hold">
                                          <p:stCondLst>
                                            <p:cond delay="0"/>
                                          </p:stCondLst>
                                        </p:cTn>
                                        <p:tgtEl>
                                          <p:spTgt spid="559141"/>
                                        </p:tgtEl>
                                        <p:attrNameLst>
                                          <p:attrName>style.visibility</p:attrName>
                                        </p:attrNameLst>
                                      </p:cBhvr>
                                      <p:to>
                                        <p:strVal val="visible"/>
                                      </p:to>
                                    </p:set>
                                    <p:animEffect transition="in" filter="wipe(left)">
                                      <p:cBhvr>
                                        <p:cTn id="99" dur="500"/>
                                        <p:tgtEl>
                                          <p:spTgt spid="559141"/>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1" fill="hold" nodeType="clickEffect">
                                  <p:stCondLst>
                                    <p:cond delay="0"/>
                                  </p:stCondLst>
                                  <p:childTnLst>
                                    <p:set>
                                      <p:cBhvr>
                                        <p:cTn id="103" dur="1" fill="hold">
                                          <p:stCondLst>
                                            <p:cond delay="0"/>
                                          </p:stCondLst>
                                        </p:cTn>
                                        <p:tgtEl>
                                          <p:spTgt spid="559146"/>
                                        </p:tgtEl>
                                        <p:attrNameLst>
                                          <p:attrName>style.visibility</p:attrName>
                                        </p:attrNameLst>
                                      </p:cBhvr>
                                      <p:to>
                                        <p:strVal val="visible"/>
                                      </p:to>
                                    </p:set>
                                    <p:animEffect transition="in" filter="wipe(up)">
                                      <p:cBhvr>
                                        <p:cTn id="104" dur="500"/>
                                        <p:tgtEl>
                                          <p:spTgt spid="559146"/>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8" fill="hold" nodeType="clickEffect">
                                  <p:stCondLst>
                                    <p:cond delay="0"/>
                                  </p:stCondLst>
                                  <p:childTnLst>
                                    <p:set>
                                      <p:cBhvr>
                                        <p:cTn id="108" dur="1" fill="hold">
                                          <p:stCondLst>
                                            <p:cond delay="0"/>
                                          </p:stCondLst>
                                        </p:cTn>
                                        <p:tgtEl>
                                          <p:spTgt spid="559165"/>
                                        </p:tgtEl>
                                        <p:attrNameLst>
                                          <p:attrName>style.visibility</p:attrName>
                                        </p:attrNameLst>
                                      </p:cBhvr>
                                      <p:to>
                                        <p:strVal val="visible"/>
                                      </p:to>
                                    </p:set>
                                    <p:animEffect transition="in" filter="wipe(left)">
                                      <p:cBhvr>
                                        <p:cTn id="109" dur="500"/>
                                        <p:tgtEl>
                                          <p:spTgt spid="559165"/>
                                        </p:tgtEl>
                                      </p:cBhvr>
                                    </p:animEffect>
                                  </p:childTnLst>
                                </p:cTn>
                              </p:par>
                            </p:childTnLst>
                          </p:cTn>
                        </p:par>
                      </p:childTnLst>
                    </p:cTn>
                  </p:par>
                  <p:par>
                    <p:cTn id="110" fill="hold">
                      <p:stCondLst>
                        <p:cond delay="indefinite"/>
                      </p:stCondLst>
                      <p:childTnLst>
                        <p:par>
                          <p:cTn id="111" fill="hold">
                            <p:stCondLst>
                              <p:cond delay="0"/>
                            </p:stCondLst>
                            <p:childTnLst>
                              <p:par>
                                <p:cTn id="112" presetID="22" presetClass="entr" presetSubtype="8" fill="hold" nodeType="clickEffect">
                                  <p:stCondLst>
                                    <p:cond delay="0"/>
                                  </p:stCondLst>
                                  <p:childTnLst>
                                    <p:set>
                                      <p:cBhvr>
                                        <p:cTn id="113" dur="1" fill="hold">
                                          <p:stCondLst>
                                            <p:cond delay="0"/>
                                          </p:stCondLst>
                                        </p:cTn>
                                        <p:tgtEl>
                                          <p:spTgt spid="559166"/>
                                        </p:tgtEl>
                                        <p:attrNameLst>
                                          <p:attrName>style.visibility</p:attrName>
                                        </p:attrNameLst>
                                      </p:cBhvr>
                                      <p:to>
                                        <p:strVal val="visible"/>
                                      </p:to>
                                    </p:set>
                                    <p:animEffect transition="in" filter="wipe(left)">
                                      <p:cBhvr>
                                        <p:cTn id="114" dur="500"/>
                                        <p:tgtEl>
                                          <p:spTgt spid="559166"/>
                                        </p:tgtEl>
                                      </p:cBhvr>
                                    </p:animEffect>
                                  </p:childTnLst>
                                </p:cTn>
                              </p:par>
                            </p:childTnLst>
                          </p:cTn>
                        </p:par>
                      </p:childTnLst>
                    </p:cTn>
                  </p:par>
                  <p:par>
                    <p:cTn id="115" fill="hold">
                      <p:stCondLst>
                        <p:cond delay="indefinite"/>
                      </p:stCondLst>
                      <p:childTnLst>
                        <p:par>
                          <p:cTn id="116" fill="hold">
                            <p:stCondLst>
                              <p:cond delay="0"/>
                            </p:stCondLst>
                            <p:childTnLst>
                              <p:par>
                                <p:cTn id="117" presetID="2" presetClass="entr" presetSubtype="8" fill="hold" grpId="0" nodeType="clickEffect">
                                  <p:stCondLst>
                                    <p:cond delay="0"/>
                                  </p:stCondLst>
                                  <p:childTnLst>
                                    <p:set>
                                      <p:cBhvr>
                                        <p:cTn id="118" dur="1" fill="hold">
                                          <p:stCondLst>
                                            <p:cond delay="0"/>
                                          </p:stCondLst>
                                        </p:cTn>
                                        <p:tgtEl>
                                          <p:spTgt spid="559167"/>
                                        </p:tgtEl>
                                        <p:attrNameLst>
                                          <p:attrName>style.visibility</p:attrName>
                                        </p:attrNameLst>
                                      </p:cBhvr>
                                      <p:to>
                                        <p:strVal val="visible"/>
                                      </p:to>
                                    </p:set>
                                    <p:anim calcmode="lin" valueType="num">
                                      <p:cBhvr additive="base">
                                        <p:cTn id="119" dur="500" fill="hold"/>
                                        <p:tgtEl>
                                          <p:spTgt spid="559167"/>
                                        </p:tgtEl>
                                        <p:attrNameLst>
                                          <p:attrName>ppt_x</p:attrName>
                                        </p:attrNameLst>
                                      </p:cBhvr>
                                      <p:tavLst>
                                        <p:tav tm="0">
                                          <p:val>
                                            <p:strVal val="0-#ppt_w/2"/>
                                          </p:val>
                                        </p:tav>
                                        <p:tav tm="100000">
                                          <p:val>
                                            <p:strVal val="#ppt_x"/>
                                          </p:val>
                                        </p:tav>
                                      </p:tavLst>
                                    </p:anim>
                                    <p:anim calcmode="lin" valueType="num">
                                      <p:cBhvr additive="base">
                                        <p:cTn id="120" dur="500" fill="hold"/>
                                        <p:tgtEl>
                                          <p:spTgt spid="559167"/>
                                        </p:tgtEl>
                                        <p:attrNameLst>
                                          <p:attrName>ppt_y</p:attrName>
                                        </p:attrNameLst>
                                      </p:cBhvr>
                                      <p:tavLst>
                                        <p:tav tm="0">
                                          <p:val>
                                            <p:strVal val="#ppt_y"/>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22" presetClass="entr" presetSubtype="8" fill="hold" nodeType="clickEffect">
                                  <p:stCondLst>
                                    <p:cond delay="0"/>
                                  </p:stCondLst>
                                  <p:childTnLst>
                                    <p:set>
                                      <p:cBhvr>
                                        <p:cTn id="124" dur="1" fill="hold">
                                          <p:stCondLst>
                                            <p:cond delay="0"/>
                                          </p:stCondLst>
                                        </p:cTn>
                                        <p:tgtEl>
                                          <p:spTgt spid="559168"/>
                                        </p:tgtEl>
                                        <p:attrNameLst>
                                          <p:attrName>style.visibility</p:attrName>
                                        </p:attrNameLst>
                                      </p:cBhvr>
                                      <p:to>
                                        <p:strVal val="visible"/>
                                      </p:to>
                                    </p:set>
                                    <p:animEffect transition="in" filter="wipe(left)">
                                      <p:cBhvr>
                                        <p:cTn id="125" dur="500"/>
                                        <p:tgtEl>
                                          <p:spTgt spid="5591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9150" grpId="0" animBg="1"/>
      <p:bldP spid="559152" grpId="0"/>
      <p:bldP spid="559167" grpId="0"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2"/>
          <p:cNvSpPr txBox="1">
            <a:spLocks noChangeArrowheads="1"/>
          </p:cNvSpPr>
          <p:nvPr/>
        </p:nvSpPr>
        <p:spPr bwMode="auto">
          <a:xfrm>
            <a:off x="533400" y="2133600"/>
            <a:ext cx="8382000" cy="11245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marL="0" marR="0" lvl="0" indent="0" algn="ctr" defTabSz="914400" rtl="0" eaLnBrk="1" fontAlgn="base" latinLnBrk="0" hangingPunct="1">
              <a:lnSpc>
                <a:spcPct val="120000"/>
              </a:lnSpc>
              <a:spcBef>
                <a:spcPct val="50000"/>
              </a:spcBef>
              <a:spcAft>
                <a:spcPct val="0"/>
              </a:spcAft>
              <a:buClrTx/>
              <a:buSzTx/>
              <a:buFontTx/>
              <a:buNone/>
              <a:defRPr/>
            </a:pPr>
            <a:r>
              <a:rPr kumimoji="1" lang="zh-CN" altLang="en-US" sz="2800" b="1" i="0" u="none" strike="noStrike" kern="1200" cap="none" spc="0" normalizeH="0" baseline="0" noProof="0" dirty="0" smtClean="0">
                <a:ln>
                  <a:noFill/>
                </a:ln>
                <a:solidFill>
                  <a:srgbClr val="CC3300"/>
                </a:solidFill>
                <a:effectLst/>
                <a:uLnTx/>
                <a:uFillTx/>
                <a:latin typeface="Times New Roman" panose="02020603050405020304" pitchFamily="18" charset="0"/>
                <a:ea typeface="宋体" panose="02010600030101010101" pitchFamily="2" charset="-122"/>
                <a:cs typeface="+mn-cs"/>
              </a:rPr>
              <a:t>定义</a:t>
            </a:r>
            <a:r>
              <a:rPr kumimoji="1" lang="en-US" altLang="zh-CN" sz="2800" b="1" i="0" u="none" strike="noStrike" kern="1200" cap="none" spc="0" normalizeH="0" baseline="0" noProof="0" dirty="0" smtClean="0">
                <a:ln>
                  <a:noFill/>
                </a:ln>
                <a:solidFill>
                  <a:srgbClr val="CC3300"/>
                </a:solidFill>
                <a:effectLst/>
                <a:uLnTx/>
                <a:uFillTx/>
                <a:latin typeface="Times New Roman" panose="02020603050405020304" pitchFamily="18" charset="0"/>
                <a:ea typeface="宋体" panose="02010600030101010101" pitchFamily="2" charset="-122"/>
                <a:cs typeface="+mn-cs"/>
              </a:rPr>
              <a:t>1</a:t>
            </a:r>
            <a:r>
              <a:rPr kumimoji="1"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zh-CN" altLang="en-US"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设</a:t>
            </a:r>
            <a:r>
              <a:rPr kumimoji="1"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zh-CN" altLang="en-US"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是离散型随机变量，它的分布律是</a:t>
            </a:r>
            <a:r>
              <a:rPr kumimoji="1"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P</a:t>
            </a:r>
            <a:r>
              <a:rPr kumimoji="1"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dirty="0" err="1"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2800" b="1" i="1" u="none" strike="noStrike" kern="1200" cap="none" spc="0" normalizeH="0" baseline="-25000" noProof="0" dirty="0" err="1" smtClean="0">
                <a:ln>
                  <a:noFill/>
                </a:ln>
                <a:solidFill>
                  <a:srgbClr val="000000"/>
                </a:solidFill>
                <a:effectLst/>
                <a:uLnTx/>
                <a:uFillTx/>
                <a:latin typeface="Times New Roman" panose="02020603050405020304" pitchFamily="18" charset="0"/>
                <a:ea typeface="宋体" panose="02010600030101010101" pitchFamily="2" charset="-122"/>
                <a:cs typeface="+mn-cs"/>
              </a:rPr>
              <a:t>k</a:t>
            </a:r>
            <a:r>
              <a:rPr kumimoji="1"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dirty="0" err="1" smtClean="0">
                <a:ln>
                  <a:noFill/>
                </a:ln>
                <a:solidFill>
                  <a:srgbClr val="000000"/>
                </a:solidFill>
                <a:effectLst/>
                <a:uLnTx/>
                <a:uFillTx/>
                <a:latin typeface="Times New Roman" panose="02020603050405020304" pitchFamily="18" charset="0"/>
                <a:ea typeface="宋体" panose="02010600030101010101" pitchFamily="2" charset="-122"/>
                <a:cs typeface="+mn-cs"/>
              </a:rPr>
              <a:t>p</a:t>
            </a:r>
            <a:r>
              <a:rPr kumimoji="1" lang="en-US" altLang="zh-CN" sz="2800" b="1" i="1" u="none" strike="noStrike" kern="1200" cap="none" spc="0" normalizeH="0" baseline="-25000" noProof="0" dirty="0" err="1" smtClean="0">
                <a:ln>
                  <a:noFill/>
                </a:ln>
                <a:solidFill>
                  <a:srgbClr val="000000"/>
                </a:solidFill>
                <a:effectLst/>
                <a:uLnTx/>
                <a:uFillTx/>
                <a:latin typeface="Times New Roman" panose="02020603050405020304" pitchFamily="18" charset="0"/>
                <a:ea typeface="宋体" panose="02010600030101010101" pitchFamily="2" charset="-122"/>
                <a:cs typeface="+mn-cs"/>
              </a:rPr>
              <a:t>k</a:t>
            </a:r>
            <a:r>
              <a:rPr kumimoji="1"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 ,  </a:t>
            </a:r>
            <a:r>
              <a:rPr kumimoji="1"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k</a:t>
            </a:r>
            <a:r>
              <a:rPr kumimoji="1"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=1,2,…</a:t>
            </a:r>
          </a:p>
        </p:txBody>
      </p:sp>
      <p:graphicFrame>
        <p:nvGraphicFramePr>
          <p:cNvPr id="56324" name="Object 4"/>
          <p:cNvGraphicFramePr>
            <a:graphicFrameLocks noChangeAspect="1"/>
          </p:cNvGraphicFramePr>
          <p:nvPr>
            <p:extLst>
              <p:ext uri="{D42A27DB-BD31-4B8C-83A1-F6EECF244321}">
                <p14:modId xmlns:p14="http://schemas.microsoft.com/office/powerpoint/2010/main" val="2108275953"/>
              </p:ext>
            </p:extLst>
          </p:nvPr>
        </p:nvGraphicFramePr>
        <p:xfrm>
          <a:off x="3349625" y="5180013"/>
          <a:ext cx="2938462" cy="1150937"/>
        </p:xfrm>
        <a:graphic>
          <a:graphicData uri="http://schemas.openxmlformats.org/presentationml/2006/ole">
            <mc:AlternateContent xmlns:mc="http://schemas.openxmlformats.org/markup-compatibility/2006">
              <mc:Choice xmlns:v="urn:schemas-microsoft-com:vml" Requires="v">
                <p:oleObj spid="_x0000_s181455" name="公式" r:id="rId3" imgW="1091565" imgH="442595" progId="Equation.3">
                  <p:embed/>
                </p:oleObj>
              </mc:Choice>
              <mc:Fallback>
                <p:oleObj name="公式" r:id="rId3" imgW="1091565" imgH="442595" progId="Equation.3">
                  <p:embed/>
                  <p:pic>
                    <p:nvPicPr>
                      <p:cNvPr id="56324"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9625" y="5180013"/>
                        <a:ext cx="2938462" cy="1150937"/>
                      </a:xfrm>
                      <a:prstGeom prst="rect">
                        <a:avLst/>
                      </a:prstGeom>
                      <a:noFill/>
                      <a:ln>
                        <a:noFill/>
                      </a:ln>
                      <a:effectLst/>
                      <a:extLst>
                        <a:ext uri="{909E8E84-426E-40DD-AFC4-6F175D3DCCD1}">
                          <a14:hiddenFill xmlns:a14="http://schemas.microsoft.com/office/drawing/2010/main">
                            <a:solidFill>
                              <a:srgbClr val="660033"/>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6325" name="Text Box 5"/>
          <p:cNvSpPr txBox="1">
            <a:spLocks noChangeArrowheads="1"/>
          </p:cNvSpPr>
          <p:nvPr/>
        </p:nvSpPr>
        <p:spPr bwMode="auto">
          <a:xfrm>
            <a:off x="757237" y="3775075"/>
            <a:ext cx="1219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0" fontAlgn="base" latinLnBrk="0" hangingPunct="0">
              <a:lnSpc>
                <a:spcPct val="100000"/>
              </a:lnSpc>
              <a:spcBef>
                <a:spcPct val="50000"/>
              </a:spcBef>
              <a:spcAft>
                <a:spcPct val="0"/>
              </a:spcAft>
              <a:buClrTx/>
              <a:buSzTx/>
              <a:buFontTx/>
              <a:buNone/>
              <a:defRPr/>
            </a:pPr>
            <a:endParaRPr kumimoji="1" lang="zh-CN"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56326" name="Text Box 6"/>
          <p:cNvSpPr txBox="1">
            <a:spLocks noChangeArrowheads="1"/>
          </p:cNvSpPr>
          <p:nvPr/>
        </p:nvSpPr>
        <p:spPr bwMode="auto">
          <a:xfrm>
            <a:off x="457200" y="3622675"/>
            <a:ext cx="1981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0" fontAlgn="base" latinLnBrk="0" hangingPunct="0">
              <a:lnSpc>
                <a:spcPct val="100000"/>
              </a:lnSpc>
              <a:spcBef>
                <a:spcPct val="50000"/>
              </a:spcBef>
              <a:spcAft>
                <a:spcPct val="0"/>
              </a:spcAft>
              <a:buClrTx/>
              <a:buSzTx/>
              <a:buFontTx/>
              <a:buNone/>
              <a:defRPr/>
            </a:pP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若级数</a:t>
            </a:r>
            <a:endParaRPr kumimoji="1" lang="zh-CN" altLang="en-US" sz="2800" b="0"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aphicFrame>
        <p:nvGraphicFramePr>
          <p:cNvPr id="56327" name="Object 7"/>
          <p:cNvGraphicFramePr>
            <a:graphicFrameLocks noChangeAspect="1"/>
          </p:cNvGraphicFramePr>
          <p:nvPr>
            <p:extLst>
              <p:ext uri="{D42A27DB-BD31-4B8C-83A1-F6EECF244321}">
                <p14:modId xmlns:p14="http://schemas.microsoft.com/office/powerpoint/2010/main" val="1522003919"/>
              </p:ext>
            </p:extLst>
          </p:nvPr>
        </p:nvGraphicFramePr>
        <p:xfrm>
          <a:off x="2128837" y="3336925"/>
          <a:ext cx="1423988" cy="1122363"/>
        </p:xfrm>
        <a:graphic>
          <a:graphicData uri="http://schemas.openxmlformats.org/presentationml/2006/ole">
            <mc:AlternateContent xmlns:mc="http://schemas.openxmlformats.org/markup-compatibility/2006">
              <mc:Choice xmlns:v="urn:schemas-microsoft-com:vml" Requires="v">
                <p:oleObj spid="_x0000_s181456" name="公式" r:id="rId5" imgW="1228725" imgH="982980" progId="Equation.3">
                  <p:embed/>
                </p:oleObj>
              </mc:Choice>
              <mc:Fallback>
                <p:oleObj name="公式" r:id="rId5" imgW="1228725" imgH="982980" progId="Equation.3">
                  <p:embed/>
                  <p:pic>
                    <p:nvPicPr>
                      <p:cNvPr id="56327"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28837" y="3336925"/>
                        <a:ext cx="1423988" cy="1122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6328" name="Text Box 8"/>
          <p:cNvSpPr txBox="1">
            <a:spLocks noChangeArrowheads="1"/>
          </p:cNvSpPr>
          <p:nvPr/>
        </p:nvSpPr>
        <p:spPr bwMode="auto">
          <a:xfrm>
            <a:off x="3576637" y="3698875"/>
            <a:ext cx="2133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0" fontAlgn="base" latinLnBrk="0" hangingPunct="0">
              <a:lnSpc>
                <a:spcPct val="100000"/>
              </a:lnSpc>
              <a:spcBef>
                <a:spcPct val="50000"/>
              </a:spcBef>
              <a:spcAft>
                <a:spcPct val="0"/>
              </a:spcAft>
              <a:buClrTx/>
              <a:buSzTx/>
              <a:buFontTx/>
              <a:buNone/>
              <a:defRPr/>
            </a:pPr>
            <a:endParaRPr kumimoji="1" lang="zh-CN"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56329" name="Text Box 9"/>
          <p:cNvSpPr txBox="1">
            <a:spLocks noChangeArrowheads="1"/>
          </p:cNvSpPr>
          <p:nvPr/>
        </p:nvSpPr>
        <p:spPr bwMode="auto">
          <a:xfrm>
            <a:off x="3652837" y="3698875"/>
            <a:ext cx="2438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0" fontAlgn="base" latinLnBrk="0" hangingPunct="0">
              <a:lnSpc>
                <a:spcPct val="100000"/>
              </a:lnSpc>
              <a:spcBef>
                <a:spcPct val="50000"/>
              </a:spcBef>
              <a:spcAft>
                <a:spcPct val="0"/>
              </a:spcAft>
              <a:buClrTx/>
              <a:buSzTx/>
              <a:buFontTx/>
              <a:buNone/>
              <a:defRPr/>
            </a:pPr>
            <a:endParaRPr kumimoji="1" lang="zh-CN"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56330" name="Text Box 10"/>
          <p:cNvSpPr txBox="1">
            <a:spLocks noChangeArrowheads="1"/>
          </p:cNvSpPr>
          <p:nvPr/>
        </p:nvSpPr>
        <p:spPr bwMode="auto">
          <a:xfrm>
            <a:off x="3192462" y="3622675"/>
            <a:ext cx="2743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0" fontAlgn="base" latinLnBrk="0" hangingPunct="0">
              <a:lnSpc>
                <a:spcPct val="100000"/>
              </a:lnSpc>
              <a:spcBef>
                <a:spcPct val="50000"/>
              </a:spcBef>
              <a:spcAft>
                <a:spcPct val="0"/>
              </a:spcAft>
              <a:buClrTx/>
              <a:buSzTx/>
              <a:buFontTx/>
              <a:buNone/>
              <a:defRPr/>
            </a:pP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绝对收敛，</a:t>
            </a:r>
          </a:p>
        </p:txBody>
      </p:sp>
      <p:sp>
        <p:nvSpPr>
          <p:cNvPr id="56331" name="Text Box 11"/>
          <p:cNvSpPr txBox="1">
            <a:spLocks noChangeArrowheads="1"/>
          </p:cNvSpPr>
          <p:nvPr/>
        </p:nvSpPr>
        <p:spPr bwMode="auto">
          <a:xfrm>
            <a:off x="5299075" y="3622675"/>
            <a:ext cx="214153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defRPr/>
            </a:pP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则称级数</a:t>
            </a:r>
          </a:p>
        </p:txBody>
      </p:sp>
      <p:graphicFrame>
        <p:nvGraphicFramePr>
          <p:cNvPr id="56332" name="Object 12"/>
          <p:cNvGraphicFramePr>
            <a:graphicFrameLocks noChangeAspect="1"/>
          </p:cNvGraphicFramePr>
          <p:nvPr>
            <p:extLst>
              <p:ext uri="{D42A27DB-BD31-4B8C-83A1-F6EECF244321}">
                <p14:modId xmlns:p14="http://schemas.microsoft.com/office/powerpoint/2010/main" val="1673333866"/>
              </p:ext>
            </p:extLst>
          </p:nvPr>
        </p:nvGraphicFramePr>
        <p:xfrm>
          <a:off x="6937375" y="3306763"/>
          <a:ext cx="1333500" cy="1141412"/>
        </p:xfrm>
        <a:graphic>
          <a:graphicData uri="http://schemas.openxmlformats.org/presentationml/2006/ole">
            <mc:AlternateContent xmlns:mc="http://schemas.openxmlformats.org/markup-compatibility/2006">
              <mc:Choice xmlns:v="urn:schemas-microsoft-com:vml" Requires="v">
                <p:oleObj spid="_x0000_s181457" name="公式" r:id="rId7" imgW="1228725" imgH="982980" progId="Equation.3">
                  <p:embed/>
                </p:oleObj>
              </mc:Choice>
              <mc:Fallback>
                <p:oleObj name="公式" r:id="rId7" imgW="1228725" imgH="982980" progId="Equation.3">
                  <p:embed/>
                  <p:pic>
                    <p:nvPicPr>
                      <p:cNvPr id="56332" name="Object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37375" y="3306763"/>
                        <a:ext cx="1333500" cy="1141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6333" name="Object 13"/>
          <p:cNvGraphicFramePr>
            <a:graphicFrameLocks noChangeAspect="1"/>
          </p:cNvGraphicFramePr>
          <p:nvPr>
            <p:extLst>
              <p:ext uri="{D42A27DB-BD31-4B8C-83A1-F6EECF244321}">
                <p14:modId xmlns:p14="http://schemas.microsoft.com/office/powerpoint/2010/main" val="2428506994"/>
              </p:ext>
            </p:extLst>
          </p:nvPr>
        </p:nvGraphicFramePr>
        <p:xfrm>
          <a:off x="6721475" y="4602163"/>
          <a:ext cx="889000" cy="393700"/>
        </p:xfrm>
        <a:graphic>
          <a:graphicData uri="http://schemas.openxmlformats.org/presentationml/2006/ole">
            <mc:AlternateContent xmlns:mc="http://schemas.openxmlformats.org/markup-compatibility/2006">
              <mc:Choice xmlns:v="urn:schemas-microsoft-com:vml" Requires="v">
                <p:oleObj spid="_x0000_s181458" name="公式" r:id="rId9" imgW="914400" imgH="403225" progId="Equation.3">
                  <p:embed/>
                </p:oleObj>
              </mc:Choice>
              <mc:Fallback>
                <p:oleObj name="公式" r:id="rId9" imgW="914400" imgH="403225" progId="Equation.3">
                  <p:embed/>
                  <p:pic>
                    <p:nvPicPr>
                      <p:cNvPr id="56333" name="Object 1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721475" y="4602163"/>
                        <a:ext cx="889000" cy="393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6334" name="Text Box 14"/>
          <p:cNvSpPr txBox="1">
            <a:spLocks noChangeArrowheads="1"/>
          </p:cNvSpPr>
          <p:nvPr/>
        </p:nvSpPr>
        <p:spPr bwMode="auto">
          <a:xfrm>
            <a:off x="985837" y="5070475"/>
            <a:ext cx="914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0" fontAlgn="base" latinLnBrk="0" hangingPunct="0">
              <a:lnSpc>
                <a:spcPct val="100000"/>
              </a:lnSpc>
              <a:spcBef>
                <a:spcPct val="50000"/>
              </a:spcBef>
              <a:spcAft>
                <a:spcPct val="0"/>
              </a:spcAft>
              <a:buClrTx/>
              <a:buSzTx/>
              <a:buFontTx/>
              <a:buNone/>
              <a:defRPr/>
            </a:pPr>
            <a:endParaRPr kumimoji="1" lang="zh-CN" altLang="zh-CN" sz="2800" b="0"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56335" name="Text Box 15"/>
          <p:cNvSpPr txBox="1">
            <a:spLocks noChangeArrowheads="1"/>
          </p:cNvSpPr>
          <p:nvPr/>
        </p:nvSpPr>
        <p:spPr bwMode="auto">
          <a:xfrm>
            <a:off x="815975" y="5307013"/>
            <a:ext cx="6858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0" fontAlgn="base" latinLnBrk="0" hangingPunct="0">
              <a:lnSpc>
                <a:spcPct val="100000"/>
              </a:lnSpc>
              <a:spcBef>
                <a:spcPct val="50000"/>
              </a:spcBef>
              <a:spcAft>
                <a:spcPct val="0"/>
              </a:spcAft>
              <a:buClrTx/>
              <a:buSzTx/>
              <a:buFontTx/>
              <a:buNone/>
              <a:defRPr/>
            </a:pP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即</a:t>
            </a:r>
          </a:p>
        </p:txBody>
      </p:sp>
      <p:sp>
        <p:nvSpPr>
          <p:cNvPr id="56336" name="Text Box 16"/>
          <p:cNvSpPr txBox="1">
            <a:spLocks noChangeArrowheads="1"/>
          </p:cNvSpPr>
          <p:nvPr/>
        </p:nvSpPr>
        <p:spPr bwMode="auto">
          <a:xfrm>
            <a:off x="884237" y="4530725"/>
            <a:ext cx="7924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00000"/>
              </a:lnSpc>
              <a:spcBef>
                <a:spcPct val="50000"/>
              </a:spcBef>
              <a:spcAft>
                <a:spcPct val="0"/>
              </a:spcAft>
              <a:buClrTx/>
              <a:buSzTx/>
              <a:buFontTx/>
              <a:buNone/>
              <a:defRPr/>
            </a:pP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的和为</a:t>
            </a:r>
            <a:r>
              <a:rPr kumimoji="1" lang="zh-CN" altLang="en-US" sz="2800" b="1" i="0"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随机变量</a:t>
            </a:r>
            <a:r>
              <a:rPr kumimoji="1" lang="en-US" altLang="zh-CN" sz="2800" b="1" i="0"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X</a:t>
            </a:r>
            <a:r>
              <a:rPr kumimoji="1" lang="zh-CN" altLang="en-US" sz="2800" b="1" i="0"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的数学期望</a:t>
            </a: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，记为            </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endParaRPr kumimoji="1" lang="en-US" altLang="zh-CN" sz="2800" b="0"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aphicFrame>
        <p:nvGraphicFramePr>
          <p:cNvPr id="16" name="Object 4"/>
          <p:cNvGraphicFramePr>
            <a:graphicFrameLocks noChangeAspect="1"/>
          </p:cNvGraphicFramePr>
          <p:nvPr>
            <p:extLst>
              <p:ext uri="{D42A27DB-BD31-4B8C-83A1-F6EECF244321}">
                <p14:modId xmlns:p14="http://schemas.microsoft.com/office/powerpoint/2010/main" val="150555365"/>
              </p:ext>
            </p:extLst>
          </p:nvPr>
        </p:nvGraphicFramePr>
        <p:xfrm>
          <a:off x="2926136" y="596741"/>
          <a:ext cx="2973387" cy="528638"/>
        </p:xfrm>
        <a:graphic>
          <a:graphicData uri="http://schemas.openxmlformats.org/presentationml/2006/ole">
            <mc:AlternateContent xmlns:mc="http://schemas.openxmlformats.org/markup-compatibility/2006">
              <mc:Choice xmlns:v="urn:schemas-microsoft-com:vml" Requires="v">
                <p:oleObj spid="_x0000_s181459" name="Equation" r:id="rId11" imgW="1104840" imgH="203040" progId="Equation.DSMT4">
                  <p:embed/>
                </p:oleObj>
              </mc:Choice>
              <mc:Fallback>
                <p:oleObj name="Equation" r:id="rId11" imgW="1104840" imgH="203040" progId="Equation.DSMT4">
                  <p:embed/>
                  <p:pic>
                    <p:nvPicPr>
                      <p:cNvPr id="56324" name="Object 4"/>
                      <p:cNvPicPr>
                        <a:picLocks noChangeAspect="1" noChangeArrowheads="1"/>
                      </p:cNvPicPr>
                      <p:nvPr/>
                    </p:nvPicPr>
                    <p:blipFill>
                      <a:blip r:embed="rId12"/>
                      <a:srcRect/>
                      <a:stretch>
                        <a:fillRect/>
                      </a:stretch>
                    </p:blipFill>
                    <p:spPr bwMode="auto">
                      <a:xfrm>
                        <a:off x="2926136" y="596741"/>
                        <a:ext cx="2973387" cy="528638"/>
                      </a:xfrm>
                      <a:prstGeom prst="rect">
                        <a:avLst/>
                      </a:prstGeom>
                      <a:noFill/>
                      <a:ln>
                        <a:noFill/>
                      </a:ln>
                      <a:effectLst/>
                      <a:extLst>
                        <a:ext uri="{909E8E84-426E-40DD-AFC4-6F175D3DCCD1}">
                          <a14:hiddenFill xmlns:a14="http://schemas.microsoft.com/office/drawing/2010/main">
                            <a:solidFill>
                              <a:srgbClr val="660033"/>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28370674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Text Box 3"/>
          <p:cNvSpPr txBox="1">
            <a:spLocks noChangeArrowheads="1"/>
          </p:cNvSpPr>
          <p:nvPr/>
        </p:nvSpPr>
        <p:spPr bwMode="auto">
          <a:xfrm>
            <a:off x="420688" y="1368425"/>
            <a:ext cx="8189912" cy="5598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marL="0" marR="0" lvl="0" indent="0" algn="l" defTabSz="914400" rtl="0" eaLnBrk="1" fontAlgn="base" latinLnBrk="0" hangingPunct="1">
              <a:lnSpc>
                <a:spcPct val="120000"/>
              </a:lnSpc>
              <a:spcBef>
                <a:spcPct val="50000"/>
              </a:spcBef>
              <a:spcAft>
                <a:spcPct val="0"/>
              </a:spcAft>
              <a:buClrTx/>
              <a:buSzTx/>
              <a:buFontTx/>
              <a:buNone/>
              <a:defRPr/>
            </a:pPr>
            <a:r>
              <a:rPr kumimoji="1"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zh-CN" altLang="en-US"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是连续型随机变量，其密度函数为 </a:t>
            </a:r>
            <a:r>
              <a:rPr kumimoji="1"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f </a:t>
            </a:r>
            <a:r>
              <a:rPr kumimoji="1"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zh-CN" altLang="en-US"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如果积分</a:t>
            </a:r>
          </a:p>
        </p:txBody>
      </p:sp>
      <p:graphicFrame>
        <p:nvGraphicFramePr>
          <p:cNvPr id="63492" name="Object 4"/>
          <p:cNvGraphicFramePr>
            <a:graphicFrameLocks noChangeAspect="1"/>
          </p:cNvGraphicFramePr>
          <p:nvPr/>
        </p:nvGraphicFramePr>
        <p:xfrm>
          <a:off x="2865438" y="2133600"/>
          <a:ext cx="2652712" cy="1106488"/>
        </p:xfrm>
        <a:graphic>
          <a:graphicData uri="http://schemas.openxmlformats.org/presentationml/2006/ole">
            <mc:AlternateContent xmlns:mc="http://schemas.openxmlformats.org/markup-compatibility/2006">
              <mc:Choice xmlns:v="urn:schemas-microsoft-com:vml" Requires="v">
                <p:oleObj spid="_x0000_s182356" name="Equation" r:id="rId3" imgW="815975" imgH="344170" progId="Equation.DSMT4">
                  <p:embed/>
                </p:oleObj>
              </mc:Choice>
              <mc:Fallback>
                <p:oleObj name="Equation" r:id="rId3" imgW="815975" imgH="344170" progId="Equation.DSMT4">
                  <p:embed/>
                  <p:pic>
                    <p:nvPicPr>
                      <p:cNvPr id="63492"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65438" y="2133600"/>
                        <a:ext cx="2652712" cy="1106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3493" name="Rectangle 5"/>
          <p:cNvSpPr>
            <a:spLocks noChangeArrowheads="1"/>
          </p:cNvSpPr>
          <p:nvPr/>
        </p:nvSpPr>
        <p:spPr bwMode="auto">
          <a:xfrm>
            <a:off x="519113" y="3300413"/>
            <a:ext cx="8229600" cy="519112"/>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绝对收敛</a:t>
            </a:r>
            <a:r>
              <a:rPr kumimoji="1"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zh-CN" altLang="en-US"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则称此积分值为</a:t>
            </a:r>
            <a:r>
              <a:rPr kumimoji="1" lang="en-US" altLang="zh-CN" sz="2800" b="1" i="1" u="none" strike="noStrike" kern="1200" cap="none" spc="0" normalizeH="0" baseline="0" noProof="0" dirty="0" smtClean="0">
                <a:ln>
                  <a:noFill/>
                </a:ln>
                <a:solidFill>
                  <a:srgbClr val="CC3300"/>
                </a:solidFill>
                <a:effectLst/>
                <a:uLnTx/>
                <a:uFillTx/>
                <a:latin typeface="Times New Roman" panose="02020603050405020304" pitchFamily="18" charset="0"/>
                <a:ea typeface="宋体" panose="02010600030101010101" pitchFamily="2" charset="-122"/>
                <a:cs typeface="+mn-cs"/>
              </a:rPr>
              <a:t>X</a:t>
            </a:r>
            <a:r>
              <a:rPr kumimoji="1" lang="zh-CN" altLang="en-US" sz="2800" b="1" i="0" u="none" strike="noStrike" kern="1200" cap="none" spc="0" normalizeH="0" baseline="0" noProof="0" dirty="0" smtClean="0">
                <a:ln>
                  <a:noFill/>
                </a:ln>
                <a:solidFill>
                  <a:srgbClr val="CC3300"/>
                </a:solidFill>
                <a:effectLst/>
                <a:uLnTx/>
                <a:uFillTx/>
                <a:latin typeface="Times New Roman" panose="02020603050405020304" pitchFamily="18" charset="0"/>
                <a:ea typeface="宋体" panose="02010600030101010101" pitchFamily="2" charset="-122"/>
                <a:cs typeface="+mn-cs"/>
              </a:rPr>
              <a:t>的数学期望</a:t>
            </a:r>
            <a:r>
              <a:rPr kumimoji="1"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zh-CN" altLang="en-US"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即</a:t>
            </a:r>
          </a:p>
        </p:txBody>
      </p:sp>
      <p:graphicFrame>
        <p:nvGraphicFramePr>
          <p:cNvPr id="63494" name="Object 6"/>
          <p:cNvGraphicFramePr>
            <a:graphicFrameLocks noChangeAspect="1"/>
          </p:cNvGraphicFramePr>
          <p:nvPr/>
        </p:nvGraphicFramePr>
        <p:xfrm>
          <a:off x="1851025" y="4076700"/>
          <a:ext cx="3702050" cy="906463"/>
        </p:xfrm>
        <a:graphic>
          <a:graphicData uri="http://schemas.openxmlformats.org/presentationml/2006/ole">
            <mc:AlternateContent xmlns:mc="http://schemas.openxmlformats.org/markup-compatibility/2006">
              <mc:Choice xmlns:v="urn:schemas-microsoft-com:vml" Requires="v">
                <p:oleObj spid="_x0000_s182357" name="Equation" r:id="rId5" imgW="1386205" imgH="344170" progId="Equation.DSMT4">
                  <p:embed/>
                </p:oleObj>
              </mc:Choice>
              <mc:Fallback>
                <p:oleObj name="Equation" r:id="rId5" imgW="1386205" imgH="344170" progId="Equation.DSMT4">
                  <p:embed/>
                  <p:pic>
                    <p:nvPicPr>
                      <p:cNvPr id="63494"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51025" y="4076700"/>
                        <a:ext cx="3702050" cy="906463"/>
                      </a:xfrm>
                      <a:prstGeom prst="rect">
                        <a:avLst/>
                      </a:prstGeom>
                      <a:solidFill>
                        <a:schemeClr val="accent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3496" name="Text Box 8"/>
          <p:cNvSpPr txBox="1">
            <a:spLocks noChangeArrowheads="1"/>
          </p:cNvSpPr>
          <p:nvPr/>
        </p:nvSpPr>
        <p:spPr bwMode="auto">
          <a:xfrm>
            <a:off x="396875" y="688975"/>
            <a:ext cx="6765925" cy="5794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defRPr/>
            </a:pPr>
            <a:r>
              <a:rPr kumimoji="1" lang="zh-CN" altLang="en-US"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黑体" panose="02010609060101010101" pitchFamily="49" charset="-122"/>
                <a:cs typeface="+mn-cs"/>
              </a:rPr>
              <a:t>连续型随机变量的数学期望 </a:t>
            </a:r>
          </a:p>
        </p:txBody>
      </p:sp>
    </p:spTree>
    <p:extLst>
      <p:ext uri="{BB962C8B-B14F-4D97-AF65-F5344CB8AC3E}">
        <p14:creationId xmlns:p14="http://schemas.microsoft.com/office/powerpoint/2010/main" val="267012390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ext Box 2"/>
          <p:cNvSpPr txBox="1">
            <a:spLocks noChangeArrowheads="1"/>
          </p:cNvSpPr>
          <p:nvPr/>
        </p:nvSpPr>
        <p:spPr bwMode="auto">
          <a:xfrm>
            <a:off x="368300" y="1882775"/>
            <a:ext cx="75215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(1)   </a:t>
            </a: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当</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为离散型时</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它的分布律为</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P</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2800" b="1" i="1" u="none" strike="noStrike" kern="1200" cap="none" spc="0" normalizeH="0" baseline="-2500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k</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p</a:t>
            </a:r>
            <a:r>
              <a:rPr kumimoji="1" lang="en-US" altLang="zh-CN" sz="2800" b="1" i="1" u="none" strike="noStrike" kern="1200" cap="none" spc="0" normalizeH="0" baseline="-2500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k</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 ;</a:t>
            </a:r>
          </a:p>
        </p:txBody>
      </p:sp>
      <p:graphicFrame>
        <p:nvGraphicFramePr>
          <p:cNvPr id="71683" name="Object 3"/>
          <p:cNvGraphicFramePr>
            <a:graphicFrameLocks noChangeAspect="1"/>
          </p:cNvGraphicFramePr>
          <p:nvPr/>
        </p:nvGraphicFramePr>
        <p:xfrm>
          <a:off x="1016000" y="2406650"/>
          <a:ext cx="6375400" cy="952500"/>
        </p:xfrm>
        <a:graphic>
          <a:graphicData uri="http://schemas.openxmlformats.org/presentationml/2006/ole">
            <mc:AlternateContent xmlns:mc="http://schemas.openxmlformats.org/markup-compatibility/2006">
              <mc:Choice xmlns:v="urn:schemas-microsoft-com:vml" Requires="v">
                <p:oleObj spid="_x0000_s183462" name="公式" r:id="rId3" imgW="6577965" imgH="982980" progId="Equation.3">
                  <p:embed/>
                </p:oleObj>
              </mc:Choice>
              <mc:Fallback>
                <p:oleObj name="公式" r:id="rId3" imgW="6577965" imgH="982980" progId="Equation.3">
                  <p:embed/>
                  <p:pic>
                    <p:nvPicPr>
                      <p:cNvPr id="71683"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6000" y="2406650"/>
                        <a:ext cx="6375400" cy="952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1684" name="Object 4"/>
          <p:cNvGraphicFramePr>
            <a:graphicFrameLocks noChangeAspect="1"/>
          </p:cNvGraphicFramePr>
          <p:nvPr/>
        </p:nvGraphicFramePr>
        <p:xfrm>
          <a:off x="2057400" y="3224213"/>
          <a:ext cx="4378325" cy="966787"/>
        </p:xfrm>
        <a:graphic>
          <a:graphicData uri="http://schemas.openxmlformats.org/presentationml/2006/ole">
            <mc:AlternateContent xmlns:mc="http://schemas.openxmlformats.org/markup-compatibility/2006">
              <mc:Choice xmlns:v="urn:schemas-microsoft-com:vml" Requires="v">
                <p:oleObj spid="_x0000_s183463" name="Equation" r:id="rId5" imgW="2015490" imgH="442595" progId="Equation.DSMT4">
                  <p:embed/>
                </p:oleObj>
              </mc:Choice>
              <mc:Fallback>
                <p:oleObj name="Equation" r:id="rId5" imgW="2015490" imgH="442595" progId="Equation.DSMT4">
                  <p:embed/>
                  <p:pic>
                    <p:nvPicPr>
                      <p:cNvPr id="71684" name="Object 4"/>
                      <p:cNvPicPr>
                        <a:picLocks noChangeAspect="1" noChangeArrowheads="1"/>
                      </p:cNvPicPr>
                      <p:nvPr/>
                    </p:nvPicPr>
                    <p:blipFill>
                      <a:blip r:embed="rId6">
                        <a:lum bright="-6000"/>
                        <a:extLst>
                          <a:ext uri="{28A0092B-C50C-407E-A947-70E740481C1C}">
                            <a14:useLocalDpi xmlns:a14="http://schemas.microsoft.com/office/drawing/2010/main" val="0"/>
                          </a:ext>
                        </a:extLst>
                      </a:blip>
                      <a:srcRect/>
                      <a:stretch>
                        <a:fillRect/>
                      </a:stretch>
                    </p:blipFill>
                    <p:spPr bwMode="auto">
                      <a:xfrm>
                        <a:off x="2057400" y="3224213"/>
                        <a:ext cx="4378325" cy="966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1685" name="Text Box 5"/>
          <p:cNvSpPr txBox="1">
            <a:spLocks noChangeArrowheads="1"/>
          </p:cNvSpPr>
          <p:nvPr/>
        </p:nvSpPr>
        <p:spPr bwMode="auto">
          <a:xfrm>
            <a:off x="363538" y="4202113"/>
            <a:ext cx="6794500" cy="604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20000"/>
              </a:lnSpc>
              <a:spcBef>
                <a:spcPct val="0"/>
              </a:spcBef>
              <a:spcAft>
                <a:spcPct val="0"/>
              </a:spcAft>
              <a:buClrTx/>
              <a:buSzTx/>
              <a:buFontTx/>
              <a:buNone/>
              <a:defRPr/>
            </a:pP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(2)   </a:t>
            </a: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当</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为连续型时</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它的密度函数为</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f</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若</a:t>
            </a:r>
            <a:endParaRPr kumimoji="1" lang="zh-CN" altLang="en-US" sz="2800" b="0"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aphicFrame>
        <p:nvGraphicFramePr>
          <p:cNvPr id="71686" name="Object 6"/>
          <p:cNvGraphicFramePr>
            <a:graphicFrameLocks noChangeAspect="1"/>
          </p:cNvGraphicFramePr>
          <p:nvPr/>
        </p:nvGraphicFramePr>
        <p:xfrm>
          <a:off x="1054100" y="4762500"/>
          <a:ext cx="4737100" cy="1028700"/>
        </p:xfrm>
        <a:graphic>
          <a:graphicData uri="http://schemas.openxmlformats.org/presentationml/2006/ole">
            <mc:AlternateContent xmlns:mc="http://schemas.openxmlformats.org/markup-compatibility/2006">
              <mc:Choice xmlns:v="urn:schemas-microsoft-com:vml" Requires="v">
                <p:oleObj spid="_x0000_s183464" name="公式" r:id="rId7" imgW="4886325" imgH="1061720" progId="Equation.3">
                  <p:embed/>
                </p:oleObj>
              </mc:Choice>
              <mc:Fallback>
                <p:oleObj name="公式" r:id="rId7" imgW="4886325" imgH="1061720" progId="Equation.3">
                  <p:embed/>
                  <p:pic>
                    <p:nvPicPr>
                      <p:cNvPr id="71686"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54100" y="4762500"/>
                        <a:ext cx="4737100" cy="1028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1687" name="Object 7"/>
          <p:cNvGraphicFramePr>
            <a:graphicFrameLocks noChangeAspect="1"/>
          </p:cNvGraphicFramePr>
          <p:nvPr/>
        </p:nvGraphicFramePr>
        <p:xfrm>
          <a:off x="1889125" y="5499100"/>
          <a:ext cx="4832350" cy="1052513"/>
        </p:xfrm>
        <a:graphic>
          <a:graphicData uri="http://schemas.openxmlformats.org/presentationml/2006/ole">
            <mc:AlternateContent xmlns:mc="http://schemas.openxmlformats.org/markup-compatibility/2006">
              <mc:Choice xmlns:v="urn:schemas-microsoft-com:vml" Requires="v">
                <p:oleObj spid="_x0000_s183465" name="Equation" r:id="rId9" imgW="2232025" imgH="481965" progId="Equation.DSMT4">
                  <p:embed/>
                </p:oleObj>
              </mc:Choice>
              <mc:Fallback>
                <p:oleObj name="Equation" r:id="rId9" imgW="2232025" imgH="481965" progId="Equation.DSMT4">
                  <p:embed/>
                  <p:pic>
                    <p:nvPicPr>
                      <p:cNvPr id="71687"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889125" y="5499100"/>
                        <a:ext cx="4832350" cy="1052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1688" name="Rectangle 8"/>
          <p:cNvSpPr>
            <a:spLocks noChangeArrowheads="1"/>
          </p:cNvSpPr>
          <p:nvPr/>
        </p:nvSpPr>
        <p:spPr bwMode="auto">
          <a:xfrm>
            <a:off x="381000" y="1127125"/>
            <a:ext cx="83121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2800" b="1" i="0"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定理</a:t>
            </a:r>
            <a:r>
              <a:rPr kumimoji="1" lang="zh-CN" altLang="en-US" sz="2800" b="1" i="0" u="none" strike="noStrike" kern="1200" cap="none" spc="0" normalizeH="0" baseline="0" noProof="0" smtClean="0">
                <a:ln>
                  <a:noFill/>
                </a:ln>
                <a:solidFill>
                  <a:srgbClr val="CCFFFF"/>
                </a:solidFill>
                <a:effectLst/>
                <a:uLnTx/>
                <a:uFillTx/>
                <a:latin typeface="Times New Roman" panose="02020603050405020304" pitchFamily="18" charset="0"/>
                <a:ea typeface="宋体" panose="02010600030101010101" pitchFamily="2" charset="-122"/>
                <a:cs typeface="+mn-cs"/>
              </a:rPr>
              <a:t> </a:t>
            </a: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 设</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Y</a:t>
            </a: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是随机变量</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的函数</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Y</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g </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 (g</a:t>
            </a: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是连续函数</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p>
        </p:txBody>
      </p:sp>
      <p:sp>
        <p:nvSpPr>
          <p:cNvPr id="71689" name="Text Box 9"/>
          <p:cNvSpPr txBox="1">
            <a:spLocks noChangeArrowheads="1"/>
          </p:cNvSpPr>
          <p:nvPr/>
        </p:nvSpPr>
        <p:spPr bwMode="auto">
          <a:xfrm>
            <a:off x="323850" y="419100"/>
            <a:ext cx="8382000" cy="5794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defRPr/>
            </a:pPr>
            <a:r>
              <a:rPr kumimoji="1" lang="zh-CN" altLang="en-US"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黑体" panose="02010609060101010101" pitchFamily="49" charset="-122"/>
                <a:cs typeface="+mn-cs"/>
              </a:rPr>
              <a:t>随机变量函数的数学期望 </a:t>
            </a:r>
          </a:p>
        </p:txBody>
      </p:sp>
    </p:spTree>
    <p:extLst>
      <p:ext uri="{BB962C8B-B14F-4D97-AF65-F5344CB8AC3E}">
        <p14:creationId xmlns:p14="http://schemas.microsoft.com/office/powerpoint/2010/main" val="295264316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2706" name="Object 2"/>
          <p:cNvGraphicFramePr>
            <a:graphicFrameLocks noChangeAspect="1"/>
          </p:cNvGraphicFramePr>
          <p:nvPr/>
        </p:nvGraphicFramePr>
        <p:xfrm>
          <a:off x="636588" y="1017588"/>
          <a:ext cx="8035925" cy="2085975"/>
        </p:xfrm>
        <a:graphic>
          <a:graphicData uri="http://schemas.openxmlformats.org/presentationml/2006/ole">
            <mc:AlternateContent xmlns:mc="http://schemas.openxmlformats.org/markup-compatibility/2006">
              <mc:Choice xmlns:v="urn:schemas-microsoft-com:vml" Requires="v">
                <p:oleObj spid="_x0000_s184363" name="Equation" r:id="rId3" imgW="3175635" imgH="826135" progId="Equation.DSMT4">
                  <p:embed/>
                </p:oleObj>
              </mc:Choice>
              <mc:Fallback>
                <p:oleObj name="Equation" r:id="rId3" imgW="3175635" imgH="826135" progId="Equation.DSMT4">
                  <p:embed/>
                  <p:pic>
                    <p:nvPicPr>
                      <p:cNvPr id="72706"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6588" y="1017588"/>
                        <a:ext cx="8035925" cy="2085975"/>
                      </a:xfrm>
                      <a:prstGeom prst="rect">
                        <a:avLst/>
                      </a:prstGeom>
                      <a:noFill/>
                      <a:ln>
                        <a:noFill/>
                      </a:ln>
                      <a:effectLst/>
                      <a:extLst>
                        <a:ext uri="{909E8E84-426E-40DD-AFC4-6F175D3DCCD1}">
                          <a14:hiddenFill xmlns:a14="http://schemas.microsoft.com/office/drawing/2010/main">
                            <a:solidFill>
                              <a:srgbClr val="660033"/>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47731872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ext Box 2"/>
          <p:cNvSpPr txBox="1">
            <a:spLocks noChangeArrowheads="1"/>
          </p:cNvSpPr>
          <p:nvPr/>
        </p:nvSpPr>
        <p:spPr bwMode="auto">
          <a:xfrm>
            <a:off x="336550" y="457200"/>
            <a:ext cx="6902450" cy="625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0" fontAlgn="base" latinLnBrk="0" hangingPunct="0">
              <a:lnSpc>
                <a:spcPct val="125000"/>
              </a:lnSpc>
              <a:spcBef>
                <a:spcPct val="50000"/>
              </a:spcBef>
              <a:spcAft>
                <a:spcPct val="0"/>
              </a:spcAft>
              <a:buClrTx/>
              <a:buSzTx/>
              <a:buFontTx/>
              <a:buNone/>
              <a:defRPr/>
            </a:pPr>
            <a:r>
              <a:rPr kumimoji="1" lang="zh-CN" altLang="en-US" sz="2800" b="1" i="0" u="none" strike="noStrike" kern="1200" cap="none" spc="0" normalizeH="0" baseline="0" noProof="0" dirty="0" smtClean="0">
                <a:ln>
                  <a:noFill/>
                </a:ln>
                <a:solidFill>
                  <a:srgbClr val="CC3300"/>
                </a:solidFill>
                <a:effectLst/>
                <a:uLnTx/>
                <a:uFillTx/>
                <a:latin typeface="Times New Roman" panose="02020603050405020304" pitchFamily="18" charset="0"/>
                <a:ea typeface="宋体" panose="02010600030101010101" pitchFamily="2" charset="-122"/>
                <a:cs typeface="+mn-cs"/>
              </a:rPr>
              <a:t>推广到两个或两个以上随机变量的函数：</a:t>
            </a:r>
          </a:p>
        </p:txBody>
      </p:sp>
      <p:graphicFrame>
        <p:nvGraphicFramePr>
          <p:cNvPr id="73731" name="Object 3"/>
          <p:cNvGraphicFramePr>
            <a:graphicFrameLocks noChangeAspect="1"/>
          </p:cNvGraphicFramePr>
          <p:nvPr/>
        </p:nvGraphicFramePr>
        <p:xfrm>
          <a:off x="381000" y="1295400"/>
          <a:ext cx="8229600" cy="450850"/>
        </p:xfrm>
        <a:graphic>
          <a:graphicData uri="http://schemas.openxmlformats.org/presentationml/2006/ole">
            <mc:AlternateContent xmlns:mc="http://schemas.openxmlformats.org/markup-compatibility/2006">
              <mc:Choice xmlns:v="urn:schemas-microsoft-com:vml" Requires="v">
                <p:oleObj spid="_x0000_s185633" name="公式" r:id="rId3" imgW="8387080" imgH="462280" progId="Equation.3">
                  <p:embed/>
                </p:oleObj>
              </mc:Choice>
              <mc:Fallback>
                <p:oleObj name="公式" r:id="rId3" imgW="8387080" imgH="462280" progId="Equation.3">
                  <p:embed/>
                  <p:pic>
                    <p:nvPicPr>
                      <p:cNvPr id="73731"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295400"/>
                        <a:ext cx="8229600" cy="450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3732" name="Object 4"/>
          <p:cNvGraphicFramePr>
            <a:graphicFrameLocks noChangeAspect="1"/>
          </p:cNvGraphicFramePr>
          <p:nvPr/>
        </p:nvGraphicFramePr>
        <p:xfrm>
          <a:off x="384175" y="1905000"/>
          <a:ext cx="3349625" cy="419100"/>
        </p:xfrm>
        <a:graphic>
          <a:graphicData uri="http://schemas.openxmlformats.org/presentationml/2006/ole">
            <mc:AlternateContent xmlns:mc="http://schemas.openxmlformats.org/markup-compatibility/2006">
              <mc:Choice xmlns:v="urn:schemas-microsoft-com:vml" Requires="v">
                <p:oleObj spid="_x0000_s185634" name="公式" r:id="rId5" imgW="3352800" imgH="432435" progId="Equation.3">
                  <p:embed/>
                </p:oleObj>
              </mc:Choice>
              <mc:Fallback>
                <p:oleObj name="公式" r:id="rId5" imgW="3352800" imgH="432435" progId="Equation.3">
                  <p:embed/>
                  <p:pic>
                    <p:nvPicPr>
                      <p:cNvPr id="73732"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4175" y="1905000"/>
                        <a:ext cx="3349625" cy="419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3733" name="Object 5"/>
          <p:cNvGraphicFramePr>
            <a:graphicFrameLocks noChangeAspect="1"/>
          </p:cNvGraphicFramePr>
          <p:nvPr/>
        </p:nvGraphicFramePr>
        <p:xfrm>
          <a:off x="468313" y="2514600"/>
          <a:ext cx="7913687" cy="431800"/>
        </p:xfrm>
        <a:graphic>
          <a:graphicData uri="http://schemas.openxmlformats.org/presentationml/2006/ole">
            <mc:AlternateContent xmlns:mc="http://schemas.openxmlformats.org/markup-compatibility/2006">
              <mc:Choice xmlns:v="urn:schemas-microsoft-com:vml" Requires="v">
                <p:oleObj spid="_x0000_s185635" name="公式" r:id="rId7" imgW="7865745" imgH="442595" progId="Equation.3">
                  <p:embed/>
                </p:oleObj>
              </mc:Choice>
              <mc:Fallback>
                <p:oleObj name="公式" r:id="rId7" imgW="7865745" imgH="442595" progId="Equation.3">
                  <p:embed/>
                  <p:pic>
                    <p:nvPicPr>
                      <p:cNvPr id="73733"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8313" y="2514600"/>
                        <a:ext cx="7913687" cy="43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3734" name="Object 6"/>
          <p:cNvGraphicFramePr>
            <a:graphicFrameLocks noChangeAspect="1"/>
          </p:cNvGraphicFramePr>
          <p:nvPr/>
        </p:nvGraphicFramePr>
        <p:xfrm>
          <a:off x="838200" y="2895600"/>
          <a:ext cx="7162800" cy="1157288"/>
        </p:xfrm>
        <a:graphic>
          <a:graphicData uri="http://schemas.openxmlformats.org/presentationml/2006/ole">
            <mc:AlternateContent xmlns:mc="http://schemas.openxmlformats.org/markup-compatibility/2006">
              <mc:Choice xmlns:v="urn:schemas-microsoft-com:vml" Requires="v">
                <p:oleObj spid="_x0000_s185636" name="Equation" r:id="rId9" imgW="2999105" imgH="481965" progId="Equation.DSMT4">
                  <p:embed/>
                </p:oleObj>
              </mc:Choice>
              <mc:Fallback>
                <p:oleObj name="Equation" r:id="rId9" imgW="2999105" imgH="481965" progId="Equation.DSMT4">
                  <p:embed/>
                  <p:pic>
                    <p:nvPicPr>
                      <p:cNvPr id="73734"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38200" y="2895600"/>
                        <a:ext cx="7162800" cy="1157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3735" name="Object 7"/>
          <p:cNvGraphicFramePr>
            <a:graphicFrameLocks noChangeAspect="1"/>
          </p:cNvGraphicFramePr>
          <p:nvPr/>
        </p:nvGraphicFramePr>
        <p:xfrm>
          <a:off x="455613" y="6259513"/>
          <a:ext cx="7697787" cy="446087"/>
        </p:xfrm>
        <a:graphic>
          <a:graphicData uri="http://schemas.openxmlformats.org/presentationml/2006/ole">
            <mc:AlternateContent xmlns:mc="http://schemas.openxmlformats.org/markup-compatibility/2006">
              <mc:Choice xmlns:v="urn:schemas-microsoft-com:vml" Requires="v">
                <p:oleObj spid="_x0000_s185637" name="Equation" r:id="rId11" imgW="7738110" imgH="462280" progId="Equation.DSMT4">
                  <p:embed/>
                </p:oleObj>
              </mc:Choice>
              <mc:Fallback>
                <p:oleObj name="Equation" r:id="rId11" imgW="7738110" imgH="462280" progId="Equation.DSMT4">
                  <p:embed/>
                  <p:pic>
                    <p:nvPicPr>
                      <p:cNvPr id="73735" name="Object 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55613" y="6259513"/>
                        <a:ext cx="7697787" cy="446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3736" name="Object 8"/>
          <p:cNvGraphicFramePr>
            <a:graphicFrameLocks noChangeAspect="1"/>
          </p:cNvGraphicFramePr>
          <p:nvPr/>
        </p:nvGraphicFramePr>
        <p:xfrm>
          <a:off x="457200" y="4160838"/>
          <a:ext cx="6373813" cy="1028700"/>
        </p:xfrm>
        <a:graphic>
          <a:graphicData uri="http://schemas.openxmlformats.org/presentationml/2006/ole">
            <mc:AlternateContent xmlns:mc="http://schemas.openxmlformats.org/markup-compatibility/2006">
              <mc:Choice xmlns:v="urn:schemas-microsoft-com:vml" Requires="v">
                <p:oleObj spid="_x0000_s185638" name="公式" r:id="rId13" imgW="6253480" imgH="1061720" progId="Equation.3">
                  <p:embed/>
                </p:oleObj>
              </mc:Choice>
              <mc:Fallback>
                <p:oleObj name="公式" r:id="rId13" imgW="6253480" imgH="1061720" progId="Equation.3">
                  <p:embed/>
                  <p:pic>
                    <p:nvPicPr>
                      <p:cNvPr id="73736" name="Object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57200" y="4160838"/>
                        <a:ext cx="6373813" cy="1028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3737" name="Object 9"/>
          <p:cNvGraphicFramePr>
            <a:graphicFrameLocks noChangeAspect="1"/>
          </p:cNvGraphicFramePr>
          <p:nvPr/>
        </p:nvGraphicFramePr>
        <p:xfrm>
          <a:off x="708025" y="5105400"/>
          <a:ext cx="6434138" cy="1143000"/>
        </p:xfrm>
        <a:graphic>
          <a:graphicData uri="http://schemas.openxmlformats.org/presentationml/2006/ole">
            <mc:AlternateContent xmlns:mc="http://schemas.openxmlformats.org/markup-compatibility/2006">
              <mc:Choice xmlns:v="urn:schemas-microsoft-com:vml" Requires="v">
                <p:oleObj spid="_x0000_s185639" name="Equation" r:id="rId15" imgW="2585720" imgH="462280" progId="Equation.DSMT4">
                  <p:embed/>
                </p:oleObj>
              </mc:Choice>
              <mc:Fallback>
                <p:oleObj name="Equation" r:id="rId15" imgW="2585720" imgH="462280" progId="Equation.DSMT4">
                  <p:embed/>
                  <p:pic>
                    <p:nvPicPr>
                      <p:cNvPr id="73737" name="Object 9"/>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08025" y="5105400"/>
                        <a:ext cx="6434138"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78070560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ChangeArrowheads="1"/>
          </p:cNvSpPr>
          <p:nvPr/>
        </p:nvSpPr>
        <p:spPr bwMode="auto">
          <a:xfrm>
            <a:off x="568325" y="2978150"/>
            <a:ext cx="7848600" cy="676275"/>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marL="0" marR="0" lvl="0" indent="0" algn="l" defTabSz="914400" rtl="0" eaLnBrk="1" fontAlgn="base" latinLnBrk="0" hangingPunct="1">
              <a:lnSpc>
                <a:spcPct val="120000"/>
              </a:lnSpc>
              <a:spcBef>
                <a:spcPct val="0"/>
              </a:spcBef>
              <a:spcAft>
                <a:spcPct val="0"/>
              </a:spcAft>
              <a:buClrTx/>
              <a:buSzTx/>
              <a:buFontTx/>
              <a:buNone/>
              <a:defRPr/>
            </a:pPr>
            <a:r>
              <a:rPr kumimoji="1" lang="en-US" altLang="zh-CN" sz="32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        </a:t>
            </a:r>
          </a:p>
        </p:txBody>
      </p:sp>
      <p:sp>
        <p:nvSpPr>
          <p:cNvPr id="65539" name="Text Box 3"/>
          <p:cNvSpPr txBox="1">
            <a:spLocks noChangeArrowheads="1"/>
          </p:cNvSpPr>
          <p:nvPr/>
        </p:nvSpPr>
        <p:spPr bwMode="auto">
          <a:xfrm>
            <a:off x="616689" y="685800"/>
            <a:ext cx="63511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1" lang="zh-CN" altLang="en-US" sz="2800" b="1" i="0" u="none" strike="noStrike" kern="1200" cap="none" spc="0" normalizeH="0" baseline="0" noProof="0" dirty="0" smtClean="0">
                <a:ln>
                  <a:noFill/>
                </a:ln>
                <a:solidFill>
                  <a:srgbClr val="CC3300"/>
                </a:solidFill>
                <a:effectLst/>
                <a:uLnTx/>
                <a:uFillTx/>
                <a:latin typeface="Times New Roman" panose="02020603050405020304" pitchFamily="18" charset="0"/>
                <a:ea typeface="宋体" panose="02010600030101010101" pitchFamily="2" charset="-122"/>
                <a:cs typeface="+mn-cs"/>
              </a:rPr>
              <a:t>例</a:t>
            </a:r>
            <a:r>
              <a:rPr kumimoji="1" lang="en-US" altLang="zh-CN" sz="2800" b="1" i="0" u="none" strike="noStrike" kern="1200" cap="none" spc="0" normalizeH="0" baseline="0" noProof="0" dirty="0" smtClean="0">
                <a:ln>
                  <a:noFill/>
                </a:ln>
                <a:solidFill>
                  <a:srgbClr val="CC3300"/>
                </a:solidFill>
                <a:effectLst/>
                <a:uLnTx/>
                <a:uFillTx/>
                <a:latin typeface="Times New Roman" panose="02020603050405020304" pitchFamily="18" charset="0"/>
                <a:ea typeface="宋体" panose="02010600030101010101" pitchFamily="2" charset="-122"/>
                <a:cs typeface="+mn-cs"/>
              </a:rPr>
              <a:t> </a:t>
            </a:r>
            <a:endParaRPr kumimoji="1" lang="en-US" altLang="zh-CN" sz="2800" b="0" i="0" u="none" strike="noStrike" kern="1200" cap="none" spc="0" normalizeH="0" baseline="0" noProof="0" dirty="0" smtClean="0">
              <a:ln>
                <a:noFill/>
              </a:ln>
              <a:solidFill>
                <a:srgbClr val="CC3300"/>
              </a:solidFill>
              <a:effectLst/>
              <a:uLnTx/>
              <a:uFillTx/>
              <a:latin typeface="Times New Roman" panose="02020603050405020304" pitchFamily="18" charset="0"/>
              <a:ea typeface="宋体" panose="02010600030101010101" pitchFamily="2" charset="-122"/>
              <a:cs typeface="+mn-cs"/>
            </a:endParaRPr>
          </a:p>
        </p:txBody>
      </p:sp>
      <p:graphicFrame>
        <p:nvGraphicFramePr>
          <p:cNvPr id="65540" name="Object 4"/>
          <p:cNvGraphicFramePr>
            <a:graphicFrameLocks noChangeAspect="1"/>
          </p:cNvGraphicFramePr>
          <p:nvPr/>
        </p:nvGraphicFramePr>
        <p:xfrm>
          <a:off x="925513" y="728663"/>
          <a:ext cx="7837487" cy="1001712"/>
        </p:xfrm>
        <a:graphic>
          <a:graphicData uri="http://schemas.openxmlformats.org/presentationml/2006/ole">
            <mc:AlternateContent xmlns:mc="http://schemas.openxmlformats.org/markup-compatibility/2006">
              <mc:Choice xmlns:v="urn:schemas-microsoft-com:vml" Requires="v">
                <p:oleObj spid="_x0000_s264275" name="公式" r:id="rId4" imgW="7856220" imgH="1032510" progId="Equation.3">
                  <p:embed/>
                </p:oleObj>
              </mc:Choice>
              <mc:Fallback>
                <p:oleObj name="公式" r:id="rId4" imgW="7856220" imgH="1032510" progId="Equation.3">
                  <p:embed/>
                  <p:pic>
                    <p:nvPicPr>
                      <p:cNvPr id="6554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5513" y="728663"/>
                        <a:ext cx="7837487" cy="1001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5541" name="Object 5"/>
          <p:cNvGraphicFramePr>
            <a:graphicFrameLocks noChangeAspect="1"/>
          </p:cNvGraphicFramePr>
          <p:nvPr>
            <p:extLst/>
          </p:nvPr>
        </p:nvGraphicFramePr>
        <p:xfrm>
          <a:off x="1439716" y="1989137"/>
          <a:ext cx="5208982" cy="1076326"/>
        </p:xfrm>
        <a:graphic>
          <a:graphicData uri="http://schemas.openxmlformats.org/presentationml/2006/ole">
            <mc:AlternateContent xmlns:mc="http://schemas.openxmlformats.org/markup-compatibility/2006">
              <mc:Choice xmlns:v="urn:schemas-microsoft-com:vml" Requires="v">
                <p:oleObj spid="_x0000_s264276" name="Equation" r:id="rId6" imgW="2323800" imgH="482400" progId="Equation.DSMT4">
                  <p:embed/>
                </p:oleObj>
              </mc:Choice>
              <mc:Fallback>
                <p:oleObj name="Equation" r:id="rId6" imgW="2323800" imgH="482400" progId="Equation.DSMT4">
                  <p:embed/>
                  <p:pic>
                    <p:nvPicPr>
                      <p:cNvPr id="65541" name="Object 5"/>
                      <p:cNvPicPr>
                        <a:picLocks noChangeAspect="1" noChangeArrowheads="1"/>
                      </p:cNvPicPr>
                      <p:nvPr/>
                    </p:nvPicPr>
                    <p:blipFill>
                      <a:blip r:embed="rId7"/>
                      <a:srcRect/>
                      <a:stretch>
                        <a:fillRect/>
                      </a:stretch>
                    </p:blipFill>
                    <p:spPr bwMode="auto">
                      <a:xfrm>
                        <a:off x="1439716" y="1989137"/>
                        <a:ext cx="5208982" cy="1076326"/>
                      </a:xfrm>
                      <a:prstGeom prst="rect">
                        <a:avLst/>
                      </a:prstGeom>
                      <a:noFill/>
                      <a:ln>
                        <a:noFill/>
                      </a:ln>
                      <a:effectLst/>
                      <a:extLst/>
                    </p:spPr>
                  </p:pic>
                </p:oleObj>
              </mc:Fallback>
            </mc:AlternateContent>
          </a:graphicData>
        </a:graphic>
      </p:graphicFrame>
      <p:sp>
        <p:nvSpPr>
          <p:cNvPr id="65542" name="Text Box 6"/>
          <p:cNvSpPr txBox="1">
            <a:spLocks noChangeArrowheads="1"/>
          </p:cNvSpPr>
          <p:nvPr/>
        </p:nvSpPr>
        <p:spPr bwMode="auto">
          <a:xfrm>
            <a:off x="34925" y="3324225"/>
            <a:ext cx="87630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若将这两个电子装置串联连接组成整机</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求整机</a:t>
            </a:r>
            <a:endParaRPr kumimoji="1" lang="zh-CN" altLang="en-US" sz="2800" b="0"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65543" name="Text Box 7"/>
          <p:cNvSpPr txBox="1">
            <a:spLocks noChangeArrowheads="1"/>
          </p:cNvSpPr>
          <p:nvPr/>
        </p:nvSpPr>
        <p:spPr bwMode="auto">
          <a:xfrm>
            <a:off x="492125" y="4010025"/>
            <a:ext cx="1841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1" lang="zh-CN" altLang="zh-CN" sz="3200" b="0"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65544" name="Text Box 8"/>
          <p:cNvSpPr txBox="1">
            <a:spLocks noChangeArrowheads="1"/>
          </p:cNvSpPr>
          <p:nvPr/>
        </p:nvSpPr>
        <p:spPr bwMode="auto">
          <a:xfrm>
            <a:off x="636588" y="3905250"/>
            <a:ext cx="487521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寿命</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以小时计</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 N </a:t>
            </a: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的数学期望</a:t>
            </a:r>
            <a:r>
              <a:rPr kumimoji="1" lang="en-US" altLang="zh-CN" sz="2800" b="0"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p>
        </p:txBody>
      </p:sp>
      <p:graphicFrame>
        <p:nvGraphicFramePr>
          <p:cNvPr id="65545" name="Object 9"/>
          <p:cNvGraphicFramePr>
            <a:graphicFrameLocks noChangeAspect="1"/>
          </p:cNvGraphicFramePr>
          <p:nvPr>
            <p:extLst/>
          </p:nvPr>
        </p:nvGraphicFramePr>
        <p:xfrm>
          <a:off x="2125662" y="4486276"/>
          <a:ext cx="4523036" cy="1722880"/>
        </p:xfrm>
        <a:graphic>
          <a:graphicData uri="http://schemas.openxmlformats.org/presentationml/2006/ole">
            <mc:AlternateContent xmlns:mc="http://schemas.openxmlformats.org/markup-compatibility/2006">
              <mc:Choice xmlns:v="urn:schemas-microsoft-com:vml" Requires="v">
                <p:oleObj spid="_x0000_s264277" name="Equation" r:id="rId8" imgW="1942920" imgH="736560" progId="Equation.DSMT4">
                  <p:embed/>
                </p:oleObj>
              </mc:Choice>
              <mc:Fallback>
                <p:oleObj name="Equation" r:id="rId8" imgW="1942920" imgH="736560" progId="Equation.DSMT4">
                  <p:embed/>
                  <p:pic>
                    <p:nvPicPr>
                      <p:cNvPr id="65545" name="Object 9"/>
                      <p:cNvPicPr>
                        <a:picLocks noChangeAspect="1" noChangeArrowheads="1"/>
                      </p:cNvPicPr>
                      <p:nvPr/>
                    </p:nvPicPr>
                    <p:blipFill>
                      <a:blip r:embed="rId9"/>
                      <a:srcRect/>
                      <a:stretch>
                        <a:fillRect/>
                      </a:stretch>
                    </p:blipFill>
                    <p:spPr bwMode="auto">
                      <a:xfrm>
                        <a:off x="2125662" y="4486276"/>
                        <a:ext cx="4523036" cy="1722880"/>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1842205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55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7586" name="Object 2"/>
          <p:cNvGraphicFramePr>
            <a:graphicFrameLocks noChangeAspect="1"/>
          </p:cNvGraphicFramePr>
          <p:nvPr/>
        </p:nvGraphicFramePr>
        <p:xfrm>
          <a:off x="1587500" y="757238"/>
          <a:ext cx="2527300" cy="431800"/>
        </p:xfrm>
        <a:graphic>
          <a:graphicData uri="http://schemas.openxmlformats.org/presentationml/2006/ole">
            <mc:AlternateContent xmlns:mc="http://schemas.openxmlformats.org/markup-compatibility/2006">
              <mc:Choice xmlns:v="urn:schemas-microsoft-com:vml" Requires="v">
                <p:oleObj spid="_x0000_s265326" name="Equation" r:id="rId4" imgW="2605405" imgH="442595" progId="Equation.DSMT4">
                  <p:embed/>
                </p:oleObj>
              </mc:Choice>
              <mc:Fallback>
                <p:oleObj name="Equation" r:id="rId4" imgW="2605405" imgH="442595" progId="Equation.DSMT4">
                  <p:embed/>
                  <p:pic>
                    <p:nvPicPr>
                      <p:cNvPr id="67586"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7500" y="757238"/>
                        <a:ext cx="2527300" cy="43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7587" name="Object 3"/>
          <p:cNvGraphicFramePr>
            <a:graphicFrameLocks noChangeAspect="1"/>
          </p:cNvGraphicFramePr>
          <p:nvPr>
            <p:extLst/>
          </p:nvPr>
        </p:nvGraphicFramePr>
        <p:xfrm>
          <a:off x="1450214" y="1276351"/>
          <a:ext cx="5668868" cy="1058861"/>
        </p:xfrm>
        <a:graphic>
          <a:graphicData uri="http://schemas.openxmlformats.org/presentationml/2006/ole">
            <mc:AlternateContent xmlns:mc="http://schemas.openxmlformats.org/markup-compatibility/2006">
              <mc:Choice xmlns:v="urn:schemas-microsoft-com:vml" Requires="v">
                <p:oleObj spid="_x0000_s265327" name="Equation" r:id="rId6" imgW="2577960" imgH="482400" progId="Equation.DSMT4">
                  <p:embed/>
                </p:oleObj>
              </mc:Choice>
              <mc:Fallback>
                <p:oleObj name="Equation" r:id="rId6" imgW="2577960" imgH="482400" progId="Equation.DSMT4">
                  <p:embed/>
                  <p:pic>
                    <p:nvPicPr>
                      <p:cNvPr id="67587" name="Object 3"/>
                      <p:cNvPicPr>
                        <a:picLocks noChangeAspect="1" noChangeArrowheads="1"/>
                      </p:cNvPicPr>
                      <p:nvPr/>
                    </p:nvPicPr>
                    <p:blipFill>
                      <a:blip r:embed="rId7"/>
                      <a:srcRect/>
                      <a:stretch>
                        <a:fillRect/>
                      </a:stretch>
                    </p:blipFill>
                    <p:spPr bwMode="auto">
                      <a:xfrm>
                        <a:off x="1450214" y="1276351"/>
                        <a:ext cx="5668868" cy="1058861"/>
                      </a:xfrm>
                      <a:prstGeom prst="rect">
                        <a:avLst/>
                      </a:prstGeom>
                      <a:noFill/>
                      <a:ln>
                        <a:noFill/>
                      </a:ln>
                      <a:effectLst/>
                      <a:extLst/>
                    </p:spPr>
                  </p:pic>
                </p:oleObj>
              </mc:Fallback>
            </mc:AlternateContent>
          </a:graphicData>
        </a:graphic>
      </p:graphicFrame>
      <p:graphicFrame>
        <p:nvGraphicFramePr>
          <p:cNvPr id="67588" name="Object 4"/>
          <p:cNvGraphicFramePr>
            <a:graphicFrameLocks noChangeAspect="1"/>
          </p:cNvGraphicFramePr>
          <p:nvPr>
            <p:extLst/>
          </p:nvPr>
        </p:nvGraphicFramePr>
        <p:xfrm>
          <a:off x="2214563" y="2620963"/>
          <a:ext cx="4541837" cy="1598612"/>
        </p:xfrm>
        <a:graphic>
          <a:graphicData uri="http://schemas.openxmlformats.org/presentationml/2006/ole">
            <mc:AlternateContent xmlns:mc="http://schemas.openxmlformats.org/markup-compatibility/2006">
              <mc:Choice xmlns:v="urn:schemas-microsoft-com:vml" Requires="v">
                <p:oleObj spid="_x0000_s265328" name="Equation" r:id="rId8" imgW="2095200" imgH="736560" progId="Equation.DSMT4">
                  <p:embed/>
                </p:oleObj>
              </mc:Choice>
              <mc:Fallback>
                <p:oleObj name="Equation" r:id="rId8" imgW="2095200" imgH="736560" progId="Equation.DSMT4">
                  <p:embed/>
                  <p:pic>
                    <p:nvPicPr>
                      <p:cNvPr id="67588" name="Object 4"/>
                      <p:cNvPicPr>
                        <a:picLocks noChangeAspect="1" noChangeArrowheads="1"/>
                      </p:cNvPicPr>
                      <p:nvPr/>
                    </p:nvPicPr>
                    <p:blipFill>
                      <a:blip r:embed="rId9"/>
                      <a:srcRect/>
                      <a:stretch>
                        <a:fillRect/>
                      </a:stretch>
                    </p:blipFill>
                    <p:spPr bwMode="auto">
                      <a:xfrm>
                        <a:off x="2214563" y="2620963"/>
                        <a:ext cx="4541837" cy="1598612"/>
                      </a:xfrm>
                      <a:prstGeom prst="rect">
                        <a:avLst/>
                      </a:prstGeom>
                      <a:noFill/>
                      <a:ln>
                        <a:noFill/>
                      </a:ln>
                      <a:effectLst/>
                      <a:extLst/>
                    </p:spPr>
                  </p:pic>
                </p:oleObj>
              </mc:Fallback>
            </mc:AlternateContent>
          </a:graphicData>
        </a:graphic>
      </p:graphicFrame>
      <p:graphicFrame>
        <p:nvGraphicFramePr>
          <p:cNvPr id="67589" name="Object 5"/>
          <p:cNvGraphicFramePr>
            <a:graphicFrameLocks noChangeAspect="1"/>
          </p:cNvGraphicFramePr>
          <p:nvPr>
            <p:extLst/>
          </p:nvPr>
        </p:nvGraphicFramePr>
        <p:xfrm>
          <a:off x="1691680" y="4365104"/>
          <a:ext cx="5738059" cy="1073547"/>
        </p:xfrm>
        <a:graphic>
          <a:graphicData uri="http://schemas.openxmlformats.org/presentationml/2006/ole">
            <mc:AlternateContent xmlns:mc="http://schemas.openxmlformats.org/markup-compatibility/2006">
              <mc:Choice xmlns:v="urn:schemas-microsoft-com:vml" Requires="v">
                <p:oleObj spid="_x0000_s265329" name="Equation" r:id="rId10" imgW="2514600" imgH="469800" progId="Equation.DSMT4">
                  <p:embed/>
                </p:oleObj>
              </mc:Choice>
              <mc:Fallback>
                <p:oleObj name="Equation" r:id="rId10" imgW="2514600" imgH="469800" progId="Equation.DSMT4">
                  <p:embed/>
                  <p:pic>
                    <p:nvPicPr>
                      <p:cNvPr id="67589" name="Object 5"/>
                      <p:cNvPicPr>
                        <a:picLocks noChangeAspect="1" noChangeArrowheads="1"/>
                      </p:cNvPicPr>
                      <p:nvPr/>
                    </p:nvPicPr>
                    <p:blipFill>
                      <a:blip r:embed="rId11"/>
                      <a:srcRect/>
                      <a:stretch>
                        <a:fillRect/>
                      </a:stretch>
                    </p:blipFill>
                    <p:spPr bwMode="auto">
                      <a:xfrm>
                        <a:off x="1691680" y="4365104"/>
                        <a:ext cx="5738059" cy="1073547"/>
                      </a:xfrm>
                      <a:prstGeom prst="rect">
                        <a:avLst/>
                      </a:prstGeom>
                      <a:noFill/>
                      <a:ln>
                        <a:noFill/>
                      </a:ln>
                      <a:effectLst/>
                      <a:extLst/>
                    </p:spPr>
                  </p:pic>
                </p:oleObj>
              </mc:Fallback>
            </mc:AlternateContent>
          </a:graphicData>
        </a:graphic>
      </p:graphicFrame>
      <p:sp>
        <p:nvSpPr>
          <p:cNvPr id="67590" name="Text Box 6"/>
          <p:cNvSpPr txBox="1">
            <a:spLocks noChangeArrowheads="1"/>
          </p:cNvSpPr>
          <p:nvPr/>
        </p:nvSpPr>
        <p:spPr bwMode="auto">
          <a:xfrm>
            <a:off x="3892550" y="685800"/>
            <a:ext cx="280828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marL="0" marR="0" lvl="0" indent="0" algn="ctr" defTabSz="914400" rtl="0" eaLnBrk="0" fontAlgn="base" latinLnBrk="0" hangingPunct="0">
              <a:lnSpc>
                <a:spcPct val="100000"/>
              </a:lnSpc>
              <a:spcBef>
                <a:spcPct val="50000"/>
              </a:spcBef>
              <a:spcAft>
                <a:spcPct val="0"/>
              </a:spcAft>
              <a:buClrTx/>
              <a:buSzTx/>
              <a:buFontTx/>
              <a:buNone/>
              <a:defRPr/>
            </a:pP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的分布函数为</a:t>
            </a:r>
          </a:p>
        </p:txBody>
      </p:sp>
    </p:spTree>
    <p:extLst>
      <p:ext uri="{BB962C8B-B14F-4D97-AF65-F5344CB8AC3E}">
        <p14:creationId xmlns:p14="http://schemas.microsoft.com/office/powerpoint/2010/main" val="150183851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6802" name="Object 2"/>
          <p:cNvGraphicFramePr>
            <a:graphicFrameLocks noChangeAspect="1"/>
          </p:cNvGraphicFramePr>
          <p:nvPr/>
        </p:nvGraphicFramePr>
        <p:xfrm>
          <a:off x="1219200" y="1085850"/>
          <a:ext cx="7162800" cy="2038350"/>
        </p:xfrm>
        <a:graphic>
          <a:graphicData uri="http://schemas.openxmlformats.org/presentationml/2006/ole">
            <mc:AlternateContent xmlns:mc="http://schemas.openxmlformats.org/markup-compatibility/2006">
              <mc:Choice xmlns:v="urn:schemas-microsoft-com:vml" Requires="v">
                <p:oleObj spid="_x0000_s266350" name="Equation" r:id="rId3" imgW="3225165" imgH="914400" progId="Equation.DSMT4">
                  <p:embed/>
                </p:oleObj>
              </mc:Choice>
              <mc:Fallback>
                <p:oleObj name="Equation" r:id="rId3" imgW="3225165" imgH="914400" progId="Equation.DSMT4">
                  <p:embed/>
                  <p:pic>
                    <p:nvPicPr>
                      <p:cNvPr id="76802"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1085850"/>
                        <a:ext cx="7162800" cy="2038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6803" name="Text Box 3"/>
          <p:cNvSpPr txBox="1">
            <a:spLocks noChangeArrowheads="1"/>
          </p:cNvSpPr>
          <p:nvPr/>
        </p:nvSpPr>
        <p:spPr bwMode="auto">
          <a:xfrm>
            <a:off x="548426" y="1038225"/>
            <a:ext cx="63511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1" lang="zh-CN" altLang="en-US" sz="2800" b="1" i="0" u="none" strike="noStrike" kern="1200" cap="none" spc="0" normalizeH="0" baseline="0" noProof="0" dirty="0" smtClean="0">
                <a:ln>
                  <a:noFill/>
                </a:ln>
                <a:solidFill>
                  <a:srgbClr val="CC3300"/>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例</a:t>
            </a:r>
            <a:r>
              <a:rPr kumimoji="1" lang="en-US" altLang="zh-CN" sz="2800" b="1" i="0" u="none" strike="noStrike" kern="1200" cap="none" spc="0" normalizeH="0" baseline="0" noProof="0" dirty="0" smtClean="0">
                <a:ln>
                  <a:noFill/>
                </a:ln>
                <a:solidFill>
                  <a:srgbClr val="CC3300"/>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rPr>
              <a:t> </a:t>
            </a:r>
            <a:endParaRPr kumimoji="1" lang="en-US" altLang="zh-CN" sz="2800" b="1" i="0" u="none" strike="noStrike" kern="1200" cap="none" spc="0" normalizeH="0" baseline="0" noProof="0" dirty="0" smtClean="0">
              <a:ln>
                <a:noFill/>
              </a:ln>
              <a:solidFill>
                <a:srgbClr val="CC3300"/>
              </a:solidFill>
              <a:effectLst>
                <a:outerShdw blurRad="38100" dist="38100" dir="2700000" algn="tl">
                  <a:srgbClr val="C0C0C0"/>
                </a:outerShdw>
              </a:effectLst>
              <a:uLnTx/>
              <a:uFillTx/>
              <a:latin typeface="Times New Roman" panose="02020603050405020304" pitchFamily="18" charset="0"/>
              <a:ea typeface="宋体" panose="02010600030101010101" pitchFamily="2" charset="-122"/>
              <a:cs typeface="+mn-cs"/>
            </a:endParaRPr>
          </a:p>
        </p:txBody>
      </p:sp>
      <p:graphicFrame>
        <p:nvGraphicFramePr>
          <p:cNvPr id="76804" name="Object 4"/>
          <p:cNvGraphicFramePr>
            <a:graphicFrameLocks noChangeAspect="1"/>
          </p:cNvGraphicFramePr>
          <p:nvPr/>
        </p:nvGraphicFramePr>
        <p:xfrm>
          <a:off x="839788" y="3244850"/>
          <a:ext cx="5408612" cy="431800"/>
        </p:xfrm>
        <a:graphic>
          <a:graphicData uri="http://schemas.openxmlformats.org/presentationml/2006/ole">
            <mc:AlternateContent xmlns:mc="http://schemas.openxmlformats.org/markup-compatibility/2006">
              <mc:Choice xmlns:v="urn:schemas-microsoft-com:vml" Requires="v">
                <p:oleObj spid="_x0000_s266351" name="公式" r:id="rId5" imgW="5437505" imgH="442595" progId="Equation.3">
                  <p:embed/>
                </p:oleObj>
              </mc:Choice>
              <mc:Fallback>
                <p:oleObj name="公式" r:id="rId5" imgW="5437505" imgH="442595" progId="Equation.3">
                  <p:embed/>
                  <p:pic>
                    <p:nvPicPr>
                      <p:cNvPr id="76804"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9788" y="3244850"/>
                        <a:ext cx="5408612" cy="43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6805" name="Object 5"/>
          <p:cNvGraphicFramePr>
            <a:graphicFrameLocks noChangeAspect="1"/>
          </p:cNvGraphicFramePr>
          <p:nvPr/>
        </p:nvGraphicFramePr>
        <p:xfrm>
          <a:off x="706438" y="4848225"/>
          <a:ext cx="7924800" cy="1028700"/>
        </p:xfrm>
        <a:graphic>
          <a:graphicData uri="http://schemas.openxmlformats.org/presentationml/2006/ole">
            <mc:AlternateContent xmlns:mc="http://schemas.openxmlformats.org/markup-compatibility/2006">
              <mc:Choice xmlns:v="urn:schemas-microsoft-com:vml" Requires="v">
                <p:oleObj spid="_x0000_s266352" name="公式" r:id="rId7" imgW="8180705" imgH="1061720" progId="Equation.3">
                  <p:embed/>
                </p:oleObj>
              </mc:Choice>
              <mc:Fallback>
                <p:oleObj name="公式" r:id="rId7" imgW="8180705" imgH="1061720" progId="Equation.3">
                  <p:embed/>
                  <p:pic>
                    <p:nvPicPr>
                      <p:cNvPr id="76805"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6438" y="4848225"/>
                        <a:ext cx="7924800" cy="1028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6806" name="Object 6"/>
          <p:cNvGraphicFramePr>
            <a:graphicFrameLocks noChangeAspect="1"/>
          </p:cNvGraphicFramePr>
          <p:nvPr/>
        </p:nvGraphicFramePr>
        <p:xfrm>
          <a:off x="585788" y="4122738"/>
          <a:ext cx="2260600" cy="392112"/>
        </p:xfrm>
        <a:graphic>
          <a:graphicData uri="http://schemas.openxmlformats.org/presentationml/2006/ole">
            <mc:AlternateContent xmlns:mc="http://schemas.openxmlformats.org/markup-compatibility/2006">
              <mc:Choice xmlns:v="urn:schemas-microsoft-com:vml" Requires="v">
                <p:oleObj spid="_x0000_s266353" name="公式" r:id="rId9" imgW="2330450" imgH="403225" progId="Equation.3">
                  <p:embed/>
                </p:oleObj>
              </mc:Choice>
              <mc:Fallback>
                <p:oleObj name="公式" r:id="rId9" imgW="2330450" imgH="403225" progId="Equation.3">
                  <p:embed/>
                  <p:pic>
                    <p:nvPicPr>
                      <p:cNvPr id="76806"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85788" y="4122738"/>
                        <a:ext cx="2260600" cy="392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893230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680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68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7829" name="Object 5"/>
          <p:cNvGraphicFramePr>
            <a:graphicFrameLocks noChangeAspect="1"/>
          </p:cNvGraphicFramePr>
          <p:nvPr/>
        </p:nvGraphicFramePr>
        <p:xfrm>
          <a:off x="533400" y="823913"/>
          <a:ext cx="7437438" cy="1136650"/>
        </p:xfrm>
        <a:graphic>
          <a:graphicData uri="http://schemas.openxmlformats.org/presentationml/2006/ole">
            <mc:AlternateContent xmlns:mc="http://schemas.openxmlformats.org/markup-compatibility/2006">
              <mc:Choice xmlns:v="urn:schemas-microsoft-com:vml" Requires="v">
                <p:oleObj spid="_x0000_s267320" name="公式" r:id="rId3" imgW="6951345" imgH="1061720" progId="Equation.3">
                  <p:embed/>
                </p:oleObj>
              </mc:Choice>
              <mc:Fallback>
                <p:oleObj name="公式" r:id="rId3" imgW="6951345" imgH="1061720" progId="Equation.3">
                  <p:embed/>
                  <p:pic>
                    <p:nvPicPr>
                      <p:cNvPr id="77829"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823913"/>
                        <a:ext cx="7437438" cy="1136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7830" name="Object 6"/>
          <p:cNvGraphicFramePr>
            <a:graphicFrameLocks noChangeAspect="1"/>
          </p:cNvGraphicFramePr>
          <p:nvPr/>
        </p:nvGraphicFramePr>
        <p:xfrm>
          <a:off x="1409700" y="2360613"/>
          <a:ext cx="6896100" cy="2439987"/>
        </p:xfrm>
        <a:graphic>
          <a:graphicData uri="http://schemas.openxmlformats.org/presentationml/2006/ole">
            <mc:AlternateContent xmlns:mc="http://schemas.openxmlformats.org/markup-compatibility/2006">
              <mc:Choice xmlns:v="urn:schemas-microsoft-com:vml" Requires="v">
                <p:oleObj spid="_x0000_s267321" name="公式" r:id="rId5" imgW="6410325" imgH="2271395" progId="Equation.3">
                  <p:embed/>
                </p:oleObj>
              </mc:Choice>
              <mc:Fallback>
                <p:oleObj name="公式" r:id="rId5" imgW="6410325" imgH="2271395" progId="Equation.3">
                  <p:embed/>
                  <p:pic>
                    <p:nvPicPr>
                      <p:cNvPr id="7783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9700" y="2360613"/>
                        <a:ext cx="6896100" cy="2439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17655018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ext Box 2"/>
          <p:cNvSpPr txBox="1">
            <a:spLocks noChangeArrowheads="1"/>
          </p:cNvSpPr>
          <p:nvPr/>
        </p:nvSpPr>
        <p:spPr bwMode="auto">
          <a:xfrm>
            <a:off x="395288" y="836613"/>
            <a:ext cx="5680075" cy="579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defRPr/>
            </a:pPr>
            <a:r>
              <a:rPr kumimoji="1" lang="zh-CN" altLang="en-US"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黑体" panose="02010609060101010101" pitchFamily="49" charset="-122"/>
                <a:cs typeface="+mn-cs"/>
              </a:rPr>
              <a:t>数学期望的性质</a:t>
            </a:r>
          </a:p>
        </p:txBody>
      </p:sp>
      <p:sp>
        <p:nvSpPr>
          <p:cNvPr id="78851" name="Rectangle 3"/>
          <p:cNvSpPr>
            <a:spLocks noChangeArrowheads="1"/>
          </p:cNvSpPr>
          <p:nvPr/>
        </p:nvSpPr>
        <p:spPr bwMode="auto">
          <a:xfrm>
            <a:off x="250825" y="1677988"/>
            <a:ext cx="7848600" cy="519112"/>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   1. </a:t>
            </a: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设</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C</a:t>
            </a: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是常数，则</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E(</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C</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C</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p>
        </p:txBody>
      </p:sp>
      <p:sp>
        <p:nvSpPr>
          <p:cNvPr id="78852" name="Rectangle 4"/>
          <p:cNvSpPr>
            <a:spLocks noChangeArrowheads="1"/>
          </p:cNvSpPr>
          <p:nvPr/>
        </p:nvSpPr>
        <p:spPr bwMode="auto">
          <a:xfrm>
            <a:off x="90488" y="4854575"/>
            <a:ext cx="8153400" cy="519113"/>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    4. </a:t>
            </a: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设</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Y </a:t>
            </a: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相互独立，则 </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E</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XY</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E</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E</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Y</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endParaRPr kumimoji="1" lang="en-US" altLang="zh-CN" sz="2800" b="0"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78853" name="Rectangle 5"/>
          <p:cNvSpPr>
            <a:spLocks noChangeArrowheads="1"/>
          </p:cNvSpPr>
          <p:nvPr/>
        </p:nvSpPr>
        <p:spPr bwMode="auto">
          <a:xfrm>
            <a:off x="250825" y="2363788"/>
            <a:ext cx="7848600" cy="519112"/>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   2. </a:t>
            </a: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若</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k</a:t>
            </a: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是常数，则</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E</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kX</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kE</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p>
        </p:txBody>
      </p:sp>
      <p:sp>
        <p:nvSpPr>
          <p:cNvPr id="78854" name="Rectangle 6"/>
          <p:cNvSpPr>
            <a:spLocks noChangeArrowheads="1"/>
          </p:cNvSpPr>
          <p:nvPr/>
        </p:nvSpPr>
        <p:spPr bwMode="auto">
          <a:xfrm>
            <a:off x="250825" y="3125788"/>
            <a:ext cx="7848600" cy="519112"/>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   3. </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E</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Y</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 E</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E</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Y</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p>
        </p:txBody>
      </p:sp>
      <p:graphicFrame>
        <p:nvGraphicFramePr>
          <p:cNvPr id="78855" name="Object 7"/>
          <p:cNvGraphicFramePr>
            <a:graphicFrameLocks noChangeAspect="1"/>
          </p:cNvGraphicFramePr>
          <p:nvPr/>
        </p:nvGraphicFramePr>
        <p:xfrm>
          <a:off x="523875" y="3789363"/>
          <a:ext cx="4922838" cy="950912"/>
        </p:xfrm>
        <a:graphic>
          <a:graphicData uri="http://schemas.openxmlformats.org/presentationml/2006/ole">
            <mc:AlternateContent xmlns:mc="http://schemas.openxmlformats.org/markup-compatibility/2006">
              <mc:Choice xmlns:v="urn:schemas-microsoft-com:vml" Requires="v">
                <p:oleObj spid="_x0000_s186454" name="Equation" r:id="rId3" imgW="1927225" imgH="442595" progId="Equation.DSMT4">
                  <p:embed/>
                </p:oleObj>
              </mc:Choice>
              <mc:Fallback>
                <p:oleObj name="Equation" r:id="rId3" imgW="1927225" imgH="442595" progId="Equation.DSMT4">
                  <p:embed/>
                  <p:pic>
                    <p:nvPicPr>
                      <p:cNvPr id="78855"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3875" y="3789363"/>
                        <a:ext cx="4922838" cy="9509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8856" name="Object 8"/>
          <p:cNvGraphicFramePr>
            <a:graphicFrameLocks noChangeAspect="1"/>
          </p:cNvGraphicFramePr>
          <p:nvPr/>
        </p:nvGraphicFramePr>
        <p:xfrm>
          <a:off x="523875" y="5386388"/>
          <a:ext cx="5057775" cy="995362"/>
        </p:xfrm>
        <a:graphic>
          <a:graphicData uri="http://schemas.openxmlformats.org/presentationml/2006/ole">
            <mc:AlternateContent xmlns:mc="http://schemas.openxmlformats.org/markup-compatibility/2006">
              <mc:Choice xmlns:v="urn:schemas-microsoft-com:vml" Requires="v">
                <p:oleObj spid="_x0000_s186455" name="Equation" r:id="rId5" imgW="1976120" imgH="442595" progId="Equation.DSMT4">
                  <p:embed/>
                </p:oleObj>
              </mc:Choice>
              <mc:Fallback>
                <p:oleObj name="Equation" r:id="rId5" imgW="1976120" imgH="442595" progId="Equation.DSMT4">
                  <p:embed/>
                  <p:pic>
                    <p:nvPicPr>
                      <p:cNvPr id="78856"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3875" y="5386388"/>
                        <a:ext cx="5057775" cy="995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8857" name="Rectangle 9"/>
          <p:cNvSpPr>
            <a:spLocks noChangeArrowheads="1"/>
          </p:cNvSpPr>
          <p:nvPr/>
        </p:nvSpPr>
        <p:spPr bwMode="auto">
          <a:xfrm>
            <a:off x="5364163" y="5646738"/>
            <a:ext cx="3344862" cy="519112"/>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（诸</a:t>
            </a:r>
            <a:r>
              <a:rPr kumimoji="1"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2800" b="1" i="1"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1" lang="zh-CN" altLang="en-US"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相互独立时）</a:t>
            </a:r>
            <a:endParaRPr kumimoji="1" lang="zh-CN" altLang="en-US" sz="2800" b="1" i="0" u="none" strike="noStrike" kern="1200" cap="none" spc="0" normalizeH="0" baseline="-25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Tree>
    <p:extLst>
      <p:ext uri="{BB962C8B-B14F-4D97-AF65-F5344CB8AC3E}">
        <p14:creationId xmlns:p14="http://schemas.microsoft.com/office/powerpoint/2010/main" val="329861722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ext Box 2"/>
          <p:cNvSpPr txBox="1">
            <a:spLocks noChangeArrowheads="1"/>
          </p:cNvSpPr>
          <p:nvPr/>
        </p:nvSpPr>
        <p:spPr bwMode="auto">
          <a:xfrm>
            <a:off x="323850" y="892175"/>
            <a:ext cx="7162800" cy="5794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defRPr/>
            </a:pPr>
            <a:r>
              <a:rPr kumimoji="1" lang="zh-CN" altLang="en-US" sz="3200" b="1" i="0" u="none" strike="noStrike" kern="1200" cap="none" spc="0" normalizeH="0" baseline="0" noProof="0" dirty="0" smtClean="0">
                <a:ln>
                  <a:noFill/>
                </a:ln>
                <a:solidFill>
                  <a:srgbClr val="000000"/>
                </a:solidFill>
                <a:effectLst/>
                <a:uLnTx/>
                <a:uFillTx/>
                <a:latin typeface="黑体" panose="02010609060101010101" pitchFamily="49" charset="-122"/>
                <a:ea typeface="黑体" panose="02010609060101010101" pitchFamily="49" charset="-122"/>
                <a:cs typeface="+mn-cs"/>
              </a:rPr>
              <a:t>方差的定义 </a:t>
            </a:r>
          </a:p>
        </p:txBody>
      </p:sp>
      <p:sp>
        <p:nvSpPr>
          <p:cNvPr id="96259" name="Rectangle 3"/>
          <p:cNvSpPr>
            <a:spLocks noChangeArrowheads="1"/>
          </p:cNvSpPr>
          <p:nvPr/>
        </p:nvSpPr>
        <p:spPr bwMode="auto">
          <a:xfrm>
            <a:off x="1560513" y="3241675"/>
            <a:ext cx="184150" cy="519113"/>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pSp>
        <p:nvGrpSpPr>
          <p:cNvPr id="96260" name="Group 4"/>
          <p:cNvGrpSpPr/>
          <p:nvPr/>
        </p:nvGrpSpPr>
        <p:grpSpPr bwMode="auto">
          <a:xfrm>
            <a:off x="250825" y="1974850"/>
            <a:ext cx="8305800" cy="1246188"/>
            <a:chOff x="158" y="695"/>
            <a:chExt cx="5232" cy="785"/>
          </a:xfrm>
        </p:grpSpPr>
        <p:sp>
          <p:nvSpPr>
            <p:cNvPr id="96261" name="Text Box 5"/>
            <p:cNvSpPr txBox="1">
              <a:spLocks noChangeArrowheads="1"/>
            </p:cNvSpPr>
            <p:nvPr/>
          </p:nvSpPr>
          <p:spPr bwMode="auto">
            <a:xfrm>
              <a:off x="350" y="695"/>
              <a:ext cx="5040" cy="704"/>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marL="0" marR="0" lvl="0" indent="0" algn="just" defTabSz="914400" rtl="0" eaLnBrk="0" fontAlgn="base" latinLnBrk="0" hangingPunct="0">
                <a:lnSpc>
                  <a:spcPct val="120000"/>
                </a:lnSpc>
                <a:spcBef>
                  <a:spcPct val="0"/>
                </a:spcBef>
                <a:spcAft>
                  <a:spcPct val="0"/>
                </a:spcAft>
                <a:buClrTx/>
                <a:buSzTx/>
                <a:buFontTx/>
                <a:buNone/>
                <a:defRPr/>
              </a:pPr>
              <a:r>
                <a:rPr kumimoji="1"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zh-CN" altLang="en-US" sz="2800" b="0"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设</a:t>
              </a:r>
              <a:r>
                <a:rPr kumimoji="1" lang="en-US" altLang="zh-CN" sz="2800" b="0"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zh-CN" altLang="en-US" sz="2800" b="0"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是一个随机变量，若</a:t>
              </a:r>
              <a:r>
                <a:rPr kumimoji="1" lang="en-US" altLang="zh-CN" sz="2800" b="0"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E</a:t>
              </a:r>
              <a:r>
                <a:rPr kumimoji="1" lang="en-US" altLang="zh-CN" sz="2800" b="0"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0"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2800" b="0"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0"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E</a:t>
              </a:r>
              <a:r>
                <a:rPr kumimoji="1" lang="en-US" altLang="zh-CN" sz="2800" b="0"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0"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2800" b="0"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0" i="0" u="none" strike="noStrike" kern="1200" cap="none" spc="0" normalizeH="0" baseline="30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2</a:t>
              </a:r>
              <a:r>
                <a:rPr kumimoji="1" lang="zh-CN" altLang="en-US" sz="2800" b="0"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存在 </a:t>
              </a:r>
              <a:r>
                <a:rPr kumimoji="1" lang="en-US" altLang="zh-CN" sz="2800" b="0"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zh-CN" altLang="en-US" sz="2800" b="0"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称</a:t>
              </a:r>
            </a:p>
            <a:p>
              <a:pPr marL="0" marR="0" lvl="0" indent="0" algn="just" defTabSz="914400" rtl="0" eaLnBrk="0" fontAlgn="base" latinLnBrk="0" hangingPunct="0">
                <a:lnSpc>
                  <a:spcPct val="120000"/>
                </a:lnSpc>
                <a:spcBef>
                  <a:spcPct val="0"/>
                </a:spcBef>
                <a:spcAft>
                  <a:spcPct val="0"/>
                </a:spcAft>
                <a:buClrTx/>
                <a:buSzTx/>
                <a:buFontTx/>
                <a:buNone/>
                <a:defRPr/>
              </a:pPr>
              <a:endParaRPr kumimoji="1" lang="en-US" altLang="zh-CN" sz="2800" b="0"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sp>
          <p:nvSpPr>
            <p:cNvPr id="96262" name="Text Box 6"/>
            <p:cNvSpPr txBox="1">
              <a:spLocks noChangeArrowheads="1"/>
            </p:cNvSpPr>
            <p:nvPr/>
          </p:nvSpPr>
          <p:spPr bwMode="auto">
            <a:xfrm>
              <a:off x="158" y="1130"/>
              <a:ext cx="139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1"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E</a:t>
              </a:r>
              <a:r>
                <a:rPr kumimoji="1"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E</a:t>
              </a:r>
              <a:r>
                <a:rPr kumimoji="1"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0" u="none" strike="noStrike" kern="1200" cap="none" spc="0" normalizeH="0" baseline="30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2</a:t>
              </a:r>
            </a:p>
          </p:txBody>
        </p:sp>
        <p:sp>
          <p:nvSpPr>
            <p:cNvPr id="96263" name="Text Box 7"/>
            <p:cNvSpPr txBox="1">
              <a:spLocks noChangeArrowheads="1"/>
            </p:cNvSpPr>
            <p:nvPr/>
          </p:nvSpPr>
          <p:spPr bwMode="auto">
            <a:xfrm>
              <a:off x="1424" y="1153"/>
              <a:ext cx="150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为 </a:t>
              </a:r>
              <a:r>
                <a:rPr kumimoji="1" lang="en-US" altLang="zh-CN" sz="2800" b="1" i="1"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X </a:t>
              </a:r>
              <a:r>
                <a:rPr kumimoji="1" lang="zh-CN" altLang="en-US" sz="2800" b="1" i="0"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的方差</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   </a:t>
              </a:r>
              <a:endParaRPr kumimoji="1" lang="en-US" altLang="zh-CN" sz="2800" b="0"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pSp>
      <p:sp>
        <p:nvSpPr>
          <p:cNvPr id="96264" name="Text Box 8"/>
          <p:cNvSpPr txBox="1">
            <a:spLocks noChangeArrowheads="1"/>
          </p:cNvSpPr>
          <p:nvPr/>
        </p:nvSpPr>
        <p:spPr bwMode="auto">
          <a:xfrm>
            <a:off x="3708400" y="2701925"/>
            <a:ext cx="49530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1" lang="zh-CN" altLang="en-US"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记为</a:t>
            </a:r>
            <a:r>
              <a:rPr kumimoji="1"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D(X)</a:t>
            </a:r>
            <a:r>
              <a:rPr kumimoji="1" lang="zh-CN" altLang="en-US"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或</a:t>
            </a:r>
            <a:r>
              <a:rPr kumimoji="1" lang="en-US" altLang="zh-CN" sz="2800" b="1" i="0" u="none" strike="noStrike" kern="1200" cap="none" spc="0" normalizeH="0" baseline="0" noProof="0" dirty="0" err="1" smtClean="0">
                <a:ln>
                  <a:noFill/>
                </a:ln>
                <a:solidFill>
                  <a:srgbClr val="000000"/>
                </a:solidFill>
                <a:effectLst/>
                <a:uLnTx/>
                <a:uFillTx/>
                <a:latin typeface="Times New Roman" panose="02020603050405020304" pitchFamily="18" charset="0"/>
                <a:ea typeface="宋体" panose="02010600030101010101" pitchFamily="2" charset="-122"/>
                <a:cs typeface="+mn-cs"/>
              </a:rPr>
              <a:t>Var</a:t>
            </a:r>
            <a:r>
              <a:rPr kumimoji="1"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zh-CN" altLang="en-US"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，即</a:t>
            </a:r>
            <a:endParaRPr kumimoji="1" lang="zh-CN" altLang="en-US" sz="2800" b="0"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aphicFrame>
        <p:nvGraphicFramePr>
          <p:cNvPr id="96265" name="Object 9"/>
          <p:cNvGraphicFramePr>
            <a:graphicFrameLocks noChangeAspect="1"/>
          </p:cNvGraphicFramePr>
          <p:nvPr>
            <p:extLst>
              <p:ext uri="{D42A27DB-BD31-4B8C-83A1-F6EECF244321}">
                <p14:modId xmlns:p14="http://schemas.microsoft.com/office/powerpoint/2010/main" val="1446648615"/>
              </p:ext>
            </p:extLst>
          </p:nvPr>
        </p:nvGraphicFramePr>
        <p:xfrm>
          <a:off x="676856" y="4286250"/>
          <a:ext cx="7472112" cy="1047750"/>
        </p:xfrm>
        <a:graphic>
          <a:graphicData uri="http://schemas.openxmlformats.org/presentationml/2006/ole">
            <mc:AlternateContent xmlns:mc="http://schemas.openxmlformats.org/markup-compatibility/2006">
              <mc:Choice xmlns:v="urn:schemas-microsoft-com:vml" Requires="v">
                <p:oleObj spid="_x0000_s187436" name="Equation" r:id="rId3" imgW="81381600" imgH="11582400" progId="Equation.DSMT4">
                  <p:embed/>
                </p:oleObj>
              </mc:Choice>
              <mc:Fallback>
                <p:oleObj name="Equation" r:id="rId3" imgW="81381600" imgH="11582400" progId="Equation.DSMT4">
                  <p:embed/>
                  <p:pic>
                    <p:nvPicPr>
                      <p:cNvPr id="96265" name="Object 9"/>
                      <p:cNvPicPr>
                        <a:picLocks noChangeAspect="1" noChangeArrowheads="1"/>
                      </p:cNvPicPr>
                      <p:nvPr/>
                    </p:nvPicPr>
                    <p:blipFill>
                      <a:blip r:embed="rId4"/>
                      <a:srcRect/>
                      <a:stretch>
                        <a:fillRect/>
                      </a:stretch>
                    </p:blipFill>
                    <p:spPr bwMode="auto">
                      <a:xfrm>
                        <a:off x="676856" y="4286250"/>
                        <a:ext cx="7472112" cy="1047750"/>
                      </a:xfrm>
                      <a:prstGeom prst="rect">
                        <a:avLst/>
                      </a:prstGeom>
                      <a:noFill/>
                      <a:ln>
                        <a:noFill/>
                      </a:ln>
                      <a:effectLst/>
                    </p:spPr>
                  </p:pic>
                </p:oleObj>
              </mc:Fallback>
            </mc:AlternateContent>
          </a:graphicData>
        </a:graphic>
      </p:graphicFrame>
      <p:sp>
        <p:nvSpPr>
          <p:cNvPr id="96266" name="Rectangle 10"/>
          <p:cNvSpPr>
            <a:spLocks noChangeArrowheads="1"/>
          </p:cNvSpPr>
          <p:nvPr/>
        </p:nvSpPr>
        <p:spPr bwMode="auto">
          <a:xfrm>
            <a:off x="1939925" y="3508375"/>
            <a:ext cx="40719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en-US" altLang="zh-CN" sz="2800" b="1" i="1"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D</a:t>
            </a:r>
            <a:r>
              <a:rPr kumimoji="1" lang="en-US" altLang="zh-CN" sz="2800" b="1" i="0"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X</a:t>
            </a:r>
            <a:r>
              <a:rPr kumimoji="1" lang="en-US" altLang="zh-CN" sz="2800" b="1" i="0"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)=Var(X)=</a:t>
            </a:r>
            <a:r>
              <a:rPr kumimoji="1" lang="en-US" altLang="zh-CN" sz="2800" b="1" i="1"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E</a:t>
            </a:r>
            <a:r>
              <a:rPr kumimoji="1" lang="en-US" altLang="zh-CN" sz="2800" b="1" i="0"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X</a:t>
            </a:r>
            <a:r>
              <a:rPr kumimoji="1" lang="en-US" altLang="zh-CN" sz="2800" b="1" i="0"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E</a:t>
            </a:r>
            <a:r>
              <a:rPr kumimoji="1" lang="en-US" altLang="zh-CN" sz="2800" b="1" i="0"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X</a:t>
            </a:r>
            <a:r>
              <a:rPr kumimoji="1" lang="en-US" altLang="zh-CN" sz="2800" b="1" i="0"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a:t>
            </a:r>
            <a:r>
              <a:rPr kumimoji="1" lang="en-US" altLang="zh-CN" sz="2800" b="1" i="0" u="none" strike="noStrike" kern="1200" cap="none" spc="0" normalizeH="0" baseline="3000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2</a:t>
            </a:r>
          </a:p>
        </p:txBody>
      </p:sp>
    </p:spTree>
    <p:extLst>
      <p:ext uri="{BB962C8B-B14F-4D97-AF65-F5344CB8AC3E}">
        <p14:creationId xmlns:p14="http://schemas.microsoft.com/office/powerpoint/2010/main" val="270885352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8306" name="Object 2"/>
          <p:cNvGraphicFramePr>
            <a:graphicFrameLocks noChangeAspect="1"/>
          </p:cNvGraphicFramePr>
          <p:nvPr>
            <p:extLst>
              <p:ext uri="{D42A27DB-BD31-4B8C-83A1-F6EECF244321}">
                <p14:modId xmlns:p14="http://schemas.microsoft.com/office/powerpoint/2010/main" val="3595388054"/>
              </p:ext>
            </p:extLst>
          </p:nvPr>
        </p:nvGraphicFramePr>
        <p:xfrm>
          <a:off x="4181475" y="2066925"/>
          <a:ext cx="112713" cy="214313"/>
        </p:xfrm>
        <a:graphic>
          <a:graphicData uri="http://schemas.openxmlformats.org/presentationml/2006/ole">
            <mc:AlternateContent xmlns:mc="http://schemas.openxmlformats.org/markup-compatibility/2006">
              <mc:Choice xmlns:v="urn:schemas-microsoft-com:vml" Requires="v">
                <p:oleObj spid="_x0000_s188547" name="公式" r:id="rId3" imgW="114300" imgH="215900" progId="Equation.3">
                  <p:embed/>
                </p:oleObj>
              </mc:Choice>
              <mc:Fallback>
                <p:oleObj name="公式" r:id="rId3" imgW="114300" imgH="215900" progId="Equation.3">
                  <p:embed/>
                  <p:pic>
                    <p:nvPicPr>
                      <p:cNvPr id="98306"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81475" y="2066925"/>
                        <a:ext cx="112713" cy="214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8307" name="Object 3"/>
          <p:cNvGraphicFramePr>
            <a:graphicFrameLocks noChangeAspect="1"/>
          </p:cNvGraphicFramePr>
          <p:nvPr>
            <p:extLst>
              <p:ext uri="{D42A27DB-BD31-4B8C-83A1-F6EECF244321}">
                <p14:modId xmlns:p14="http://schemas.microsoft.com/office/powerpoint/2010/main" val="3429882037"/>
              </p:ext>
            </p:extLst>
          </p:nvPr>
        </p:nvGraphicFramePr>
        <p:xfrm>
          <a:off x="4181475" y="2066925"/>
          <a:ext cx="112713" cy="214313"/>
        </p:xfrm>
        <a:graphic>
          <a:graphicData uri="http://schemas.openxmlformats.org/presentationml/2006/ole">
            <mc:AlternateContent xmlns:mc="http://schemas.openxmlformats.org/markup-compatibility/2006">
              <mc:Choice xmlns:v="urn:schemas-microsoft-com:vml" Requires="v">
                <p:oleObj spid="_x0000_s188548" name="公式" r:id="rId5" imgW="114300" imgH="215900" progId="Equation.3">
                  <p:embed/>
                </p:oleObj>
              </mc:Choice>
              <mc:Fallback>
                <p:oleObj name="公式" r:id="rId5" imgW="114300" imgH="215900" progId="Equation.3">
                  <p:embed/>
                  <p:pic>
                    <p:nvPicPr>
                      <p:cNvPr id="98307"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81475" y="2066925"/>
                        <a:ext cx="112713" cy="214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8308" name="AutoShape 4"/>
          <p:cNvSpPr>
            <a:spLocks noChangeArrowheads="1"/>
          </p:cNvSpPr>
          <p:nvPr/>
        </p:nvSpPr>
        <p:spPr bwMode="auto">
          <a:xfrm>
            <a:off x="6432550" y="1600200"/>
            <a:ext cx="2016125" cy="2376488"/>
          </a:xfrm>
          <a:prstGeom prst="wedgeRectCallout">
            <a:avLst>
              <a:gd name="adj1" fmla="val -112361"/>
              <a:gd name="adj2" fmla="val 5847"/>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base" latinLnBrk="0" hangingPunct="1">
              <a:lnSpc>
                <a:spcPct val="100000"/>
              </a:lnSpc>
              <a:spcBef>
                <a:spcPct val="50000"/>
              </a:spcBef>
              <a:spcAft>
                <a:spcPct val="0"/>
              </a:spcAft>
              <a:buClrTx/>
              <a:buSzTx/>
              <a:buFontTx/>
              <a:buNone/>
              <a:defRPr/>
            </a:pP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为离散型，</a:t>
            </a:r>
          </a:p>
          <a:p>
            <a:pPr marL="0" marR="0" lvl="0" indent="0" algn="l" defTabSz="914400" rtl="0" eaLnBrk="1" fontAlgn="base" latinLnBrk="0" hangingPunct="1">
              <a:lnSpc>
                <a:spcPct val="100000"/>
              </a:lnSpc>
              <a:spcBef>
                <a:spcPct val="50000"/>
              </a:spcBef>
              <a:spcAft>
                <a:spcPct val="0"/>
              </a:spcAft>
              <a:buClrTx/>
              <a:buSzTx/>
              <a:buFontTx/>
              <a:buNone/>
              <a:defRPr/>
            </a:pP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分布律</a:t>
            </a:r>
          </a:p>
          <a:p>
            <a:pPr marL="0" marR="0" lvl="0" indent="0" algn="l" defTabSz="914400" rtl="0" eaLnBrk="1" fontAlgn="base" latinLnBrk="0" hangingPunct="1">
              <a:lnSpc>
                <a:spcPct val="100000"/>
              </a:lnSpc>
              <a:spcBef>
                <a:spcPct val="50000"/>
              </a:spcBef>
              <a:spcAft>
                <a:spcPct val="0"/>
              </a:spcAft>
              <a:buClrTx/>
              <a:buSzTx/>
              <a:buFontTx/>
              <a:buNone/>
              <a:defRPr/>
            </a:pP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P</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2800" b="1" i="1" u="none" strike="noStrike" kern="1200" cap="none" spc="0" normalizeH="0" baseline="-2500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k</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p</a:t>
            </a:r>
            <a:r>
              <a:rPr kumimoji="1" lang="en-US" altLang="zh-CN" sz="2800" b="1" i="1" u="none" strike="noStrike" kern="1200" cap="none" spc="0" normalizeH="0" baseline="-2500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k</a:t>
            </a:r>
            <a:endParaRPr kumimoji="1" lang="en-US" altLang="zh-CN" sz="2800" b="1" i="0" u="none" strike="noStrike" kern="1200" cap="none" spc="0" normalizeH="0" baseline="-25000" noProof="0" smtClean="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aphicFrame>
        <p:nvGraphicFramePr>
          <p:cNvPr id="98310" name="Object 6"/>
          <p:cNvGraphicFramePr>
            <a:graphicFrameLocks noChangeAspect="1"/>
          </p:cNvGraphicFramePr>
          <p:nvPr>
            <p:extLst>
              <p:ext uri="{D42A27DB-BD31-4B8C-83A1-F6EECF244321}">
                <p14:modId xmlns:p14="http://schemas.microsoft.com/office/powerpoint/2010/main" val="1520069195"/>
              </p:ext>
            </p:extLst>
          </p:nvPr>
        </p:nvGraphicFramePr>
        <p:xfrm>
          <a:off x="671513" y="2176463"/>
          <a:ext cx="5113337" cy="1822450"/>
        </p:xfrm>
        <a:graphic>
          <a:graphicData uri="http://schemas.openxmlformats.org/presentationml/2006/ole">
            <mc:AlternateContent xmlns:mc="http://schemas.openxmlformats.org/markup-compatibility/2006">
              <mc:Choice xmlns:v="urn:schemas-microsoft-com:vml" Requires="v">
                <p:oleObj spid="_x0000_s188549" name="公式" r:id="rId6" imgW="5152390" imgH="1720850" progId="Equation.3">
                  <p:embed/>
                </p:oleObj>
              </mc:Choice>
              <mc:Fallback>
                <p:oleObj name="公式" r:id="rId6" imgW="5152390" imgH="1720850" progId="Equation.3">
                  <p:embed/>
                  <p:pic>
                    <p:nvPicPr>
                      <p:cNvPr id="9831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1513" y="2176463"/>
                        <a:ext cx="5113337" cy="182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8311" name="Text Box 7"/>
          <p:cNvSpPr txBox="1">
            <a:spLocks noChangeArrowheads="1"/>
          </p:cNvSpPr>
          <p:nvPr/>
        </p:nvSpPr>
        <p:spPr bwMode="auto">
          <a:xfrm>
            <a:off x="323850" y="617538"/>
            <a:ext cx="37147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黑体" panose="02010609060101010101" pitchFamily="49" charset="-122"/>
                <a:cs typeface="+mn-cs"/>
              </a:rPr>
              <a:t>方差的计算</a:t>
            </a:r>
          </a:p>
        </p:txBody>
      </p:sp>
      <p:sp>
        <p:nvSpPr>
          <p:cNvPr id="98312" name="AutoShape 8"/>
          <p:cNvSpPr/>
          <p:nvPr/>
        </p:nvSpPr>
        <p:spPr bwMode="auto">
          <a:xfrm flipH="1">
            <a:off x="457200" y="4519613"/>
            <a:ext cx="4535488" cy="609600"/>
          </a:xfrm>
          <a:prstGeom prst="borderCallout1">
            <a:avLst>
              <a:gd name="adj1" fmla="val 18750"/>
              <a:gd name="adj2" fmla="val -1681"/>
              <a:gd name="adj3" fmla="val -104167"/>
              <a:gd name="adj4" fmla="val -3921"/>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defRPr/>
            </a:pP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为连续型，</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概率密度 </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f(x</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p>
        </p:txBody>
      </p:sp>
      <p:sp>
        <p:nvSpPr>
          <p:cNvPr id="9" name="Text Box 3"/>
          <p:cNvSpPr txBox="1">
            <a:spLocks noChangeArrowheads="1"/>
          </p:cNvSpPr>
          <p:nvPr/>
        </p:nvSpPr>
        <p:spPr bwMode="auto">
          <a:xfrm>
            <a:off x="4992688" y="4696620"/>
            <a:ext cx="46482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marL="0" marR="0" lvl="0" indent="0" algn="just" defTabSz="914400" rtl="0" eaLnBrk="0" fontAlgn="base" latinLnBrk="0" hangingPunct="0">
              <a:lnSpc>
                <a:spcPct val="100000"/>
              </a:lnSpc>
              <a:spcBef>
                <a:spcPct val="0"/>
              </a:spcBef>
              <a:spcAft>
                <a:spcPct val="0"/>
              </a:spcAft>
              <a:buClrTx/>
              <a:buSzTx/>
              <a:buFontTx/>
              <a:buNone/>
              <a:defRPr/>
            </a:pPr>
            <a:r>
              <a:rPr kumimoji="1"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en-US" altLang="zh-CN" sz="2800" b="1" i="1" u="none" strike="noStrike" kern="1200" cap="none" spc="0" normalizeH="0" baseline="0" noProof="0" dirty="0" smtClean="0">
                <a:ln>
                  <a:noFill/>
                </a:ln>
                <a:solidFill>
                  <a:srgbClr val="CC3300"/>
                </a:solidFill>
                <a:effectLst/>
                <a:uLnTx/>
                <a:uFillTx/>
                <a:latin typeface="Times New Roman" panose="02020603050405020304" pitchFamily="18" charset="0"/>
                <a:ea typeface="宋体" panose="02010600030101010101" pitchFamily="2" charset="-122"/>
                <a:cs typeface="+mn-cs"/>
              </a:rPr>
              <a:t>D</a:t>
            </a:r>
            <a:r>
              <a:rPr kumimoji="1" lang="en-US" altLang="zh-CN" sz="2800" b="1" i="0" u="none" strike="noStrike" kern="1200" cap="none" spc="0" normalizeH="0" baseline="0" noProof="0" dirty="0" smtClean="0">
                <a:ln>
                  <a:noFill/>
                </a:ln>
                <a:solidFill>
                  <a:srgbClr val="CC33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dirty="0" smtClean="0">
                <a:ln>
                  <a:noFill/>
                </a:ln>
                <a:solidFill>
                  <a:srgbClr val="CC3300"/>
                </a:solidFill>
                <a:effectLst/>
                <a:uLnTx/>
                <a:uFillTx/>
                <a:latin typeface="Times New Roman" panose="02020603050405020304" pitchFamily="18" charset="0"/>
                <a:ea typeface="宋体" panose="02010600030101010101" pitchFamily="2" charset="-122"/>
                <a:cs typeface="+mn-cs"/>
              </a:rPr>
              <a:t>X</a:t>
            </a:r>
            <a:r>
              <a:rPr kumimoji="1" lang="en-US" altLang="zh-CN" sz="2800" b="1" i="0" u="none" strike="noStrike" kern="1200" cap="none" spc="0" normalizeH="0" baseline="0" noProof="0" dirty="0" smtClean="0">
                <a:ln>
                  <a:noFill/>
                </a:ln>
                <a:solidFill>
                  <a:srgbClr val="CC33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dirty="0" smtClean="0">
                <a:ln>
                  <a:noFill/>
                </a:ln>
                <a:solidFill>
                  <a:srgbClr val="CC3300"/>
                </a:solidFill>
                <a:effectLst/>
                <a:uLnTx/>
                <a:uFillTx/>
                <a:latin typeface="Times New Roman" panose="02020603050405020304" pitchFamily="18" charset="0"/>
                <a:ea typeface="宋体" panose="02010600030101010101" pitchFamily="2" charset="-122"/>
                <a:cs typeface="+mn-cs"/>
              </a:rPr>
              <a:t>E</a:t>
            </a:r>
            <a:r>
              <a:rPr kumimoji="1" lang="en-US" altLang="zh-CN" sz="2800" b="1" i="0" u="none" strike="noStrike" kern="1200" cap="none" spc="0" normalizeH="0" baseline="0" noProof="0" dirty="0" smtClean="0">
                <a:ln>
                  <a:noFill/>
                </a:ln>
                <a:solidFill>
                  <a:srgbClr val="CC33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dirty="0" smtClean="0">
                <a:ln>
                  <a:noFill/>
                </a:ln>
                <a:solidFill>
                  <a:srgbClr val="CC3300"/>
                </a:solidFill>
                <a:effectLst/>
                <a:uLnTx/>
                <a:uFillTx/>
                <a:latin typeface="Times New Roman" panose="02020603050405020304" pitchFamily="18" charset="0"/>
                <a:ea typeface="宋体" panose="02010600030101010101" pitchFamily="2" charset="-122"/>
                <a:cs typeface="+mn-cs"/>
              </a:rPr>
              <a:t>X</a:t>
            </a:r>
            <a:r>
              <a:rPr kumimoji="1" lang="en-US" altLang="zh-CN" sz="2800" b="1" i="0" u="none" strike="noStrike" kern="1200" cap="none" spc="0" normalizeH="0" baseline="30000" noProof="0" dirty="0" smtClean="0">
                <a:ln>
                  <a:noFill/>
                </a:ln>
                <a:solidFill>
                  <a:srgbClr val="CC3300"/>
                </a:solidFill>
                <a:effectLst/>
                <a:uLnTx/>
                <a:uFillTx/>
                <a:latin typeface="Times New Roman" panose="02020603050405020304" pitchFamily="18" charset="0"/>
                <a:ea typeface="宋体" panose="02010600030101010101" pitchFamily="2" charset="-122"/>
                <a:cs typeface="+mn-cs"/>
              </a:rPr>
              <a:t>2</a:t>
            </a:r>
            <a:r>
              <a:rPr kumimoji="1" lang="en-US" altLang="zh-CN" sz="2800" b="1" i="0" u="none" strike="noStrike" kern="1200" cap="none" spc="0" normalizeH="0" baseline="0" noProof="0" dirty="0" smtClean="0">
                <a:ln>
                  <a:noFill/>
                </a:ln>
                <a:solidFill>
                  <a:srgbClr val="CC33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dirty="0" smtClean="0">
                <a:ln>
                  <a:noFill/>
                </a:ln>
                <a:solidFill>
                  <a:srgbClr val="CC3300"/>
                </a:solidFill>
                <a:effectLst/>
                <a:uLnTx/>
                <a:uFillTx/>
                <a:latin typeface="Times New Roman" panose="02020603050405020304" pitchFamily="18" charset="0"/>
                <a:ea typeface="宋体" panose="02010600030101010101" pitchFamily="2" charset="-122"/>
                <a:cs typeface="+mn-cs"/>
              </a:rPr>
              <a:t>E</a:t>
            </a:r>
            <a:r>
              <a:rPr kumimoji="1" lang="en-US" altLang="zh-CN" sz="2800" b="1" i="0" u="none" strike="noStrike" kern="1200" cap="none" spc="0" normalizeH="0" baseline="0" noProof="0" dirty="0" smtClean="0">
                <a:ln>
                  <a:noFill/>
                </a:ln>
                <a:solidFill>
                  <a:srgbClr val="CC33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dirty="0" smtClean="0">
                <a:ln>
                  <a:noFill/>
                </a:ln>
                <a:solidFill>
                  <a:srgbClr val="CC3300"/>
                </a:solidFill>
                <a:effectLst/>
                <a:uLnTx/>
                <a:uFillTx/>
                <a:latin typeface="Times New Roman" panose="02020603050405020304" pitchFamily="18" charset="0"/>
                <a:ea typeface="宋体" panose="02010600030101010101" pitchFamily="2" charset="-122"/>
                <a:cs typeface="+mn-cs"/>
              </a:rPr>
              <a:t>X</a:t>
            </a:r>
            <a:r>
              <a:rPr kumimoji="1" lang="en-US" altLang="zh-CN" sz="2800" b="1" i="0" u="none" strike="noStrike" kern="1200" cap="none" spc="0" normalizeH="0" baseline="0" noProof="0" dirty="0" smtClean="0">
                <a:ln>
                  <a:noFill/>
                </a:ln>
                <a:solidFill>
                  <a:srgbClr val="CC3300"/>
                </a:solidFill>
                <a:effectLst/>
                <a:uLnTx/>
                <a:uFillTx/>
                <a:latin typeface="Times New Roman" panose="02020603050405020304" pitchFamily="18" charset="0"/>
                <a:ea typeface="宋体" panose="02010600030101010101" pitchFamily="2" charset="-122"/>
                <a:cs typeface="+mn-cs"/>
              </a:rPr>
              <a:t>)]</a:t>
            </a:r>
            <a:r>
              <a:rPr kumimoji="1" lang="en-US" altLang="zh-CN" sz="2800" b="1" i="0" u="none" strike="noStrike" kern="1200" cap="none" spc="0" normalizeH="0" baseline="30000" noProof="0" dirty="0" smtClean="0">
                <a:ln>
                  <a:noFill/>
                </a:ln>
                <a:solidFill>
                  <a:srgbClr val="CC3300"/>
                </a:solidFill>
                <a:effectLst/>
                <a:uLnTx/>
                <a:uFillTx/>
                <a:latin typeface="Times New Roman" panose="02020603050405020304" pitchFamily="18" charset="0"/>
                <a:ea typeface="宋体" panose="02010600030101010101" pitchFamily="2" charset="-122"/>
                <a:cs typeface="+mn-cs"/>
              </a:rPr>
              <a:t>2</a:t>
            </a:r>
            <a:r>
              <a:rPr kumimoji="1"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                    </a:t>
            </a:r>
          </a:p>
        </p:txBody>
      </p:sp>
    </p:spTree>
    <p:extLst>
      <p:ext uri="{BB962C8B-B14F-4D97-AF65-F5344CB8AC3E}">
        <p14:creationId xmlns:p14="http://schemas.microsoft.com/office/powerpoint/2010/main" val="2124805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830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83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8" grpId="0" animBg="1" autoUpdateAnimBg="0"/>
      <p:bldP spid="98312"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ext Box 2"/>
          <p:cNvSpPr txBox="1">
            <a:spLocks noChangeArrowheads="1"/>
          </p:cNvSpPr>
          <p:nvPr/>
        </p:nvSpPr>
        <p:spPr bwMode="auto">
          <a:xfrm>
            <a:off x="628650" y="833438"/>
            <a:ext cx="5334000" cy="579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defRPr/>
            </a:pPr>
            <a:r>
              <a:rPr kumimoji="1" lang="zh-CN" altLang="en-US"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黑体" panose="02010609060101010101" pitchFamily="49" charset="-122"/>
                <a:cs typeface="+mn-cs"/>
              </a:rPr>
              <a:t>方差的性质</a:t>
            </a:r>
          </a:p>
        </p:txBody>
      </p:sp>
      <p:sp>
        <p:nvSpPr>
          <p:cNvPr id="105475" name="Rectangle 3"/>
          <p:cNvSpPr>
            <a:spLocks noChangeArrowheads="1"/>
          </p:cNvSpPr>
          <p:nvPr/>
        </p:nvSpPr>
        <p:spPr bwMode="auto">
          <a:xfrm>
            <a:off x="306388" y="1685925"/>
            <a:ext cx="5181600" cy="519113"/>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   1. </a:t>
            </a: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设</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C </a:t>
            </a: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是常数</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则 </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D</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C</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)=0 ;</a:t>
            </a:r>
          </a:p>
        </p:txBody>
      </p:sp>
      <p:sp>
        <p:nvSpPr>
          <p:cNvPr id="105476" name="Rectangle 4"/>
          <p:cNvSpPr>
            <a:spLocks noChangeArrowheads="1"/>
          </p:cNvSpPr>
          <p:nvPr/>
        </p:nvSpPr>
        <p:spPr bwMode="auto">
          <a:xfrm>
            <a:off x="307975" y="2622550"/>
            <a:ext cx="7848600" cy="519113"/>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   2. </a:t>
            </a: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若 </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C </a:t>
            </a: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是常数</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则 </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D</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CX</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C</a:t>
            </a:r>
            <a:r>
              <a:rPr kumimoji="1" lang="en-US" altLang="zh-CN" sz="2800" b="1" i="0" u="none" strike="noStrike" kern="1200" cap="none" spc="0" normalizeH="0" baseline="3000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2</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D</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 ;</a:t>
            </a:r>
          </a:p>
        </p:txBody>
      </p:sp>
      <p:sp>
        <p:nvSpPr>
          <p:cNvPr id="105477" name="Rectangle 5"/>
          <p:cNvSpPr>
            <a:spLocks noChangeArrowheads="1"/>
          </p:cNvSpPr>
          <p:nvPr/>
        </p:nvSpPr>
        <p:spPr bwMode="auto">
          <a:xfrm>
            <a:off x="306388" y="3295650"/>
            <a:ext cx="7848600" cy="1501775"/>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marL="0" marR="0" lvl="0" indent="0" algn="l" defTabSz="914400" rtl="0" eaLnBrk="1" fontAlgn="base" latinLnBrk="0" hangingPunct="1">
              <a:lnSpc>
                <a:spcPct val="165000"/>
              </a:lnSpc>
              <a:spcBef>
                <a:spcPct val="0"/>
              </a:spcBef>
              <a:spcAft>
                <a:spcPct val="0"/>
              </a:spcAft>
              <a:buClrTx/>
              <a:buSzTx/>
              <a:buFontTx/>
              <a:buNone/>
              <a:defRPr/>
            </a:pP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   3. </a:t>
            </a: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设 </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X </a:t>
            </a: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与 </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Y </a:t>
            </a: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是两个随机变量，则</a:t>
            </a:r>
          </a:p>
          <a:p>
            <a:pPr marL="0" marR="0" lvl="0" indent="0" algn="l" defTabSz="914400" rtl="0" eaLnBrk="1" fontAlgn="base" latinLnBrk="0" hangingPunct="1">
              <a:lnSpc>
                <a:spcPct val="165000"/>
              </a:lnSpc>
              <a:spcBef>
                <a:spcPct val="0"/>
              </a:spcBef>
              <a:spcAft>
                <a:spcPct val="0"/>
              </a:spcAft>
              <a:buClrTx/>
              <a:buSzTx/>
              <a:buFontTx/>
              <a:buNone/>
              <a:defRPr/>
            </a:pPr>
            <a:r>
              <a:rPr kumimoji="1" lang="zh-CN" altLang="en-US"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D</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Y</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D</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D</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Y</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)+2</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E</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E</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Y</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E</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Y</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p>
        </p:txBody>
      </p:sp>
    </p:spTree>
    <p:extLst>
      <p:ext uri="{BB962C8B-B14F-4D97-AF65-F5344CB8AC3E}">
        <p14:creationId xmlns:p14="http://schemas.microsoft.com/office/powerpoint/2010/main" val="424780338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5" name="Text Box 3"/>
          <p:cNvSpPr txBox="1">
            <a:spLocks noChangeArrowheads="1"/>
          </p:cNvSpPr>
          <p:nvPr/>
        </p:nvSpPr>
        <p:spPr bwMode="auto">
          <a:xfrm>
            <a:off x="2914420" y="636588"/>
            <a:ext cx="296908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随机变量</a:t>
            </a:r>
            <a:r>
              <a:rPr kumimoji="1"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zh-CN" altLang="en-US"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具有，</a:t>
            </a:r>
          </a:p>
        </p:txBody>
      </p:sp>
      <p:graphicFrame>
        <p:nvGraphicFramePr>
          <p:cNvPr id="100365" name="Object 13"/>
          <p:cNvGraphicFramePr>
            <a:graphicFrameLocks noChangeAspect="1"/>
          </p:cNvGraphicFramePr>
          <p:nvPr/>
        </p:nvGraphicFramePr>
        <p:xfrm>
          <a:off x="3275856" y="1390650"/>
          <a:ext cx="4013200" cy="393700"/>
        </p:xfrm>
        <a:graphic>
          <a:graphicData uri="http://schemas.openxmlformats.org/presentationml/2006/ole">
            <mc:AlternateContent xmlns:mc="http://schemas.openxmlformats.org/markup-compatibility/2006">
              <mc:Choice xmlns:v="urn:schemas-microsoft-com:vml" Requires="v">
                <p:oleObj spid="_x0000_s189729" name="公式" r:id="rId3" imgW="4139565" imgH="403225" progId="Equation.3">
                  <p:embed/>
                </p:oleObj>
              </mc:Choice>
              <mc:Fallback>
                <p:oleObj name="公式" r:id="rId3" imgW="4139565" imgH="403225" progId="Equation.3">
                  <p:embed/>
                  <p:pic>
                    <p:nvPicPr>
                      <p:cNvPr id="100365" name="Object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5856" y="1390650"/>
                        <a:ext cx="4013200" cy="393700"/>
                      </a:xfrm>
                      <a:prstGeom prst="rect">
                        <a:avLst/>
                      </a:prstGeom>
                      <a:solidFill>
                        <a:schemeClr val="accent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 name="Object 5"/>
          <p:cNvGraphicFramePr>
            <a:graphicFrameLocks noChangeAspect="1"/>
          </p:cNvGraphicFramePr>
          <p:nvPr/>
        </p:nvGraphicFramePr>
        <p:xfrm>
          <a:off x="3779912" y="2191010"/>
          <a:ext cx="3259510" cy="420171"/>
        </p:xfrm>
        <a:graphic>
          <a:graphicData uri="http://schemas.openxmlformats.org/presentationml/2006/ole">
            <mc:AlternateContent xmlns:mc="http://schemas.openxmlformats.org/markup-compatibility/2006">
              <mc:Choice xmlns:v="urn:schemas-microsoft-com:vml" Requires="v">
                <p:oleObj spid="_x0000_s189730" name="公式" r:id="rId5" imgW="3146425" imgH="403225" progId="Equation.3">
                  <p:embed/>
                </p:oleObj>
              </mc:Choice>
              <mc:Fallback>
                <p:oleObj name="公式" r:id="rId5" imgW="3146425" imgH="403225" progId="Equation.3">
                  <p:embed/>
                  <p:pic>
                    <p:nvPicPr>
                      <p:cNvPr id="14"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79912" y="2191010"/>
                        <a:ext cx="3259510" cy="420171"/>
                      </a:xfrm>
                      <a:prstGeom prst="rect">
                        <a:avLst/>
                      </a:prstGeom>
                      <a:solidFill>
                        <a:schemeClr val="accent1"/>
                      </a:solidFill>
                      <a:ln>
                        <a:noFill/>
                      </a:ln>
                      <a:effectLst/>
                    </p:spPr>
                  </p:pic>
                </p:oleObj>
              </mc:Fallback>
            </mc:AlternateContent>
          </a:graphicData>
        </a:graphic>
      </p:graphicFrame>
      <p:graphicFrame>
        <p:nvGraphicFramePr>
          <p:cNvPr id="15" name="Object 4"/>
          <p:cNvGraphicFramePr>
            <a:graphicFrameLocks noChangeAspect="1"/>
          </p:cNvGraphicFramePr>
          <p:nvPr/>
        </p:nvGraphicFramePr>
        <p:xfrm>
          <a:off x="611560" y="2125664"/>
          <a:ext cx="1827212" cy="550862"/>
        </p:xfrm>
        <a:graphic>
          <a:graphicData uri="http://schemas.openxmlformats.org/presentationml/2006/ole">
            <mc:AlternateContent xmlns:mc="http://schemas.openxmlformats.org/markup-compatibility/2006">
              <mc:Choice xmlns:v="urn:schemas-microsoft-com:vml" Requires="v">
                <p:oleObj spid="_x0000_s189731" name="Equation" r:id="rId7" imgW="16154400" imgH="4876800" progId="Equation.DSMT4">
                  <p:embed/>
                </p:oleObj>
              </mc:Choice>
              <mc:Fallback>
                <p:oleObj name="Equation" r:id="rId7" imgW="16154400" imgH="4876800" progId="Equation.DSMT4">
                  <p:embed/>
                  <p:pic>
                    <p:nvPicPr>
                      <p:cNvPr id="15" name="Object 4"/>
                      <p:cNvPicPr>
                        <a:picLocks noChangeAspect="1" noChangeArrowheads="1"/>
                      </p:cNvPicPr>
                      <p:nvPr/>
                    </p:nvPicPr>
                    <p:blipFill>
                      <a:blip r:embed="rId8"/>
                      <a:srcRect/>
                      <a:stretch>
                        <a:fillRect/>
                      </a:stretch>
                    </p:blipFill>
                    <p:spPr bwMode="auto">
                      <a:xfrm>
                        <a:off x="611560" y="2125664"/>
                        <a:ext cx="1827212" cy="550862"/>
                      </a:xfrm>
                      <a:prstGeom prst="rect">
                        <a:avLst/>
                      </a:prstGeom>
                      <a:noFill/>
                      <a:ln>
                        <a:noFill/>
                      </a:ln>
                      <a:effectLst/>
                    </p:spPr>
                  </p:pic>
                </p:oleObj>
              </mc:Fallback>
            </mc:AlternateContent>
          </a:graphicData>
        </a:graphic>
      </p:graphicFrame>
      <p:sp>
        <p:nvSpPr>
          <p:cNvPr id="2" name="矩形 1"/>
          <p:cNvSpPr/>
          <p:nvPr/>
        </p:nvSpPr>
        <p:spPr>
          <a:xfrm>
            <a:off x="467544" y="1325890"/>
            <a:ext cx="2606804" cy="523220"/>
          </a:xfrm>
          <a:prstGeom prst="rect">
            <a:avLst/>
          </a:prstGeom>
        </p:spPr>
        <p:txBody>
          <a:bodyPr wrap="none">
            <a:spAutoFit/>
          </a:bodyPr>
          <a:lstStyle/>
          <a:p>
            <a:r>
              <a:rPr kumimoji="1" lang="en-US" altLang="zh-CN" dirty="0" smtClean="0">
                <a:solidFill>
                  <a:srgbClr val="000000"/>
                </a:solidFill>
              </a:rPr>
              <a:t>X</a:t>
            </a:r>
            <a:r>
              <a:rPr kumimoji="1" lang="zh-CN" altLang="en-US" dirty="0" smtClean="0">
                <a:solidFill>
                  <a:srgbClr val="000000"/>
                </a:solidFill>
              </a:rPr>
              <a:t>服从</a:t>
            </a:r>
            <a:r>
              <a:rPr kumimoji="1" lang="en-US" altLang="zh-CN" dirty="0" smtClean="0">
                <a:solidFill>
                  <a:srgbClr val="000000"/>
                </a:solidFill>
              </a:rPr>
              <a:t>(0-1</a:t>
            </a:r>
            <a:r>
              <a:rPr kumimoji="1" lang="en-US" altLang="zh-CN" dirty="0">
                <a:solidFill>
                  <a:srgbClr val="000000"/>
                </a:solidFill>
              </a:rPr>
              <a:t>)</a:t>
            </a:r>
            <a:r>
              <a:rPr kumimoji="1" lang="zh-CN" altLang="en-US" dirty="0">
                <a:solidFill>
                  <a:srgbClr val="000000"/>
                </a:solidFill>
              </a:rPr>
              <a:t>分布</a:t>
            </a:r>
            <a:endParaRPr lang="zh-CN" altLang="en-US" dirty="0"/>
          </a:p>
        </p:txBody>
      </p:sp>
      <mc:AlternateContent xmlns:mc="http://schemas.openxmlformats.org/markup-compatibility/2006" xmlns:a14="http://schemas.microsoft.com/office/drawing/2010/main">
        <mc:Choice Requires="a14">
          <p:sp>
            <p:nvSpPr>
              <p:cNvPr id="3" name="矩形 2"/>
              <p:cNvSpPr/>
              <p:nvPr/>
            </p:nvSpPr>
            <p:spPr>
              <a:xfrm>
                <a:off x="571722" y="2780928"/>
                <a:ext cx="1867050"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d>
                        <m:dPr>
                          <m:begChr m:val=""/>
                          <m:ctrlPr>
                            <a:rPr lang="zh-CN" altLang="en-US" i="1">
                              <a:latin typeface="Cambria Math" panose="02040503050406030204" pitchFamily="18" charset="0"/>
                            </a:rPr>
                          </m:ctrlPr>
                        </m:dPr>
                        <m:e>
                          <m:r>
                            <a:rPr lang="zh-CN" altLang="en-US" i="1">
                              <a:latin typeface="Cambria Math" panose="02040503050406030204" pitchFamily="18" charset="0"/>
                            </a:rPr>
                            <m:t>𝑋</m:t>
                          </m:r>
                          <m:r>
                            <a:rPr lang="zh-CN" altLang="en-US" i="0">
                              <a:latin typeface="Cambria Math" panose="02040503050406030204" pitchFamily="18" charset="0"/>
                            </a:rPr>
                            <m:t>~</m:t>
                          </m:r>
                          <m:r>
                            <a:rPr lang="zh-CN" altLang="en-US" i="1">
                              <a:latin typeface="Cambria Math" panose="02040503050406030204" pitchFamily="18" charset="0"/>
                            </a:rPr>
                            <m:t>𝑈</m:t>
                          </m:r>
                          <m:r>
                            <a:rPr lang="zh-CN" altLang="en-US" i="0">
                              <a:latin typeface="Cambria Math" panose="02040503050406030204" pitchFamily="18" charset="0"/>
                            </a:rPr>
                            <m:t>(</m:t>
                          </m:r>
                          <m:r>
                            <a:rPr lang="zh-CN" altLang="en-US" i="1">
                              <a:latin typeface="Cambria Math" panose="02040503050406030204" pitchFamily="18" charset="0"/>
                            </a:rPr>
                            <m:t>𝑎</m:t>
                          </m:r>
                          <m:r>
                            <a:rPr lang="zh-CN" altLang="en-US" i="0">
                              <a:latin typeface="Cambria Math" panose="02040503050406030204" pitchFamily="18" charset="0"/>
                            </a:rPr>
                            <m:t>,</m:t>
                          </m:r>
                          <m:r>
                            <a:rPr lang="zh-CN" altLang="en-US" i="1">
                              <a:latin typeface="Cambria Math" panose="02040503050406030204" pitchFamily="18" charset="0"/>
                            </a:rPr>
                            <m:t>𝑏</m:t>
                          </m:r>
                        </m:e>
                      </m:d>
                    </m:oMath>
                  </m:oMathPara>
                </a14:m>
                <a:endParaRPr lang="zh-CN" altLang="en-US" dirty="0"/>
              </a:p>
            </p:txBody>
          </p:sp>
        </mc:Choice>
        <mc:Fallback xmlns="">
          <p:sp>
            <p:nvSpPr>
              <p:cNvPr id="3" name="矩形 2"/>
              <p:cNvSpPr>
                <a:spLocks noRot="1" noChangeAspect="1" noMove="1" noResize="1" noEditPoints="1" noAdjustHandles="1" noChangeArrowheads="1" noChangeShapeType="1" noTextEdit="1"/>
              </p:cNvSpPr>
              <p:nvPr/>
            </p:nvSpPr>
            <p:spPr>
              <a:xfrm>
                <a:off x="571722" y="2780928"/>
                <a:ext cx="1867050" cy="523220"/>
              </a:xfrm>
              <a:prstGeom prst="rect">
                <a:avLst/>
              </a:prstGeom>
              <a:blipFill rotWithShape="1">
                <a:blip r:embed="rId9"/>
                <a:stretch>
                  <a:fillRect l="-12" t="-50" r="20" b="46"/>
                </a:stretch>
              </a:blipFill>
            </p:spPr>
            <p:txBody>
              <a:bodyPr/>
              <a:lstStyle/>
              <a:p>
                <a:r>
                  <a:rPr lang="zh-CN" altLang="en-US">
                    <a:noFill/>
                  </a:rPr>
                  <a:t> </a:t>
                </a:r>
              </a:p>
            </p:txBody>
          </p:sp>
        </mc:Fallback>
      </mc:AlternateContent>
      <p:graphicFrame>
        <p:nvGraphicFramePr>
          <p:cNvPr id="18" name="Object 10"/>
          <p:cNvGraphicFramePr>
            <a:graphicFrameLocks noChangeAspect="1"/>
          </p:cNvGraphicFramePr>
          <p:nvPr/>
        </p:nvGraphicFramePr>
        <p:xfrm>
          <a:off x="3563888" y="2807900"/>
          <a:ext cx="3475534" cy="703028"/>
        </p:xfrm>
        <a:graphic>
          <a:graphicData uri="http://schemas.openxmlformats.org/presentationml/2006/ole">
            <mc:AlternateContent xmlns:mc="http://schemas.openxmlformats.org/markup-compatibility/2006">
              <mc:Choice xmlns:v="urn:schemas-microsoft-com:vml" Requires="v">
                <p:oleObj spid="_x0000_s189732" name="公式" r:id="rId10" imgW="4601210" imgH="934085" progId="Equation.3">
                  <p:embed/>
                </p:oleObj>
              </mc:Choice>
              <mc:Fallback>
                <p:oleObj name="公式" r:id="rId10" imgW="4601210" imgH="934085" progId="Equation.3">
                  <p:embed/>
                  <p:pic>
                    <p:nvPicPr>
                      <p:cNvPr id="18" name="Object 1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63888" y="2807900"/>
                        <a:ext cx="3475534" cy="703028"/>
                      </a:xfrm>
                      <a:prstGeom prst="rect">
                        <a:avLst/>
                      </a:prstGeom>
                      <a:solidFill>
                        <a:schemeClr val="accent1"/>
                      </a:solidFill>
                      <a:ln>
                        <a:noFill/>
                      </a:ln>
                      <a:effectLst/>
                    </p:spPr>
                  </p:pic>
                </p:oleObj>
              </mc:Fallback>
            </mc:AlternateContent>
          </a:graphicData>
        </a:graphic>
      </p:graphicFrame>
      <p:sp>
        <p:nvSpPr>
          <p:cNvPr id="4" name="矩形 3"/>
          <p:cNvSpPr/>
          <p:nvPr/>
        </p:nvSpPr>
        <p:spPr>
          <a:xfrm>
            <a:off x="648450" y="3789862"/>
            <a:ext cx="2608406" cy="523220"/>
          </a:xfrm>
          <a:prstGeom prst="rect">
            <a:avLst/>
          </a:prstGeom>
        </p:spPr>
        <p:txBody>
          <a:bodyPr wrap="none">
            <a:spAutoFit/>
          </a:bodyPr>
          <a:lstStyle/>
          <a:p>
            <a:r>
              <a:rPr kumimoji="1" lang="en-US" altLang="zh-CN" dirty="0">
                <a:solidFill>
                  <a:srgbClr val="000000"/>
                </a:solidFill>
              </a:rPr>
              <a:t>X</a:t>
            </a:r>
            <a:r>
              <a:rPr kumimoji="1" lang="zh-CN" altLang="en-US" dirty="0">
                <a:solidFill>
                  <a:srgbClr val="000000"/>
                </a:solidFill>
              </a:rPr>
              <a:t>服从指数分布</a:t>
            </a:r>
            <a:endParaRPr lang="zh-CN" altLang="en-US" dirty="0"/>
          </a:p>
        </p:txBody>
      </p:sp>
      <p:graphicFrame>
        <p:nvGraphicFramePr>
          <p:cNvPr id="20" name="Object 4"/>
          <p:cNvGraphicFramePr>
            <a:graphicFrameLocks noChangeAspect="1"/>
          </p:cNvGraphicFramePr>
          <p:nvPr/>
        </p:nvGraphicFramePr>
        <p:xfrm>
          <a:off x="3271003" y="3510928"/>
          <a:ext cx="3214688" cy="1081088"/>
        </p:xfrm>
        <a:graphic>
          <a:graphicData uri="http://schemas.openxmlformats.org/presentationml/2006/ole">
            <mc:AlternateContent xmlns:mc="http://schemas.openxmlformats.org/markup-compatibility/2006">
              <mc:Choice xmlns:v="urn:schemas-microsoft-com:vml" Requires="v">
                <p:oleObj spid="_x0000_s189733" name="Equation" r:id="rId12" imgW="1484630" imgH="501650" progId="Equation.DSMT4">
                  <p:embed/>
                </p:oleObj>
              </mc:Choice>
              <mc:Fallback>
                <p:oleObj name="Equation" r:id="rId12" imgW="1484630" imgH="501650" progId="Equation.DSMT4">
                  <p:embed/>
                  <p:pic>
                    <p:nvPicPr>
                      <p:cNvPr id="20" name="Object 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271003" y="3510928"/>
                        <a:ext cx="3214688" cy="1081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 name="Object 11"/>
          <p:cNvGraphicFramePr>
            <a:graphicFrameLocks noChangeAspect="1"/>
          </p:cNvGraphicFramePr>
          <p:nvPr/>
        </p:nvGraphicFramePr>
        <p:xfrm>
          <a:off x="3491880" y="4592016"/>
          <a:ext cx="3146697" cy="815916"/>
        </p:xfrm>
        <a:graphic>
          <a:graphicData uri="http://schemas.openxmlformats.org/presentationml/2006/ole">
            <mc:AlternateContent xmlns:mc="http://schemas.openxmlformats.org/markup-compatibility/2006">
              <mc:Choice xmlns:v="urn:schemas-microsoft-com:vml" Requires="v">
                <p:oleObj spid="_x0000_s189734" name="Equation" r:id="rId14" imgW="1612265" imgH="422910" progId="Equation.DSMT4">
                  <p:embed/>
                </p:oleObj>
              </mc:Choice>
              <mc:Fallback>
                <p:oleObj name="Equation" r:id="rId14" imgW="1612265" imgH="422910" progId="Equation.DSMT4">
                  <p:embed/>
                  <p:pic>
                    <p:nvPicPr>
                      <p:cNvPr id="21" name="Object 1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491880" y="4592016"/>
                        <a:ext cx="3146697" cy="815916"/>
                      </a:xfrm>
                      <a:prstGeom prst="rect">
                        <a:avLst/>
                      </a:prstGeom>
                      <a:solidFill>
                        <a:schemeClr val="accent1"/>
                      </a:solidFill>
                      <a:ln>
                        <a:noFill/>
                      </a:ln>
                      <a:effectLst/>
                    </p:spPr>
                  </p:pic>
                </p:oleObj>
              </mc:Fallback>
            </mc:AlternateContent>
          </a:graphicData>
        </a:graphic>
      </p:graphicFrame>
      <p:sp>
        <p:nvSpPr>
          <p:cNvPr id="5" name="矩形 4"/>
          <p:cNvSpPr/>
          <p:nvPr/>
        </p:nvSpPr>
        <p:spPr>
          <a:xfrm>
            <a:off x="846217" y="5672592"/>
            <a:ext cx="1558440" cy="523220"/>
          </a:xfrm>
          <a:prstGeom prst="rect">
            <a:avLst/>
          </a:prstGeom>
        </p:spPr>
        <p:txBody>
          <a:bodyPr wrap="none">
            <a:spAutoFit/>
          </a:bodyPr>
          <a:lstStyle/>
          <a:p>
            <a:r>
              <a:rPr kumimoji="1" lang="en-US" altLang="zh-CN" i="1" dirty="0">
                <a:solidFill>
                  <a:srgbClr val="000000"/>
                </a:solidFill>
              </a:rPr>
              <a:t>X</a:t>
            </a:r>
            <a:r>
              <a:rPr kumimoji="1" lang="en-US" altLang="zh-CN" dirty="0">
                <a:solidFill>
                  <a:srgbClr val="000000"/>
                </a:solidFill>
              </a:rPr>
              <a:t>~</a:t>
            </a:r>
            <a:r>
              <a:rPr kumimoji="1" lang="en-US" altLang="zh-CN" i="1" dirty="0">
                <a:solidFill>
                  <a:srgbClr val="000000"/>
                </a:solidFill>
              </a:rPr>
              <a:t>B</a:t>
            </a:r>
            <a:r>
              <a:rPr kumimoji="1" lang="en-US" altLang="zh-CN" dirty="0">
                <a:solidFill>
                  <a:srgbClr val="000000"/>
                </a:solidFill>
              </a:rPr>
              <a:t>(</a:t>
            </a:r>
            <a:r>
              <a:rPr kumimoji="1" lang="en-US" altLang="zh-CN" i="1" dirty="0" err="1">
                <a:solidFill>
                  <a:srgbClr val="000000"/>
                </a:solidFill>
              </a:rPr>
              <a:t>n</a:t>
            </a:r>
            <a:r>
              <a:rPr kumimoji="1" lang="en-US" altLang="zh-CN" dirty="0" err="1">
                <a:solidFill>
                  <a:srgbClr val="000000"/>
                </a:solidFill>
              </a:rPr>
              <a:t>,</a:t>
            </a:r>
            <a:r>
              <a:rPr kumimoji="1" lang="en-US" altLang="zh-CN" i="1" dirty="0" err="1">
                <a:solidFill>
                  <a:srgbClr val="000000"/>
                </a:solidFill>
              </a:rPr>
              <a:t>p</a:t>
            </a:r>
            <a:r>
              <a:rPr kumimoji="1" lang="en-US" altLang="zh-CN" dirty="0">
                <a:solidFill>
                  <a:srgbClr val="000000"/>
                </a:solidFill>
              </a:rPr>
              <a:t>)</a:t>
            </a:r>
            <a:endParaRPr lang="zh-CN" altLang="en-US" dirty="0"/>
          </a:p>
        </p:txBody>
      </p:sp>
      <p:graphicFrame>
        <p:nvGraphicFramePr>
          <p:cNvPr id="23" name="Object 14"/>
          <p:cNvGraphicFramePr>
            <a:graphicFrameLocks noChangeAspect="1"/>
          </p:cNvGraphicFramePr>
          <p:nvPr/>
        </p:nvGraphicFramePr>
        <p:xfrm>
          <a:off x="2699793" y="5783018"/>
          <a:ext cx="5472608" cy="474064"/>
        </p:xfrm>
        <a:graphic>
          <a:graphicData uri="http://schemas.openxmlformats.org/presentationml/2006/ole">
            <mc:AlternateContent xmlns:mc="http://schemas.openxmlformats.org/markup-compatibility/2006">
              <mc:Choice xmlns:v="urn:schemas-microsoft-com:vml" Requires="v">
                <p:oleObj spid="_x0000_s189735" name="公式" r:id="rId16" imgW="4453890" imgH="403225" progId="Equation.3">
                  <p:embed/>
                </p:oleObj>
              </mc:Choice>
              <mc:Fallback>
                <p:oleObj name="公式" r:id="rId16" imgW="4453890" imgH="403225" progId="Equation.3">
                  <p:embed/>
                  <p:pic>
                    <p:nvPicPr>
                      <p:cNvPr id="23" name="Object 14"/>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699793" y="5783018"/>
                        <a:ext cx="5472608" cy="474064"/>
                      </a:xfrm>
                      <a:prstGeom prst="rect">
                        <a:avLst/>
                      </a:prstGeom>
                      <a:solidFill>
                        <a:schemeClr val="accent1"/>
                      </a:solidFill>
                      <a:ln>
                        <a:noFill/>
                      </a:ln>
                      <a:effectLst/>
                    </p:spPr>
                  </p:pic>
                </p:oleObj>
              </mc:Fallback>
            </mc:AlternateContent>
          </a:graphicData>
        </a:graphic>
      </p:graphicFrame>
    </p:spTree>
    <p:extLst>
      <p:ext uri="{BB962C8B-B14F-4D97-AF65-F5344CB8AC3E}">
        <p14:creationId xmlns:p14="http://schemas.microsoft.com/office/powerpoint/2010/main" val="3566500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036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ChangeAspect="1"/>
          </p:cNvGraphicFramePr>
          <p:nvPr/>
        </p:nvGraphicFramePr>
        <p:xfrm>
          <a:off x="881063" y="457200"/>
          <a:ext cx="6159500" cy="838200"/>
        </p:xfrm>
        <a:graphic>
          <a:graphicData uri="http://schemas.openxmlformats.org/presentationml/2006/ole">
            <mc:AlternateContent xmlns:mc="http://schemas.openxmlformats.org/markup-compatibility/2006">
              <mc:Choice xmlns:v="urn:schemas-microsoft-com:vml" Requires="v">
                <p:oleObj spid="_x0000_s190638" name="公式" r:id="rId3" imgW="6361430" imgH="865505" progId="Equation.3">
                  <p:embed/>
                </p:oleObj>
              </mc:Choice>
              <mc:Fallback>
                <p:oleObj name="公式" r:id="rId3" imgW="6361430" imgH="865505" progId="Equation.3">
                  <p:embed/>
                  <p:pic>
                    <p:nvPicPr>
                      <p:cNvPr id="2"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1063" y="457200"/>
                        <a:ext cx="6159500" cy="83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 name="Object 3"/>
          <p:cNvGraphicFramePr>
            <a:graphicFrameLocks noChangeAspect="1"/>
          </p:cNvGraphicFramePr>
          <p:nvPr/>
        </p:nvGraphicFramePr>
        <p:xfrm>
          <a:off x="5148064" y="1450442"/>
          <a:ext cx="2819400" cy="393700"/>
        </p:xfrm>
        <a:graphic>
          <a:graphicData uri="http://schemas.openxmlformats.org/presentationml/2006/ole">
            <mc:AlternateContent xmlns:mc="http://schemas.openxmlformats.org/markup-compatibility/2006">
              <mc:Choice xmlns:v="urn:schemas-microsoft-com:vml" Requires="v">
                <p:oleObj spid="_x0000_s190639" name="公式" r:id="rId5" imgW="2910205" imgH="403225" progId="Equation.3">
                  <p:embed/>
                </p:oleObj>
              </mc:Choice>
              <mc:Fallback>
                <p:oleObj name="公式" r:id="rId5" imgW="2910205" imgH="403225" progId="Equation.3">
                  <p:embed/>
                  <p:pic>
                    <p:nvPicPr>
                      <p:cNvPr id="3"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48064" y="1450442"/>
                        <a:ext cx="2819400" cy="393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 name="Object 9"/>
          <p:cNvGraphicFramePr>
            <a:graphicFrameLocks noChangeAspect="1"/>
          </p:cNvGraphicFramePr>
          <p:nvPr/>
        </p:nvGraphicFramePr>
        <p:xfrm>
          <a:off x="971600" y="1411548"/>
          <a:ext cx="3225800" cy="471488"/>
        </p:xfrm>
        <a:graphic>
          <a:graphicData uri="http://schemas.openxmlformats.org/presentationml/2006/ole">
            <mc:AlternateContent xmlns:mc="http://schemas.openxmlformats.org/markup-compatibility/2006">
              <mc:Choice xmlns:v="urn:schemas-microsoft-com:vml" Requires="v">
                <p:oleObj spid="_x0000_s190640" name="公式" r:id="rId7" imgW="3333115" imgH="481965" progId="Equation.3">
                  <p:embed/>
                </p:oleObj>
              </mc:Choice>
              <mc:Fallback>
                <p:oleObj name="公式" r:id="rId7" imgW="3333115" imgH="481965" progId="Equation.3">
                  <p:embed/>
                  <p:pic>
                    <p:nvPicPr>
                      <p:cNvPr id="4"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71600" y="1411548"/>
                        <a:ext cx="3225800" cy="471488"/>
                      </a:xfrm>
                      <a:prstGeom prst="rect">
                        <a:avLst/>
                      </a:prstGeom>
                      <a:solidFill>
                        <a:schemeClr val="accent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 name="Rectangle 4"/>
          <p:cNvSpPr>
            <a:spLocks noChangeArrowheads="1"/>
          </p:cNvSpPr>
          <p:nvPr/>
        </p:nvSpPr>
        <p:spPr bwMode="auto">
          <a:xfrm>
            <a:off x="617245" y="2420888"/>
            <a:ext cx="664476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50000"/>
              </a:spcBef>
              <a:spcAft>
                <a:spcPct val="0"/>
              </a:spcAft>
              <a:buClrTx/>
              <a:buSzTx/>
              <a:buFontTx/>
              <a:buNone/>
              <a:defRPr/>
            </a:pPr>
            <a:r>
              <a:rPr kumimoji="1" lang="zh-CN" altLang="en-US"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 设随机变量</a:t>
            </a:r>
            <a:r>
              <a:rPr kumimoji="1"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zh-CN" altLang="en-US"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服从几何分布，概率分布为</a:t>
            </a:r>
          </a:p>
        </p:txBody>
      </p:sp>
      <p:sp>
        <p:nvSpPr>
          <p:cNvPr id="6" name="Rectangle 5"/>
          <p:cNvSpPr>
            <a:spLocks noChangeArrowheads="1"/>
          </p:cNvSpPr>
          <p:nvPr/>
        </p:nvSpPr>
        <p:spPr bwMode="auto">
          <a:xfrm>
            <a:off x="1929061" y="3106688"/>
            <a:ext cx="41624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P</a:t>
            </a:r>
            <a:r>
              <a:rPr kumimoji="1"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k</a:t>
            </a:r>
            <a:r>
              <a:rPr kumimoji="1"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p</a:t>
            </a:r>
            <a:r>
              <a:rPr kumimoji="1"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(1</a:t>
            </a:r>
            <a:r>
              <a:rPr kumimoji="1"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-p</a:t>
            </a:r>
            <a:r>
              <a:rPr kumimoji="1"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30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k</a:t>
            </a:r>
            <a:r>
              <a:rPr kumimoji="1" lang="en-US" altLang="zh-CN" sz="2800" b="1" i="0" u="none" strike="noStrike" kern="1200" cap="none" spc="0" normalizeH="0" baseline="30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-1</a:t>
            </a:r>
            <a:r>
              <a:rPr kumimoji="1"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en-US" altLang="zh-CN" sz="28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k</a:t>
            </a:r>
            <a:r>
              <a:rPr kumimoji="1"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=1,2,…</a:t>
            </a:r>
          </a:p>
        </p:txBody>
      </p:sp>
      <p:graphicFrame>
        <p:nvGraphicFramePr>
          <p:cNvPr id="7" name="Object 4"/>
          <p:cNvGraphicFramePr>
            <a:graphicFrameLocks noChangeAspect="1"/>
          </p:cNvGraphicFramePr>
          <p:nvPr/>
        </p:nvGraphicFramePr>
        <p:xfrm>
          <a:off x="1392239" y="3798888"/>
          <a:ext cx="1379562" cy="839103"/>
        </p:xfrm>
        <a:graphic>
          <a:graphicData uri="http://schemas.openxmlformats.org/presentationml/2006/ole">
            <mc:AlternateContent xmlns:mc="http://schemas.openxmlformats.org/markup-compatibility/2006">
              <mc:Choice xmlns:v="urn:schemas-microsoft-com:vml" Requires="v">
                <p:oleObj spid="_x0000_s190641" name="Equation" r:id="rId9" imgW="16459200" imgH="10058400" progId="Equation.DSMT4">
                  <p:embed/>
                </p:oleObj>
              </mc:Choice>
              <mc:Fallback>
                <p:oleObj name="Equation" r:id="rId9" imgW="16459200" imgH="10058400" progId="Equation.DSMT4">
                  <p:embed/>
                  <p:pic>
                    <p:nvPicPr>
                      <p:cNvPr id="7" name="Object 4"/>
                      <p:cNvPicPr>
                        <a:picLocks noChangeAspect="1" noChangeArrowheads="1"/>
                      </p:cNvPicPr>
                      <p:nvPr/>
                    </p:nvPicPr>
                    <p:blipFill>
                      <a:blip r:embed="rId10"/>
                      <a:srcRect/>
                      <a:stretch>
                        <a:fillRect/>
                      </a:stretch>
                    </p:blipFill>
                    <p:spPr bwMode="auto">
                      <a:xfrm>
                        <a:off x="1392239" y="3798888"/>
                        <a:ext cx="1379562" cy="839103"/>
                      </a:xfrm>
                      <a:prstGeom prst="rect">
                        <a:avLst/>
                      </a:prstGeom>
                      <a:noFill/>
                      <a:ln>
                        <a:noFill/>
                      </a:ln>
                      <a:effectLst/>
                    </p:spPr>
                  </p:pic>
                </p:oleObj>
              </mc:Fallback>
            </mc:AlternateContent>
          </a:graphicData>
        </a:graphic>
      </p:graphicFrame>
      <p:sp>
        <p:nvSpPr>
          <p:cNvPr id="9" name="Text Box 8"/>
          <p:cNvSpPr txBox="1">
            <a:spLocks noChangeArrowheads="1"/>
          </p:cNvSpPr>
          <p:nvPr/>
        </p:nvSpPr>
        <p:spPr bwMode="auto">
          <a:xfrm>
            <a:off x="827088" y="4772025"/>
            <a:ext cx="5905152" cy="579438"/>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spAutoFit/>
          </a:bodyPr>
          <a:lstStyle/>
          <a:p>
            <a:pPr marL="0" marR="0" lvl="0" indent="0" algn="just" defTabSz="914400" rtl="0" eaLnBrk="0" fontAlgn="base" latinLnBrk="0" hangingPunct="0">
              <a:lnSpc>
                <a:spcPct val="100000"/>
              </a:lnSpc>
              <a:spcBef>
                <a:spcPct val="0"/>
              </a:spcBef>
              <a:spcAft>
                <a:spcPct val="0"/>
              </a:spcAft>
              <a:buClrTx/>
              <a:buSzTx/>
              <a:buFontTx/>
              <a:buNone/>
              <a:defRPr/>
            </a:pPr>
            <a:r>
              <a:rPr kumimoji="1" lang="en-US" altLang="zh-CN"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en-US" altLang="zh-CN" sz="32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D</a:t>
            </a:r>
            <a:r>
              <a:rPr kumimoji="1" lang="en-US" altLang="zh-CN"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32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32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E</a:t>
            </a:r>
            <a:r>
              <a:rPr kumimoji="1" lang="en-US" altLang="zh-CN"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32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3200" b="1" i="0" u="none" strike="noStrike" kern="1200" cap="none" spc="0" normalizeH="0" baseline="30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2</a:t>
            </a:r>
            <a:r>
              <a:rPr kumimoji="1" lang="en-US" altLang="zh-CN"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32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E</a:t>
            </a:r>
            <a:r>
              <a:rPr kumimoji="1" lang="en-US" altLang="zh-CN"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32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3200" b="1" i="0" u="none" strike="noStrike" kern="1200" cap="none" spc="0" normalizeH="0" baseline="30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2</a:t>
            </a:r>
            <a:r>
              <a:rPr kumimoji="1" lang="en-US" altLang="zh-CN"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                   </a:t>
            </a:r>
          </a:p>
        </p:txBody>
      </p:sp>
      <mc:AlternateContent xmlns:mc="http://schemas.openxmlformats.org/markup-compatibility/2006" xmlns:a14="http://schemas.microsoft.com/office/drawing/2010/main">
        <mc:Choice Requires="a14">
          <p:sp>
            <p:nvSpPr>
              <p:cNvPr id="11" name="矩形 10"/>
              <p:cNvSpPr/>
              <p:nvPr/>
            </p:nvSpPr>
            <p:spPr>
              <a:xfrm>
                <a:off x="4716016" y="4574591"/>
                <a:ext cx="1472647" cy="97430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zh-CN" altLang="en-US">
                          <a:latin typeface="Cambria Math" panose="02040503050406030204" pitchFamily="18" charset="0"/>
                        </a:rPr>
                        <m:t>=</m:t>
                      </m:r>
                      <m:f>
                        <m:fPr>
                          <m:ctrlPr>
                            <a:rPr lang="zh-CN" altLang="en-US" i="1">
                              <a:latin typeface="Cambria Math" panose="02040503050406030204" pitchFamily="18" charset="0"/>
                            </a:rPr>
                          </m:ctrlPr>
                        </m:fPr>
                        <m:num>
                          <m:r>
                            <a:rPr lang="zh-CN" altLang="en-US" i="0">
                              <a:latin typeface="Cambria Math" panose="02040503050406030204" pitchFamily="18" charset="0"/>
                            </a:rPr>
                            <m:t>1−</m:t>
                          </m:r>
                          <m:r>
                            <a:rPr lang="zh-CN" altLang="en-US" i="1">
                              <a:latin typeface="Cambria Math" panose="02040503050406030204" pitchFamily="18" charset="0"/>
                            </a:rPr>
                            <m:t>𝑝</m:t>
                          </m:r>
                        </m:num>
                        <m:den>
                          <m:sSup>
                            <m:sSupPr>
                              <m:ctrlPr>
                                <a:rPr lang="zh-CN" altLang="en-US" i="1">
                                  <a:latin typeface="Cambria Math" panose="02040503050406030204" pitchFamily="18" charset="0"/>
                                </a:rPr>
                              </m:ctrlPr>
                            </m:sSupPr>
                            <m:e>
                              <m:r>
                                <a:rPr lang="zh-CN" altLang="en-US" i="1">
                                  <a:latin typeface="Cambria Math" panose="02040503050406030204" pitchFamily="18" charset="0"/>
                                </a:rPr>
                                <m:t>𝑝</m:t>
                              </m:r>
                            </m:e>
                            <m:sup>
                              <m:r>
                                <a:rPr lang="zh-CN" altLang="en-US" i="0">
                                  <a:latin typeface="Cambria Math" panose="02040503050406030204" pitchFamily="18" charset="0"/>
                                </a:rPr>
                                <m:t>2</m:t>
                              </m:r>
                            </m:sup>
                          </m:sSup>
                        </m:den>
                      </m:f>
                    </m:oMath>
                  </m:oMathPara>
                </a14:m>
                <a:endParaRPr lang="zh-CN" altLang="en-US" dirty="0"/>
              </a:p>
            </p:txBody>
          </p:sp>
        </mc:Choice>
        <mc:Fallback xmlns="">
          <p:sp>
            <p:nvSpPr>
              <p:cNvPr id="11" name="矩形 10"/>
              <p:cNvSpPr>
                <a:spLocks noRot="1" noChangeAspect="1" noMove="1" noResize="1" noEditPoints="1" noAdjustHandles="1" noChangeArrowheads="1" noChangeShapeType="1" noTextEdit="1"/>
              </p:cNvSpPr>
              <p:nvPr/>
            </p:nvSpPr>
            <p:spPr>
              <a:xfrm>
                <a:off x="4716016" y="4574591"/>
                <a:ext cx="1472647" cy="974306"/>
              </a:xfrm>
              <a:prstGeom prst="rect">
                <a:avLst/>
              </a:prstGeom>
              <a:blipFill rotWithShape="1">
                <a:blip r:embed="rId11"/>
                <a:stretch>
                  <a:fillRect l="-34" t="-5" r="40" b="27"/>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55626803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3"/>
          <p:cNvGraphicFramePr>
            <a:graphicFrameLocks noChangeAspect="1"/>
          </p:cNvGraphicFramePr>
          <p:nvPr>
            <p:extLst>
              <p:ext uri="{D42A27DB-BD31-4B8C-83A1-F6EECF244321}">
                <p14:modId xmlns:p14="http://schemas.microsoft.com/office/powerpoint/2010/main" val="137384002"/>
              </p:ext>
            </p:extLst>
          </p:nvPr>
        </p:nvGraphicFramePr>
        <p:xfrm>
          <a:off x="4546600" y="471487"/>
          <a:ext cx="190500" cy="419100"/>
        </p:xfrm>
        <a:graphic>
          <a:graphicData uri="http://schemas.openxmlformats.org/presentationml/2006/ole">
            <mc:AlternateContent xmlns:mc="http://schemas.openxmlformats.org/markup-compatibility/2006">
              <mc:Choice xmlns:v="urn:schemas-microsoft-com:vml" Requires="v">
                <p:oleObj spid="_x0000_s268452" name="Equation" r:id="rId4" imgW="190500" imgH="419100" progId="Equation.3">
                  <p:embed/>
                </p:oleObj>
              </mc:Choice>
              <mc:Fallback>
                <p:oleObj name="Equation" r:id="rId4" imgW="190500" imgH="419100" progId="Equation.3">
                  <p:embed/>
                  <p:pic>
                    <p:nvPicPr>
                      <p:cNvPr id="12390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46600" y="471487"/>
                        <a:ext cx="190500" cy="419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 name="Object 7"/>
          <p:cNvGraphicFramePr>
            <a:graphicFrameLocks noChangeAspect="1"/>
          </p:cNvGraphicFramePr>
          <p:nvPr>
            <p:extLst>
              <p:ext uri="{D42A27DB-BD31-4B8C-83A1-F6EECF244321}">
                <p14:modId xmlns:p14="http://schemas.microsoft.com/office/powerpoint/2010/main" val="2466235223"/>
              </p:ext>
            </p:extLst>
          </p:nvPr>
        </p:nvGraphicFramePr>
        <p:xfrm>
          <a:off x="1371600" y="452437"/>
          <a:ext cx="6992937" cy="406400"/>
        </p:xfrm>
        <a:graphic>
          <a:graphicData uri="http://schemas.openxmlformats.org/presentationml/2006/ole">
            <mc:AlternateContent xmlns:mc="http://schemas.openxmlformats.org/markup-compatibility/2006">
              <mc:Choice xmlns:v="urn:schemas-microsoft-com:vml" Requires="v">
                <p:oleObj spid="_x0000_s268453" name="公式" r:id="rId6" imgW="7108825" imgH="422910" progId="Equation.3">
                  <p:embed/>
                </p:oleObj>
              </mc:Choice>
              <mc:Fallback>
                <p:oleObj name="公式" r:id="rId6" imgW="7108825" imgH="422910" progId="Equation.3">
                  <p:embed/>
                  <p:pic>
                    <p:nvPicPr>
                      <p:cNvPr id="123911"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71600" y="452437"/>
                        <a:ext cx="6992937"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 name="Text Box 8"/>
          <p:cNvSpPr txBox="1">
            <a:spLocks noChangeArrowheads="1"/>
          </p:cNvSpPr>
          <p:nvPr/>
        </p:nvSpPr>
        <p:spPr bwMode="auto">
          <a:xfrm>
            <a:off x="547910" y="381000"/>
            <a:ext cx="90601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2800" b="1" i="0" u="none" strike="noStrike" kern="1200" cap="none" spc="0" normalizeH="0" baseline="0" noProof="0" dirty="0" smtClean="0">
                <a:ln>
                  <a:noFill/>
                </a:ln>
                <a:solidFill>
                  <a:srgbClr val="CC3300"/>
                </a:solidFill>
                <a:effectLst/>
                <a:uLnTx/>
                <a:uFillTx/>
                <a:latin typeface="Times New Roman" panose="02020603050405020304" pitchFamily="18" charset="0"/>
                <a:ea typeface="宋体" panose="02010600030101010101" pitchFamily="2" charset="-122"/>
                <a:cs typeface="+mn-cs"/>
              </a:rPr>
              <a:t>例、</a:t>
            </a:r>
            <a:endParaRPr kumimoji="1" lang="zh-CN" altLang="en-US" sz="2800" b="1" i="0" u="none" strike="noStrike" kern="1200" cap="none" spc="0" normalizeH="0" baseline="0" noProof="0" dirty="0" smtClean="0">
              <a:ln>
                <a:noFill/>
              </a:ln>
              <a:solidFill>
                <a:srgbClr val="CC3300"/>
              </a:solidFill>
              <a:effectLst/>
              <a:uLnTx/>
              <a:uFillTx/>
              <a:latin typeface="Times New Roman" panose="02020603050405020304" pitchFamily="18" charset="0"/>
              <a:ea typeface="宋体" panose="02010600030101010101" pitchFamily="2" charset="-122"/>
              <a:cs typeface="+mn-cs"/>
            </a:endParaRPr>
          </a:p>
        </p:txBody>
      </p:sp>
      <p:graphicFrame>
        <p:nvGraphicFramePr>
          <p:cNvPr id="5" name="Object 9"/>
          <p:cNvGraphicFramePr>
            <a:graphicFrameLocks noChangeAspect="1"/>
          </p:cNvGraphicFramePr>
          <p:nvPr>
            <p:extLst>
              <p:ext uri="{D42A27DB-BD31-4B8C-83A1-F6EECF244321}">
                <p14:modId xmlns:p14="http://schemas.microsoft.com/office/powerpoint/2010/main" val="1218245387"/>
              </p:ext>
            </p:extLst>
          </p:nvPr>
        </p:nvGraphicFramePr>
        <p:xfrm>
          <a:off x="2457450" y="992187"/>
          <a:ext cx="3632200" cy="1536700"/>
        </p:xfrm>
        <a:graphic>
          <a:graphicData uri="http://schemas.openxmlformats.org/presentationml/2006/ole">
            <mc:AlternateContent xmlns:mc="http://schemas.openxmlformats.org/markup-compatibility/2006">
              <mc:Choice xmlns:v="urn:schemas-microsoft-com:vml" Requires="v">
                <p:oleObj spid="_x0000_s268454" name="公式" r:id="rId8" imgW="3745865" imgH="1583055" progId="Equation.3">
                  <p:embed/>
                </p:oleObj>
              </mc:Choice>
              <mc:Fallback>
                <p:oleObj name="公式" r:id="rId8" imgW="3745865" imgH="1583055" progId="Equation.3">
                  <p:embed/>
                  <p:pic>
                    <p:nvPicPr>
                      <p:cNvPr id="123913" name="Object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57450" y="992187"/>
                        <a:ext cx="3632200" cy="1536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 name="Object 10"/>
          <p:cNvGraphicFramePr>
            <a:graphicFrameLocks noChangeAspect="1"/>
          </p:cNvGraphicFramePr>
          <p:nvPr>
            <p:extLst>
              <p:ext uri="{D42A27DB-BD31-4B8C-83A1-F6EECF244321}">
                <p14:modId xmlns:p14="http://schemas.microsoft.com/office/powerpoint/2010/main" val="1705358343"/>
              </p:ext>
            </p:extLst>
          </p:nvPr>
        </p:nvGraphicFramePr>
        <p:xfrm>
          <a:off x="698500" y="2662237"/>
          <a:ext cx="5245100" cy="431800"/>
        </p:xfrm>
        <a:graphic>
          <a:graphicData uri="http://schemas.openxmlformats.org/presentationml/2006/ole">
            <mc:AlternateContent xmlns:mc="http://schemas.openxmlformats.org/markup-compatibility/2006">
              <mc:Choice xmlns:v="urn:schemas-microsoft-com:vml" Requires="v">
                <p:oleObj spid="_x0000_s268455" name="公式" r:id="rId10" imgW="5417820" imgH="442595" progId="Equation.3">
                  <p:embed/>
                </p:oleObj>
              </mc:Choice>
              <mc:Fallback>
                <p:oleObj name="公式" r:id="rId10" imgW="5417820" imgH="442595" progId="Equation.3">
                  <p:embed/>
                  <p:pic>
                    <p:nvPicPr>
                      <p:cNvPr id="123914" name="Object 1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98500" y="2662237"/>
                        <a:ext cx="5245100" cy="43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 name="Text Box 2"/>
          <p:cNvSpPr txBox="1">
            <a:spLocks noChangeArrowheads="1"/>
          </p:cNvSpPr>
          <p:nvPr/>
        </p:nvSpPr>
        <p:spPr bwMode="auto">
          <a:xfrm>
            <a:off x="976313" y="3801922"/>
            <a:ext cx="10763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2</a:t>
            </a: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、解</a:t>
            </a:r>
          </a:p>
        </p:txBody>
      </p:sp>
      <p:graphicFrame>
        <p:nvGraphicFramePr>
          <p:cNvPr id="8" name="Object 3"/>
          <p:cNvGraphicFramePr>
            <a:graphicFrameLocks noChangeAspect="1"/>
          </p:cNvGraphicFramePr>
          <p:nvPr>
            <p:extLst>
              <p:ext uri="{D42A27DB-BD31-4B8C-83A1-F6EECF244321}">
                <p14:modId xmlns:p14="http://schemas.microsoft.com/office/powerpoint/2010/main" val="1704716534"/>
              </p:ext>
            </p:extLst>
          </p:nvPr>
        </p:nvGraphicFramePr>
        <p:xfrm>
          <a:off x="2457450" y="3657600"/>
          <a:ext cx="5495925" cy="942975"/>
        </p:xfrm>
        <a:graphic>
          <a:graphicData uri="http://schemas.openxmlformats.org/presentationml/2006/ole">
            <mc:AlternateContent xmlns:mc="http://schemas.openxmlformats.org/markup-compatibility/2006">
              <mc:Choice xmlns:v="urn:schemas-microsoft-com:vml" Requires="v">
                <p:oleObj spid="_x0000_s268456" name="Equation" r:id="rId12" imgW="2882880" imgH="495000" progId="Equation.DSMT4">
                  <p:embed/>
                </p:oleObj>
              </mc:Choice>
              <mc:Fallback>
                <p:oleObj name="Equation" r:id="rId12" imgW="2882880" imgH="495000" progId="Equation.DSMT4">
                  <p:embed/>
                  <p:pic>
                    <p:nvPicPr>
                      <p:cNvPr id="126979" name="Object 3"/>
                      <p:cNvPicPr>
                        <a:picLocks noChangeAspect="1" noChangeArrowheads="1"/>
                      </p:cNvPicPr>
                      <p:nvPr/>
                    </p:nvPicPr>
                    <p:blipFill>
                      <a:blip r:embed="rId13"/>
                      <a:srcRect/>
                      <a:stretch>
                        <a:fillRect/>
                      </a:stretch>
                    </p:blipFill>
                    <p:spPr bwMode="auto">
                      <a:xfrm>
                        <a:off x="2457450" y="3657600"/>
                        <a:ext cx="5495925" cy="942975"/>
                      </a:xfrm>
                      <a:prstGeom prst="rect">
                        <a:avLst/>
                      </a:prstGeom>
                      <a:noFill/>
                      <a:ln>
                        <a:noFill/>
                      </a:ln>
                      <a:effectLst/>
                      <a:extLst/>
                    </p:spPr>
                  </p:pic>
                </p:oleObj>
              </mc:Fallback>
            </mc:AlternateContent>
          </a:graphicData>
        </a:graphic>
      </p:graphicFrame>
      <p:graphicFrame>
        <p:nvGraphicFramePr>
          <p:cNvPr id="9" name="Object 4"/>
          <p:cNvGraphicFramePr>
            <a:graphicFrameLocks noChangeAspect="1"/>
          </p:cNvGraphicFramePr>
          <p:nvPr>
            <p:extLst>
              <p:ext uri="{D42A27DB-BD31-4B8C-83A1-F6EECF244321}">
                <p14:modId xmlns:p14="http://schemas.microsoft.com/office/powerpoint/2010/main" val="360957653"/>
              </p:ext>
            </p:extLst>
          </p:nvPr>
        </p:nvGraphicFramePr>
        <p:xfrm>
          <a:off x="1333126" y="4897437"/>
          <a:ext cx="6707188" cy="865187"/>
        </p:xfrm>
        <a:graphic>
          <a:graphicData uri="http://schemas.openxmlformats.org/presentationml/2006/ole">
            <mc:AlternateContent xmlns:mc="http://schemas.openxmlformats.org/markup-compatibility/2006">
              <mc:Choice xmlns:v="urn:schemas-microsoft-com:vml" Requires="v">
                <p:oleObj spid="_x0000_s268457" name="Equation" r:id="rId14" imgW="3632040" imgH="469800" progId="Equation.DSMT4">
                  <p:embed/>
                </p:oleObj>
              </mc:Choice>
              <mc:Fallback>
                <p:oleObj name="Equation" r:id="rId14" imgW="3632040" imgH="469800" progId="Equation.DSMT4">
                  <p:embed/>
                  <p:pic>
                    <p:nvPicPr>
                      <p:cNvPr id="126980" name="Object 4"/>
                      <p:cNvPicPr>
                        <a:picLocks noChangeAspect="1" noChangeArrowheads="1"/>
                      </p:cNvPicPr>
                      <p:nvPr/>
                    </p:nvPicPr>
                    <p:blipFill>
                      <a:blip r:embed="rId15"/>
                      <a:srcRect/>
                      <a:stretch>
                        <a:fillRect/>
                      </a:stretch>
                    </p:blipFill>
                    <p:spPr bwMode="auto">
                      <a:xfrm>
                        <a:off x="1333126" y="4897437"/>
                        <a:ext cx="6707188" cy="865187"/>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185569276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101" name="Rectangle 5"/>
          <p:cNvSpPr>
            <a:spLocks noChangeArrowheads="1"/>
          </p:cNvSpPr>
          <p:nvPr/>
        </p:nvSpPr>
        <p:spPr bwMode="auto">
          <a:xfrm>
            <a:off x="250825" y="671513"/>
            <a:ext cx="3376613" cy="579437"/>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marL="0" marR="0" lvl="0" indent="0" algn="l" defTabSz="914400" rtl="0" eaLnBrk="1" fontAlgn="base" latinLnBrk="0" hangingPunct="1">
              <a:lnSpc>
                <a:spcPct val="100000"/>
              </a:lnSpc>
              <a:spcBef>
                <a:spcPct val="50000"/>
              </a:spcBef>
              <a:spcAft>
                <a:spcPct val="0"/>
              </a:spcAft>
              <a:buClrTx/>
              <a:buSzTx/>
              <a:buFontTx/>
              <a:buNone/>
              <a:defRPr/>
            </a:pPr>
            <a:r>
              <a:rPr kumimoji="1" lang="zh-CN" altLang="en-US"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黑体" panose="02010609060101010101" pitchFamily="49" charset="-122"/>
                <a:cs typeface="+mn-cs"/>
              </a:rPr>
              <a:t>协方差 </a:t>
            </a:r>
          </a:p>
        </p:txBody>
      </p:sp>
      <p:sp>
        <p:nvSpPr>
          <p:cNvPr id="132104" name="Rectangle 8"/>
          <p:cNvSpPr>
            <a:spLocks noChangeArrowheads="1"/>
          </p:cNvSpPr>
          <p:nvPr/>
        </p:nvSpPr>
        <p:spPr bwMode="auto">
          <a:xfrm>
            <a:off x="1763688" y="667486"/>
            <a:ext cx="5732463" cy="579437"/>
          </a:xfrm>
          <a:prstGeom prst="rect">
            <a:avLst/>
          </a:prstGeom>
          <a:noFill/>
          <a:ln>
            <a:noFill/>
          </a:ln>
          <a:effectLst/>
          <a:extLst>
            <a:ext uri="{909E8E84-426E-40DD-AFC4-6F175D3DCCD1}">
              <a14:hiddenFill xmlns:a14="http://schemas.microsoft.com/office/drawing/2010/main">
                <a:solidFill>
                  <a:srgbClr val="660033"/>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1" lang="en-US" altLang="zh-CN" sz="3200" b="1" i="0" u="none" strike="noStrike" kern="1200" cap="none" spc="0" normalizeH="0" baseline="0" noProof="0" dirty="0" err="1" smtClean="0">
                <a:ln>
                  <a:noFill/>
                </a:ln>
                <a:solidFill>
                  <a:srgbClr val="000000"/>
                </a:solidFill>
                <a:effectLst/>
                <a:uLnTx/>
                <a:uFillTx/>
                <a:latin typeface="Times New Roman" panose="02020603050405020304" pitchFamily="18" charset="0"/>
                <a:ea typeface="宋体" panose="02010600030101010101" pitchFamily="2" charset="-122"/>
                <a:cs typeface="+mn-cs"/>
              </a:rPr>
              <a:t>Cov</a:t>
            </a:r>
            <a:r>
              <a:rPr kumimoji="1" lang="en-US" altLang="zh-CN"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32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32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Y</a:t>
            </a:r>
            <a:r>
              <a:rPr kumimoji="1" lang="en-US" altLang="zh-CN"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32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E</a:t>
            </a:r>
            <a:r>
              <a:rPr kumimoji="1" lang="en-US" altLang="zh-CN"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en-US" altLang="zh-CN" sz="32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32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E</a:t>
            </a:r>
            <a:r>
              <a:rPr kumimoji="1" lang="en-US" altLang="zh-CN"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32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32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Y</a:t>
            </a:r>
            <a:r>
              <a:rPr kumimoji="1" lang="en-US" altLang="zh-CN"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32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E</a:t>
            </a:r>
            <a:r>
              <a:rPr kumimoji="1" lang="en-US" altLang="zh-CN"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32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Y</a:t>
            </a:r>
            <a:r>
              <a:rPr kumimoji="1" lang="en-US" altLang="zh-CN"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 ]}</a:t>
            </a:r>
          </a:p>
        </p:txBody>
      </p:sp>
      <p:sp>
        <p:nvSpPr>
          <p:cNvPr id="6" name="Rectangle 5"/>
          <p:cNvSpPr>
            <a:spLocks noChangeArrowheads="1"/>
          </p:cNvSpPr>
          <p:nvPr/>
        </p:nvSpPr>
        <p:spPr bwMode="auto">
          <a:xfrm>
            <a:off x="683568" y="1556792"/>
            <a:ext cx="7696200" cy="2456057"/>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marL="450850" indent="-450850" algn="l">
              <a:defRPr>
                <a:solidFill>
                  <a:schemeClr val="tx1"/>
                </a:solidFill>
                <a:latin typeface="Arial" panose="020B0604020202020204" pitchFamily="34" charset="0"/>
                <a:ea typeface="宋体" panose="02010600030101010101" pitchFamily="2" charset="-122"/>
              </a:defRPr>
            </a:lvl1pPr>
            <a:lvl2pPr marL="1238250" indent="-342900" algn="l">
              <a:defRPr>
                <a:solidFill>
                  <a:schemeClr val="tx1"/>
                </a:solidFill>
                <a:latin typeface="Arial" panose="020B0604020202020204" pitchFamily="34" charset="0"/>
                <a:ea typeface="宋体" panose="02010600030101010101" pitchFamily="2" charset="-122"/>
              </a:defRPr>
            </a:lvl2pPr>
            <a:lvl3pPr marL="1760855" indent="-342900" algn="l">
              <a:defRPr>
                <a:solidFill>
                  <a:schemeClr val="tx1"/>
                </a:solidFill>
                <a:latin typeface="Arial" panose="020B0604020202020204" pitchFamily="34" charset="0"/>
                <a:ea typeface="宋体" panose="02010600030101010101" pitchFamily="2" charset="-122"/>
              </a:defRPr>
            </a:lvl3pPr>
            <a:lvl4pPr marL="2282825" indent="-342900" algn="l">
              <a:defRPr>
                <a:solidFill>
                  <a:schemeClr val="tx1"/>
                </a:solidFill>
                <a:latin typeface="Arial" panose="020B0604020202020204" pitchFamily="34" charset="0"/>
                <a:ea typeface="宋体" panose="02010600030101010101" pitchFamily="2" charset="-122"/>
              </a:defRPr>
            </a:lvl4pPr>
            <a:lvl5pPr marL="2805430" indent="-342900" algn="l">
              <a:defRPr>
                <a:solidFill>
                  <a:schemeClr val="tx1"/>
                </a:solidFill>
                <a:latin typeface="Arial" panose="020B0604020202020204" pitchFamily="34" charset="0"/>
                <a:ea typeface="宋体" panose="02010600030101010101" pitchFamily="2" charset="-122"/>
              </a:defRPr>
            </a:lvl5pPr>
            <a:lvl6pPr marL="3262630" indent="-3429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3719830" indent="-3429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4177030" indent="-3429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4634230" indent="-3429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450850" marR="0" lvl="0" indent="-450850" algn="l" defTabSz="914400" rtl="0" eaLnBrk="0" fontAlgn="base" latinLnBrk="0" hangingPunct="0">
              <a:lnSpc>
                <a:spcPct val="120000"/>
              </a:lnSpc>
              <a:spcBef>
                <a:spcPct val="0"/>
              </a:spcBef>
              <a:spcAft>
                <a:spcPct val="0"/>
              </a:spcAft>
              <a:buClrTx/>
              <a:buSzTx/>
              <a:buFontTx/>
              <a:buNone/>
              <a:defRPr/>
            </a:pPr>
            <a:r>
              <a:rPr kumimoji="1" lang="en-US" altLang="zh-CN"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en-US" altLang="zh-CN" sz="3200" b="1" i="0" u="none" strike="noStrike" kern="1200" cap="none" spc="0" normalizeH="0" baseline="0" noProof="0" dirty="0" err="1" smtClean="0">
                <a:ln>
                  <a:noFill/>
                </a:ln>
                <a:solidFill>
                  <a:srgbClr val="000000"/>
                </a:solidFill>
                <a:effectLst/>
                <a:uLnTx/>
                <a:uFillTx/>
                <a:latin typeface="Times New Roman" panose="02020603050405020304" pitchFamily="18" charset="0"/>
                <a:ea typeface="宋体" panose="02010600030101010101" pitchFamily="2" charset="-122"/>
                <a:cs typeface="+mn-cs"/>
              </a:rPr>
              <a:t>Cov</a:t>
            </a:r>
            <a:r>
              <a:rPr kumimoji="1" lang="en-US" altLang="zh-CN" sz="3200" b="0"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32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32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Y</a:t>
            </a:r>
            <a:r>
              <a:rPr kumimoji="1" lang="en-US" altLang="zh-CN" sz="3200" b="0"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32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E</a:t>
            </a:r>
            <a:r>
              <a:rPr kumimoji="1" lang="en-US" altLang="zh-CN" sz="3200" b="0"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32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XY</a:t>
            </a:r>
            <a:r>
              <a:rPr kumimoji="1" lang="en-US" altLang="zh-CN" sz="3200" b="0"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en-US" altLang="zh-CN" sz="3200" b="0" i="0" u="none" strike="noStrike" kern="1200" cap="none" spc="0" normalizeH="0" baseline="0" noProof="0" dirty="0" smtClean="0">
                <a:ln>
                  <a:noFill/>
                </a:ln>
                <a:solidFill>
                  <a:srgbClr val="000000"/>
                </a:solidFill>
                <a:effectLst/>
                <a:uLnTx/>
                <a:uFillTx/>
                <a:latin typeface="宋体" panose="02010600030101010101" pitchFamily="2" charset="-122"/>
                <a:ea typeface="宋体" panose="02010600030101010101" pitchFamily="2" charset="-122"/>
                <a:cs typeface="+mn-cs"/>
              </a:rPr>
              <a:t>-</a:t>
            </a:r>
            <a:r>
              <a:rPr kumimoji="1" lang="en-US" altLang="zh-CN" sz="32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E</a:t>
            </a:r>
            <a:r>
              <a:rPr kumimoji="1" lang="en-US" altLang="zh-CN" sz="3200" b="0"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32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3200" b="0"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32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E</a:t>
            </a:r>
            <a:r>
              <a:rPr kumimoji="1" lang="en-US" altLang="zh-CN" sz="3200" b="0"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32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Y</a:t>
            </a:r>
            <a:r>
              <a:rPr kumimoji="1" lang="en-US" altLang="zh-CN" sz="3200" b="0"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p>
          <a:p>
            <a:pPr marL="450850" marR="0" lvl="0" indent="-450850" algn="l" defTabSz="914400" rtl="0" eaLnBrk="0" fontAlgn="base" latinLnBrk="0" hangingPunct="0">
              <a:lnSpc>
                <a:spcPct val="120000"/>
              </a:lnSpc>
              <a:spcBef>
                <a:spcPct val="0"/>
              </a:spcBef>
              <a:spcAft>
                <a:spcPct val="0"/>
              </a:spcAft>
              <a:buClrTx/>
              <a:buSzTx/>
              <a:buFontTx/>
              <a:buNone/>
              <a:defRPr/>
            </a:pPr>
            <a:r>
              <a:rPr kumimoji="1" lang="zh-CN" altLang="en-US"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若</a:t>
            </a:r>
            <a:r>
              <a:rPr kumimoji="1" lang="en-US" altLang="zh-CN" sz="32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X </a:t>
            </a:r>
            <a:r>
              <a:rPr kumimoji="1" lang="zh-CN" altLang="en-US"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与 </a:t>
            </a:r>
            <a:r>
              <a:rPr kumimoji="1" lang="en-US" altLang="zh-CN" sz="32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Y </a:t>
            </a:r>
            <a:r>
              <a:rPr kumimoji="1" lang="zh-CN" altLang="en-US"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独立，</a:t>
            </a:r>
            <a:r>
              <a:rPr kumimoji="1" lang="en-US" altLang="zh-CN" sz="3200" b="1" i="0" u="none" strike="noStrike" kern="1200" cap="none" spc="0" normalizeH="0" baseline="0" noProof="0" dirty="0" err="1" smtClean="0">
                <a:ln>
                  <a:noFill/>
                </a:ln>
                <a:solidFill>
                  <a:srgbClr val="000000"/>
                </a:solidFill>
                <a:effectLst/>
                <a:uLnTx/>
                <a:uFillTx/>
                <a:latin typeface="Times New Roman" panose="02020603050405020304" pitchFamily="18" charset="0"/>
                <a:ea typeface="宋体" panose="02010600030101010101" pitchFamily="2" charset="-122"/>
                <a:cs typeface="+mn-cs"/>
              </a:rPr>
              <a:t>Cov</a:t>
            </a:r>
            <a:r>
              <a:rPr kumimoji="1" lang="en-US" altLang="zh-CN"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32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32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Y</a:t>
            </a:r>
            <a:r>
              <a:rPr kumimoji="1" lang="en-US" altLang="zh-CN"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 0</a:t>
            </a:r>
          </a:p>
          <a:p>
            <a:pPr marL="450850" marR="0" lvl="0" indent="-450850" algn="l" defTabSz="914400" rtl="0" eaLnBrk="0" fontAlgn="base" latinLnBrk="0" hangingPunct="0">
              <a:lnSpc>
                <a:spcPct val="120000"/>
              </a:lnSpc>
              <a:spcBef>
                <a:spcPct val="0"/>
              </a:spcBef>
              <a:spcAft>
                <a:spcPct val="0"/>
              </a:spcAft>
              <a:buClrTx/>
              <a:buSzTx/>
              <a:buFontTx/>
              <a:buNone/>
              <a:defRPr/>
            </a:pPr>
            <a:r>
              <a:rPr kumimoji="1" lang="en-US" altLang="zh-CN" sz="3200" b="1" i="0" u="none" strike="noStrike" kern="1200" cap="none" spc="0" normalizeH="0" baseline="0" noProof="0" dirty="0" err="1" smtClean="0">
                <a:ln>
                  <a:noFill/>
                </a:ln>
                <a:solidFill>
                  <a:srgbClr val="000000"/>
                </a:solidFill>
                <a:effectLst/>
                <a:uLnTx/>
                <a:uFillTx/>
                <a:latin typeface="Times New Roman" panose="02020603050405020304" pitchFamily="18" charset="0"/>
                <a:ea typeface="宋体" panose="02010600030101010101" pitchFamily="2" charset="-122"/>
                <a:cs typeface="+mn-cs"/>
              </a:rPr>
              <a:t>Cov</a:t>
            </a:r>
            <a:r>
              <a:rPr kumimoji="1" lang="en-US" altLang="zh-CN" sz="3200" b="0"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32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32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3200" b="0"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32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E</a:t>
            </a:r>
            <a:r>
              <a:rPr kumimoji="1" lang="en-US" altLang="zh-CN" sz="3200" b="0"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32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3200" b="1" i="1" u="none" strike="noStrike" kern="1200" cap="none" spc="0" normalizeH="0" baseline="30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2</a:t>
            </a:r>
            <a:r>
              <a:rPr kumimoji="1" lang="en-US" altLang="zh-CN" sz="3200" b="0"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en-US" altLang="zh-CN" sz="3200" b="0" i="0" u="none" strike="noStrike" kern="1200" cap="none" spc="0" normalizeH="0" baseline="0" noProof="0" dirty="0" smtClean="0">
                <a:ln>
                  <a:noFill/>
                </a:ln>
                <a:solidFill>
                  <a:srgbClr val="000000"/>
                </a:solidFill>
                <a:effectLst/>
                <a:uLnTx/>
                <a:uFillTx/>
                <a:latin typeface="宋体" panose="02010600030101010101" pitchFamily="2" charset="-122"/>
                <a:ea typeface="宋体" panose="02010600030101010101" pitchFamily="2" charset="-122"/>
                <a:cs typeface="+mn-cs"/>
              </a:rPr>
              <a:t>-</a:t>
            </a:r>
            <a:r>
              <a:rPr kumimoji="1" lang="en-US" altLang="zh-CN" sz="32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E</a:t>
            </a:r>
            <a:r>
              <a:rPr kumimoji="1" lang="en-US" altLang="zh-CN" sz="3200" b="0"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32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3200" b="0"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3200" b="0" i="0" u="none" strike="noStrike" kern="1200" cap="none" spc="0" normalizeH="0" baseline="3000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2</a:t>
            </a:r>
            <a:r>
              <a:rPr kumimoji="1" lang="en-US" altLang="zh-CN" sz="32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=D</a:t>
            </a:r>
            <a:r>
              <a:rPr kumimoji="1" lang="en-US" altLang="zh-CN"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32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endParaRPr kumimoji="1" lang="en-US" altLang="zh-CN" sz="3200" b="0"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endParaRPr>
          </a:p>
          <a:p>
            <a:pPr marL="450850" marR="0" lvl="0" indent="-450850" algn="l" defTabSz="914400" rtl="0" eaLnBrk="0" fontAlgn="base" latinLnBrk="0" hangingPunct="0">
              <a:lnSpc>
                <a:spcPct val="120000"/>
              </a:lnSpc>
              <a:spcBef>
                <a:spcPct val="0"/>
              </a:spcBef>
              <a:spcAft>
                <a:spcPct val="0"/>
              </a:spcAft>
              <a:buClrTx/>
              <a:buSzTx/>
              <a:buFontTx/>
              <a:buNone/>
              <a:defRPr/>
            </a:pPr>
            <a:r>
              <a:rPr kumimoji="1" lang="en-US" altLang="zh-CN" sz="32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D</a:t>
            </a:r>
            <a:r>
              <a:rPr kumimoji="1" lang="en-US" altLang="zh-CN"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32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32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Y</a:t>
            </a:r>
            <a:r>
              <a:rPr kumimoji="1" lang="en-US" altLang="zh-CN"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en-US" altLang="zh-CN" sz="32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D</a:t>
            </a:r>
            <a:r>
              <a:rPr kumimoji="1" lang="en-US" altLang="zh-CN"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32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32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D</a:t>
            </a:r>
            <a:r>
              <a:rPr kumimoji="1" lang="en-US" altLang="zh-CN"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32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Y</a:t>
            </a:r>
            <a:r>
              <a:rPr kumimoji="1" lang="en-US" altLang="zh-CN"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)+ 2Cov(</a:t>
            </a:r>
            <a:r>
              <a:rPr kumimoji="1" lang="en-US" altLang="zh-CN" sz="32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3200" b="1" i="1"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Y</a:t>
            </a:r>
            <a:r>
              <a:rPr kumimoji="1" lang="en-US" altLang="zh-CN"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p>
        </p:txBody>
      </p:sp>
      <p:sp>
        <p:nvSpPr>
          <p:cNvPr id="5" name="Rectangle 2"/>
          <p:cNvSpPr>
            <a:spLocks noChangeArrowheads="1"/>
          </p:cNvSpPr>
          <p:nvPr/>
        </p:nvSpPr>
        <p:spPr bwMode="auto">
          <a:xfrm>
            <a:off x="1244848" y="4480858"/>
            <a:ext cx="2304256" cy="579438"/>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3200" b="1" i="0" u="none" strike="noStrike" kern="1200" cap="none" spc="0" normalizeH="0" baseline="0" noProof="0" dirty="0" smtClean="0">
                <a:ln>
                  <a:noFill/>
                </a:ln>
                <a:solidFill>
                  <a:srgbClr val="000000"/>
                </a:solidFill>
                <a:effectLst/>
                <a:uLnTx/>
                <a:uFillTx/>
                <a:latin typeface="Times New Roman" panose="02020603050405020304" pitchFamily="18" charset="0"/>
                <a:ea typeface="黑体" panose="02010609060101010101" pitchFamily="49" charset="-122"/>
                <a:cs typeface="+mn-cs"/>
              </a:rPr>
              <a:t>相关系数</a:t>
            </a:r>
            <a:endParaRPr kumimoji="1" lang="zh-CN" altLang="en-US" sz="3200" b="1" i="0" u="none" strike="noStrike" kern="1200" cap="none" spc="0" normalizeH="0" baseline="30000" noProof="0" dirty="0" smtClean="0">
              <a:ln>
                <a:noFill/>
              </a:ln>
              <a:solidFill>
                <a:srgbClr val="000000"/>
              </a:solidFill>
              <a:effectLst/>
              <a:uLnTx/>
              <a:uFillTx/>
              <a:latin typeface="Times New Roman" panose="02020603050405020304" pitchFamily="18" charset="0"/>
              <a:ea typeface="黑体" panose="02010609060101010101" pitchFamily="49" charset="-122"/>
              <a:cs typeface="+mn-cs"/>
            </a:endParaRPr>
          </a:p>
        </p:txBody>
      </p:sp>
      <p:sp>
        <p:nvSpPr>
          <p:cNvPr id="7" name="Rectangle 3"/>
          <p:cNvSpPr>
            <a:spLocks noChangeArrowheads="1"/>
          </p:cNvSpPr>
          <p:nvPr/>
        </p:nvSpPr>
        <p:spPr bwMode="auto">
          <a:xfrm>
            <a:off x="1645642" y="5468937"/>
            <a:ext cx="6324600" cy="519112"/>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为随机变量 </a:t>
            </a:r>
            <a:r>
              <a:rPr kumimoji="1" lang="en-US" altLang="zh-CN" sz="2800" b="1" i="1" u="none" strike="noStrike" kern="1200" cap="none" spc="0" normalizeH="0" baseline="0" noProof="0" dirty="0" smtClean="0">
                <a:ln>
                  <a:noFill/>
                </a:ln>
                <a:solidFill>
                  <a:srgbClr val="CC3300"/>
                </a:solidFill>
                <a:effectLst/>
                <a:uLnTx/>
                <a:uFillTx/>
                <a:latin typeface="Times New Roman" panose="02020603050405020304" pitchFamily="18" charset="0"/>
                <a:ea typeface="宋体" panose="02010600030101010101" pitchFamily="2" charset="-122"/>
                <a:cs typeface="+mn-cs"/>
              </a:rPr>
              <a:t>X </a:t>
            </a:r>
            <a:r>
              <a:rPr kumimoji="1" lang="zh-CN" altLang="en-US" sz="2800" b="1" i="0" u="none" strike="noStrike" kern="1200" cap="none" spc="0" normalizeH="0" baseline="0" noProof="0" dirty="0" smtClean="0">
                <a:ln>
                  <a:noFill/>
                </a:ln>
                <a:solidFill>
                  <a:srgbClr val="CC3300"/>
                </a:solidFill>
                <a:effectLst/>
                <a:uLnTx/>
                <a:uFillTx/>
                <a:latin typeface="Times New Roman" panose="02020603050405020304" pitchFamily="18" charset="0"/>
                <a:ea typeface="宋体" panose="02010600030101010101" pitchFamily="2" charset="-122"/>
                <a:cs typeface="+mn-cs"/>
              </a:rPr>
              <a:t>和 </a:t>
            </a:r>
            <a:r>
              <a:rPr kumimoji="1" lang="en-US" altLang="zh-CN" sz="2800" b="1" i="1" u="none" strike="noStrike" kern="1200" cap="none" spc="0" normalizeH="0" baseline="0" noProof="0" dirty="0" smtClean="0">
                <a:ln>
                  <a:noFill/>
                </a:ln>
                <a:solidFill>
                  <a:srgbClr val="CC3300"/>
                </a:solidFill>
                <a:effectLst/>
                <a:uLnTx/>
                <a:uFillTx/>
                <a:latin typeface="Times New Roman" panose="02020603050405020304" pitchFamily="18" charset="0"/>
                <a:ea typeface="宋体" panose="02010600030101010101" pitchFamily="2" charset="-122"/>
                <a:cs typeface="+mn-cs"/>
              </a:rPr>
              <a:t>Y </a:t>
            </a:r>
            <a:r>
              <a:rPr kumimoji="1" lang="zh-CN" altLang="en-US" sz="2800" b="1" i="0" u="none" strike="noStrike" kern="1200" cap="none" spc="0" normalizeH="0" baseline="0" noProof="0" dirty="0" smtClean="0">
                <a:ln>
                  <a:noFill/>
                </a:ln>
                <a:solidFill>
                  <a:srgbClr val="CC3300"/>
                </a:solidFill>
                <a:effectLst/>
                <a:uLnTx/>
                <a:uFillTx/>
                <a:latin typeface="Times New Roman" panose="02020603050405020304" pitchFamily="18" charset="0"/>
                <a:ea typeface="宋体" panose="02010600030101010101" pitchFamily="2" charset="-122"/>
                <a:cs typeface="+mn-cs"/>
              </a:rPr>
              <a:t>的相关系数</a:t>
            </a:r>
            <a:r>
              <a:rPr kumimoji="1" lang="zh-CN" altLang="en-US"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a:t>
            </a:r>
          </a:p>
        </p:txBody>
      </p:sp>
      <p:graphicFrame>
        <p:nvGraphicFramePr>
          <p:cNvPr id="8" name="Object 6"/>
          <p:cNvGraphicFramePr>
            <a:graphicFrameLocks noChangeAspect="1"/>
          </p:cNvGraphicFramePr>
          <p:nvPr>
            <p:extLst>
              <p:ext uri="{D42A27DB-BD31-4B8C-83A1-F6EECF244321}">
                <p14:modId xmlns:p14="http://schemas.microsoft.com/office/powerpoint/2010/main" val="2485484414"/>
              </p:ext>
            </p:extLst>
          </p:nvPr>
        </p:nvGraphicFramePr>
        <p:xfrm>
          <a:off x="3627438" y="4191000"/>
          <a:ext cx="4081463" cy="1201737"/>
        </p:xfrm>
        <a:graphic>
          <a:graphicData uri="http://schemas.openxmlformats.org/presentationml/2006/ole">
            <mc:AlternateContent xmlns:mc="http://schemas.openxmlformats.org/markup-compatibility/2006">
              <mc:Choice xmlns:v="urn:schemas-microsoft-com:vml" Requires="v">
                <p:oleObj spid="_x0000_s241703" name="公式" r:id="rId3" imgW="1337310" imgH="462280" progId="Equation.3">
                  <p:embed/>
                </p:oleObj>
              </mc:Choice>
              <mc:Fallback>
                <p:oleObj name="公式" r:id="rId3" imgW="1337310" imgH="462280" progId="Equation.3">
                  <p:embed/>
                  <p:pic>
                    <p:nvPicPr>
                      <p:cNvPr id="136198"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27438" y="4191000"/>
                        <a:ext cx="4081463" cy="1201737"/>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26972653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Text Box 2"/>
          <p:cNvSpPr txBox="1">
            <a:spLocks noChangeArrowheads="1"/>
          </p:cNvSpPr>
          <p:nvPr/>
        </p:nvSpPr>
        <p:spPr bwMode="auto">
          <a:xfrm>
            <a:off x="964284" y="732344"/>
            <a:ext cx="3275256" cy="584775"/>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50000"/>
              </a:spcBef>
              <a:spcAft>
                <a:spcPct val="0"/>
              </a:spcAft>
              <a:buClrTx/>
              <a:buSzTx/>
              <a:buFontTx/>
              <a:buNone/>
              <a:defRPr/>
            </a:pPr>
            <a:r>
              <a:rPr kumimoji="1" lang="zh-CN" altLang="en-US" sz="3200" b="1" i="0" u="none" strike="noStrike" kern="1200" cap="none" spc="0" normalizeH="0" baseline="0" noProof="0" dirty="0" smtClean="0">
                <a:ln>
                  <a:noFill/>
                </a:ln>
                <a:solidFill>
                  <a:srgbClr val="000000"/>
                </a:solidFill>
                <a:effectLst/>
                <a:uLnTx/>
                <a:uFillTx/>
                <a:latin typeface="黑体" panose="02010609060101010101" pitchFamily="49" charset="-122"/>
                <a:ea typeface="黑体" panose="02010609060101010101" pitchFamily="49" charset="-122"/>
                <a:cs typeface="+mn-cs"/>
              </a:rPr>
              <a:t> 原点矩，中心矩</a:t>
            </a:r>
          </a:p>
        </p:txBody>
      </p:sp>
      <p:graphicFrame>
        <p:nvGraphicFramePr>
          <p:cNvPr id="150531" name="Object 3"/>
          <p:cNvGraphicFramePr>
            <a:graphicFrameLocks noChangeAspect="1"/>
          </p:cNvGraphicFramePr>
          <p:nvPr/>
        </p:nvGraphicFramePr>
        <p:xfrm>
          <a:off x="4132263" y="3497263"/>
          <a:ext cx="190500" cy="419100"/>
        </p:xfrm>
        <a:graphic>
          <a:graphicData uri="http://schemas.openxmlformats.org/presentationml/2006/ole">
            <mc:AlternateContent xmlns:mc="http://schemas.openxmlformats.org/markup-compatibility/2006">
              <mc:Choice xmlns:v="urn:schemas-microsoft-com:vml" Requires="v">
                <p:oleObj spid="_x0000_s192637" name="Equation" r:id="rId3" imgW="190500" imgH="419100" progId="Equation.3">
                  <p:embed/>
                </p:oleObj>
              </mc:Choice>
              <mc:Fallback>
                <p:oleObj name="Equation" r:id="rId3" imgW="190500" imgH="419100" progId="Equation.3">
                  <p:embed/>
                  <p:pic>
                    <p:nvPicPr>
                      <p:cNvPr id="150531"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32263" y="3497263"/>
                        <a:ext cx="190500" cy="419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0532" name="Text Box 4"/>
          <p:cNvSpPr txBox="1">
            <a:spLocks noChangeArrowheads="1"/>
          </p:cNvSpPr>
          <p:nvPr/>
        </p:nvSpPr>
        <p:spPr bwMode="auto">
          <a:xfrm>
            <a:off x="1141413" y="1697038"/>
            <a:ext cx="526097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1" lang="zh-CN" altLang="en-US" sz="2800" b="1" i="0"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定义</a:t>
            </a: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     设</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和</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Y</a:t>
            </a: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是随机变量，若   </a:t>
            </a:r>
          </a:p>
        </p:txBody>
      </p:sp>
      <p:graphicFrame>
        <p:nvGraphicFramePr>
          <p:cNvPr id="150533" name="Object 5"/>
          <p:cNvGraphicFramePr>
            <a:graphicFrameLocks noChangeAspect="1"/>
          </p:cNvGraphicFramePr>
          <p:nvPr/>
        </p:nvGraphicFramePr>
        <p:xfrm>
          <a:off x="2438400" y="2362200"/>
          <a:ext cx="2819400" cy="552450"/>
        </p:xfrm>
        <a:graphic>
          <a:graphicData uri="http://schemas.openxmlformats.org/presentationml/2006/ole">
            <mc:AlternateContent xmlns:mc="http://schemas.openxmlformats.org/markup-compatibility/2006">
              <mc:Choice xmlns:v="urn:schemas-microsoft-com:vml" Requires="v">
                <p:oleObj spid="_x0000_s192638" name="Equation" r:id="rId5" imgW="1209675" imgH="236220" progId="Equation.DSMT4">
                  <p:embed/>
                </p:oleObj>
              </mc:Choice>
              <mc:Fallback>
                <p:oleObj name="Equation" r:id="rId5" imgW="1209675" imgH="236220" progId="Equation.DSMT4">
                  <p:embed/>
                  <p:pic>
                    <p:nvPicPr>
                      <p:cNvPr id="150533"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38400" y="2362200"/>
                        <a:ext cx="2819400" cy="55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0534" name="Text Box 6"/>
          <p:cNvSpPr txBox="1">
            <a:spLocks noChangeArrowheads="1"/>
          </p:cNvSpPr>
          <p:nvPr/>
        </p:nvSpPr>
        <p:spPr bwMode="auto">
          <a:xfrm>
            <a:off x="404813" y="2992438"/>
            <a:ext cx="6643687"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存在，称它为</a:t>
            </a:r>
            <a:r>
              <a:rPr kumimoji="1" lang="en-US" altLang="zh-CN" sz="2800" b="1" i="1"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X</a:t>
            </a:r>
            <a:r>
              <a:rPr kumimoji="1" lang="zh-CN" altLang="en-US" sz="2800" b="1" i="0"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的</a:t>
            </a:r>
            <a:r>
              <a:rPr kumimoji="1" lang="en-US" altLang="zh-CN" sz="2800" b="1" i="1"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k</a:t>
            </a:r>
            <a:r>
              <a:rPr kumimoji="1" lang="zh-CN" altLang="en-US" sz="2800" b="1" i="0"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阶原点矩</a:t>
            </a: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，简称 </a:t>
            </a:r>
            <a:r>
              <a:rPr kumimoji="1" lang="en-US" altLang="zh-CN" sz="2800" b="1" i="1"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k</a:t>
            </a:r>
            <a:r>
              <a:rPr kumimoji="1" lang="zh-CN" altLang="en-US" sz="2800" b="1" i="0"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阶矩 </a:t>
            </a:r>
          </a:p>
        </p:txBody>
      </p:sp>
      <p:graphicFrame>
        <p:nvGraphicFramePr>
          <p:cNvPr id="150535" name="Object 7"/>
          <p:cNvGraphicFramePr>
            <a:graphicFrameLocks noChangeAspect="1"/>
          </p:cNvGraphicFramePr>
          <p:nvPr/>
        </p:nvGraphicFramePr>
        <p:xfrm>
          <a:off x="1295400" y="3733800"/>
          <a:ext cx="4800600" cy="525463"/>
        </p:xfrm>
        <a:graphic>
          <a:graphicData uri="http://schemas.openxmlformats.org/presentationml/2006/ole">
            <mc:AlternateContent xmlns:mc="http://schemas.openxmlformats.org/markup-compatibility/2006">
              <mc:Choice xmlns:v="urn:schemas-microsoft-com:vml" Requires="v">
                <p:oleObj spid="_x0000_s192639" name="Equation" r:id="rId7" imgW="2153285" imgH="236220" progId="Equation.DSMT4">
                  <p:embed/>
                </p:oleObj>
              </mc:Choice>
              <mc:Fallback>
                <p:oleObj name="Equation" r:id="rId7" imgW="2153285" imgH="236220" progId="Equation.DSMT4">
                  <p:embed/>
                  <p:pic>
                    <p:nvPicPr>
                      <p:cNvPr id="150535"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95400" y="3733800"/>
                        <a:ext cx="4800600" cy="525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0536" name="Text Box 8"/>
          <p:cNvSpPr txBox="1">
            <a:spLocks noChangeArrowheads="1"/>
          </p:cNvSpPr>
          <p:nvPr/>
        </p:nvSpPr>
        <p:spPr bwMode="auto">
          <a:xfrm>
            <a:off x="336550" y="4419600"/>
            <a:ext cx="451008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存在，称它为</a:t>
            </a:r>
            <a:r>
              <a:rPr kumimoji="1" lang="en-US" altLang="zh-CN" sz="2800" b="1" i="1"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X</a:t>
            </a:r>
            <a:r>
              <a:rPr kumimoji="1" lang="zh-CN" altLang="en-US" sz="2800" b="1" i="0"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的</a:t>
            </a:r>
            <a:r>
              <a:rPr kumimoji="1" lang="en-US" altLang="zh-CN" sz="2800" b="1" i="1"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k</a:t>
            </a:r>
            <a:r>
              <a:rPr kumimoji="1" lang="zh-CN" altLang="en-US" sz="2800" b="1" i="0"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阶中心矩</a:t>
            </a:r>
          </a:p>
        </p:txBody>
      </p:sp>
      <p:sp>
        <p:nvSpPr>
          <p:cNvPr id="150537" name="Text Box 9"/>
          <p:cNvSpPr txBox="1">
            <a:spLocks noChangeArrowheads="1"/>
          </p:cNvSpPr>
          <p:nvPr/>
        </p:nvSpPr>
        <p:spPr bwMode="auto">
          <a:xfrm>
            <a:off x="1604963" y="5332413"/>
            <a:ext cx="4391025" cy="1227137"/>
          </a:xfrm>
          <a:prstGeom prst="rect">
            <a:avLst/>
          </a:prstGeom>
          <a:noFill/>
          <a:ln w="38100">
            <a:solidFill>
              <a:srgbClr val="FF0000"/>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ctr" defTabSz="914400" rtl="0" eaLnBrk="0" fontAlgn="base" latinLnBrk="0" hangingPunct="0">
              <a:lnSpc>
                <a:spcPct val="120000"/>
              </a:lnSpc>
              <a:spcBef>
                <a:spcPct val="0"/>
              </a:spcBef>
              <a:spcAft>
                <a:spcPct val="0"/>
              </a:spcAft>
              <a:buClrTx/>
              <a:buSzTx/>
              <a:buFontTx/>
              <a:buNone/>
              <a:defRPr/>
            </a:pP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均值 </a:t>
            </a:r>
            <a:r>
              <a:rPr kumimoji="1" lang="en-US" altLang="zh-CN" sz="32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E(</a:t>
            </a:r>
            <a:r>
              <a:rPr kumimoji="1" lang="en-US" altLang="zh-CN" sz="32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32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是</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一阶原点矩</a:t>
            </a:r>
          </a:p>
          <a:p>
            <a:pPr marL="0" marR="0" lvl="0" indent="0" algn="ctr" defTabSz="914400" rtl="0" eaLnBrk="0" fontAlgn="base" latinLnBrk="0" hangingPunct="0">
              <a:lnSpc>
                <a:spcPct val="120000"/>
              </a:lnSpc>
              <a:spcBef>
                <a:spcPct val="0"/>
              </a:spcBef>
              <a:spcAft>
                <a:spcPct val="0"/>
              </a:spcAft>
              <a:buClrTx/>
              <a:buSzTx/>
              <a:buFontTx/>
              <a:buNone/>
              <a:defRPr/>
            </a:pP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方差</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D(</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是</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的二阶中心矩</a:t>
            </a:r>
          </a:p>
        </p:txBody>
      </p:sp>
    </p:spTree>
    <p:extLst>
      <p:ext uri="{BB962C8B-B14F-4D97-AF65-F5344CB8AC3E}">
        <p14:creationId xmlns:p14="http://schemas.microsoft.com/office/powerpoint/2010/main" val="2655528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05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537"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Text Box 2"/>
          <p:cNvSpPr txBox="1">
            <a:spLocks noChangeArrowheads="1"/>
          </p:cNvSpPr>
          <p:nvPr/>
        </p:nvSpPr>
        <p:spPr bwMode="auto">
          <a:xfrm>
            <a:off x="755650" y="5470525"/>
            <a:ext cx="7129463" cy="714375"/>
          </a:xfrm>
          <a:prstGeom prst="rect">
            <a:avLst/>
          </a:prstGeom>
          <a:noFill/>
          <a:ln w="38100">
            <a:solidFill>
              <a:srgbClr val="FF0000"/>
            </a:solidFill>
            <a:miter lim="800000"/>
          </a:ln>
          <a:effectLst/>
          <a:extLst>
            <a:ext uri="{909E8E84-426E-40DD-AFC4-6F175D3DCCD1}">
              <a14:hiddenFill xmlns:a14="http://schemas.microsoft.com/office/drawing/2010/main">
                <a:solidFill>
                  <a:srgbClr val="000066"/>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marL="0" marR="0" lvl="0" indent="0" algn="l" defTabSz="914400" rtl="0" eaLnBrk="0" fontAlgn="base" latinLnBrk="0" hangingPunct="0">
              <a:lnSpc>
                <a:spcPct val="120000"/>
              </a:lnSpc>
              <a:spcBef>
                <a:spcPct val="0"/>
              </a:spcBef>
              <a:spcAft>
                <a:spcPct val="0"/>
              </a:spcAft>
              <a:buClrTx/>
              <a:buSzTx/>
              <a:buFontTx/>
              <a:buNone/>
              <a:defRPr/>
            </a:pP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协方差</a:t>
            </a:r>
            <a:r>
              <a:rPr kumimoji="1" lang="en-US" altLang="zh-CN" sz="32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Cov</a:t>
            </a:r>
            <a:r>
              <a:rPr kumimoji="1" lang="en-US" altLang="zh-CN" sz="32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32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en-US" altLang="zh-CN" sz="32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32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Y</a:t>
            </a:r>
            <a:r>
              <a:rPr kumimoji="1" lang="en-US" altLang="zh-CN" sz="32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是</a:t>
            </a:r>
            <a:r>
              <a:rPr kumimoji="1" lang="en-US" altLang="zh-CN" sz="32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X</a:t>
            </a: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和</a:t>
            </a:r>
            <a:r>
              <a:rPr kumimoji="1" lang="en-US" altLang="zh-CN" sz="32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Y</a:t>
            </a:r>
            <a:r>
              <a:rPr kumimoji="1" lang="zh-CN" altLang="en-US" sz="32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的</a:t>
            </a: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二阶混合中心矩</a:t>
            </a:r>
            <a:r>
              <a:rPr kumimoji="1" lang="en-US" altLang="zh-CN" sz="32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p>
        </p:txBody>
      </p:sp>
      <p:sp>
        <p:nvSpPr>
          <p:cNvPr id="151555" name="Rectangle 3"/>
          <p:cNvSpPr>
            <a:spLocks noChangeArrowheads="1"/>
          </p:cNvSpPr>
          <p:nvPr/>
        </p:nvSpPr>
        <p:spPr bwMode="auto">
          <a:xfrm>
            <a:off x="838200" y="2317750"/>
            <a:ext cx="6534150" cy="579438"/>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称它为 </a:t>
            </a:r>
            <a:r>
              <a:rPr kumimoji="1" lang="en-US" altLang="zh-CN" sz="3200" b="1" i="1"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X </a:t>
            </a:r>
            <a:r>
              <a:rPr kumimoji="1" lang="zh-CN" altLang="en-US" sz="2800" b="1" i="0"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和 </a:t>
            </a:r>
            <a:r>
              <a:rPr kumimoji="1" lang="en-US" altLang="zh-CN" sz="3200" b="1" i="1"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Y </a:t>
            </a:r>
            <a:r>
              <a:rPr kumimoji="1" lang="zh-CN" altLang="en-US" sz="2800" b="1" i="0"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的 </a:t>
            </a:r>
            <a:r>
              <a:rPr kumimoji="1" lang="en-US" altLang="zh-CN" sz="3200" b="1" i="1"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k</a:t>
            </a:r>
            <a:r>
              <a:rPr kumimoji="1" lang="en-US" altLang="zh-CN" sz="3200" b="1" i="0"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a:t>
            </a:r>
            <a:r>
              <a:rPr kumimoji="1" lang="en-US" altLang="zh-CN" sz="3200" b="1" i="1"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l </a:t>
            </a:r>
            <a:r>
              <a:rPr kumimoji="1" lang="zh-CN" altLang="en-US" sz="2800" b="1" i="0"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阶混合（原点）矩</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p>
        </p:txBody>
      </p:sp>
      <p:grpSp>
        <p:nvGrpSpPr>
          <p:cNvPr id="151556" name="Group 4"/>
          <p:cNvGrpSpPr/>
          <p:nvPr/>
        </p:nvGrpSpPr>
        <p:grpSpPr bwMode="auto">
          <a:xfrm>
            <a:off x="1465263" y="3225800"/>
            <a:ext cx="7067550" cy="654050"/>
            <a:chOff x="672" y="1747"/>
            <a:chExt cx="4452" cy="412"/>
          </a:xfrm>
        </p:grpSpPr>
        <p:sp>
          <p:nvSpPr>
            <p:cNvPr id="151557" name="Rectangle 5"/>
            <p:cNvSpPr>
              <a:spLocks noChangeArrowheads="1"/>
            </p:cNvSpPr>
            <p:nvPr/>
          </p:nvSpPr>
          <p:spPr bwMode="auto">
            <a:xfrm>
              <a:off x="672" y="1747"/>
              <a:ext cx="374" cy="365"/>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32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若</a:t>
              </a:r>
            </a:p>
          </p:txBody>
        </p:sp>
        <p:graphicFrame>
          <p:nvGraphicFramePr>
            <p:cNvPr id="151558" name="Object 6"/>
            <p:cNvGraphicFramePr>
              <a:graphicFrameLocks noChangeAspect="1"/>
            </p:cNvGraphicFramePr>
            <p:nvPr/>
          </p:nvGraphicFramePr>
          <p:xfrm>
            <a:off x="1126" y="1776"/>
            <a:ext cx="3024" cy="383"/>
          </p:xfrm>
          <a:graphic>
            <a:graphicData uri="http://schemas.openxmlformats.org/presentationml/2006/ole">
              <mc:AlternateContent xmlns:mc="http://schemas.openxmlformats.org/markup-compatibility/2006">
                <mc:Choice xmlns:v="urn:schemas-microsoft-com:vml" Requires="v">
                  <p:oleObj spid="_x0000_s193620" name="Equation" r:id="rId3" imgW="1858010" imgH="236220" progId="Equation.DSMT4">
                    <p:embed/>
                  </p:oleObj>
                </mc:Choice>
                <mc:Fallback>
                  <p:oleObj name="Equation" r:id="rId3" imgW="1858010" imgH="236220" progId="Equation.DSMT4">
                    <p:embed/>
                    <p:pic>
                      <p:nvPicPr>
                        <p:cNvPr id="151558"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6" y="1776"/>
                          <a:ext cx="3024" cy="383"/>
                        </a:xfrm>
                        <a:prstGeom prst="rect">
                          <a:avLst/>
                        </a:prstGeom>
                        <a:noFill/>
                        <a:ln>
                          <a:noFill/>
                        </a:ln>
                        <a:effectLst/>
                        <a:extLst>
                          <a:ext uri="{909E8E84-426E-40DD-AFC4-6F175D3DCCD1}">
                            <a14:hiddenFill xmlns:a14="http://schemas.microsoft.com/office/drawing/2010/main">
                              <a:solidFill>
                                <a:srgbClr val="660033"/>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1559" name="Rectangle 7"/>
            <p:cNvSpPr>
              <a:spLocks noChangeArrowheads="1"/>
            </p:cNvSpPr>
            <p:nvPr/>
          </p:nvSpPr>
          <p:spPr bwMode="auto">
            <a:xfrm>
              <a:off x="4237" y="1776"/>
              <a:ext cx="887" cy="365"/>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32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存在，</a:t>
              </a:r>
            </a:p>
          </p:txBody>
        </p:sp>
      </p:grpSp>
      <p:sp>
        <p:nvSpPr>
          <p:cNvPr id="151560" name="Rectangle 8"/>
          <p:cNvSpPr>
            <a:spLocks noChangeArrowheads="1"/>
          </p:cNvSpPr>
          <p:nvPr/>
        </p:nvSpPr>
        <p:spPr bwMode="auto">
          <a:xfrm>
            <a:off x="831850" y="4140200"/>
            <a:ext cx="5873750" cy="579438"/>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称它为</a:t>
            </a:r>
            <a:r>
              <a:rPr kumimoji="1" lang="en-US" altLang="zh-CN" sz="3200" b="1" i="1"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X </a:t>
            </a:r>
            <a:r>
              <a:rPr kumimoji="1" lang="zh-CN" altLang="en-US" sz="2800" b="1" i="0"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和</a:t>
            </a:r>
            <a:r>
              <a:rPr kumimoji="1" lang="zh-CN" altLang="en-US" sz="3200" b="1" i="0"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 </a:t>
            </a:r>
            <a:r>
              <a:rPr kumimoji="1" lang="en-US" altLang="zh-CN" sz="3200" b="1" i="1"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Y </a:t>
            </a:r>
            <a:r>
              <a:rPr kumimoji="1" lang="zh-CN" altLang="en-US" sz="2800" b="1" i="0"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的</a:t>
            </a:r>
            <a:r>
              <a:rPr kumimoji="1" lang="zh-CN" altLang="en-US" sz="3200" b="1" i="0"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 </a:t>
            </a:r>
            <a:r>
              <a:rPr kumimoji="1" lang="en-US" altLang="zh-CN" sz="3200" b="1" i="1"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k</a:t>
            </a:r>
            <a:r>
              <a:rPr kumimoji="1" lang="en-US" altLang="zh-CN" sz="3200" b="1" i="0"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a:t>
            </a:r>
            <a:r>
              <a:rPr kumimoji="1" lang="en-US" altLang="zh-CN" sz="3200" b="1" i="1"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l </a:t>
            </a:r>
            <a:r>
              <a:rPr kumimoji="1" lang="zh-CN" altLang="en-US" sz="2800" b="1" i="0"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阶混合中心矩</a:t>
            </a:r>
            <a:r>
              <a:rPr kumimoji="1" lang="en-US" altLang="zh-CN" sz="32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 </a:t>
            </a:r>
          </a:p>
        </p:txBody>
      </p:sp>
      <p:grpSp>
        <p:nvGrpSpPr>
          <p:cNvPr id="151561" name="Group 9"/>
          <p:cNvGrpSpPr/>
          <p:nvPr/>
        </p:nvGrpSpPr>
        <p:grpSpPr bwMode="auto">
          <a:xfrm>
            <a:off x="1530350" y="881063"/>
            <a:ext cx="6642100" cy="1333500"/>
            <a:chOff x="796" y="192"/>
            <a:chExt cx="4184" cy="840"/>
          </a:xfrm>
        </p:grpSpPr>
        <p:graphicFrame>
          <p:nvGraphicFramePr>
            <p:cNvPr id="151562" name="Object 10"/>
            <p:cNvGraphicFramePr>
              <a:graphicFrameLocks noChangeAspect="1"/>
            </p:cNvGraphicFramePr>
            <p:nvPr/>
          </p:nvGraphicFramePr>
          <p:xfrm>
            <a:off x="1177" y="624"/>
            <a:ext cx="1134" cy="408"/>
          </p:xfrm>
          <a:graphic>
            <a:graphicData uri="http://schemas.openxmlformats.org/presentationml/2006/ole">
              <mc:AlternateContent xmlns:mc="http://schemas.openxmlformats.org/markup-compatibility/2006">
                <mc:Choice xmlns:v="urn:schemas-microsoft-com:vml" Requires="v">
                  <p:oleObj spid="_x0000_s193621" name="Equation" r:id="rId5" imgW="658495" imgH="236220" progId="Equation.DSMT4">
                    <p:embed/>
                  </p:oleObj>
                </mc:Choice>
                <mc:Fallback>
                  <p:oleObj name="Equation" r:id="rId5" imgW="658495" imgH="236220" progId="Equation.DSMT4">
                    <p:embed/>
                    <p:pic>
                      <p:nvPicPr>
                        <p:cNvPr id="151562" name="Object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77" y="624"/>
                          <a:ext cx="1134" cy="408"/>
                        </a:xfrm>
                        <a:prstGeom prst="rect">
                          <a:avLst/>
                        </a:prstGeom>
                        <a:noFill/>
                        <a:ln>
                          <a:noFill/>
                        </a:ln>
                        <a:effectLst/>
                        <a:extLst>
                          <a:ext uri="{909E8E84-426E-40DD-AFC4-6F175D3DCCD1}">
                            <a14:hiddenFill xmlns:a14="http://schemas.microsoft.com/office/drawing/2010/main">
                              <a:solidFill>
                                <a:srgbClr val="660033"/>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1563" name="Rectangle 11"/>
            <p:cNvSpPr>
              <a:spLocks noChangeArrowheads="1"/>
            </p:cNvSpPr>
            <p:nvPr/>
          </p:nvSpPr>
          <p:spPr bwMode="auto">
            <a:xfrm>
              <a:off x="796" y="192"/>
              <a:ext cx="2708" cy="365"/>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设 </a:t>
              </a:r>
              <a:r>
                <a:rPr kumimoji="1" lang="en-US" altLang="zh-CN" sz="32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X </a:t>
              </a: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和 </a:t>
              </a:r>
              <a:r>
                <a:rPr kumimoji="1" lang="en-US" altLang="zh-CN" sz="32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Y </a:t>
              </a: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是随机变量，若</a:t>
              </a:r>
            </a:p>
          </p:txBody>
        </p:sp>
        <p:sp>
          <p:nvSpPr>
            <p:cNvPr id="151564" name="Rectangle 12"/>
            <p:cNvSpPr>
              <a:spLocks noChangeArrowheads="1"/>
            </p:cNvSpPr>
            <p:nvPr/>
          </p:nvSpPr>
          <p:spPr bwMode="auto">
            <a:xfrm>
              <a:off x="2431" y="624"/>
              <a:ext cx="1357" cy="365"/>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1" lang="en-US" altLang="zh-CN" sz="32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  k</a:t>
              </a:r>
              <a:r>
                <a:rPr kumimoji="1" lang="en-US" altLang="zh-CN" sz="32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r>
                <a:rPr kumimoji="1" lang="en-US" altLang="zh-CN" sz="32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l </a:t>
              </a:r>
              <a:r>
                <a:rPr kumimoji="1" lang="en-US" altLang="zh-CN" sz="32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=1,2,…</a:t>
              </a:r>
            </a:p>
          </p:txBody>
        </p:sp>
        <p:sp>
          <p:nvSpPr>
            <p:cNvPr id="151565" name="Rectangle 13"/>
            <p:cNvSpPr>
              <a:spLocks noChangeArrowheads="1"/>
            </p:cNvSpPr>
            <p:nvPr/>
          </p:nvSpPr>
          <p:spPr bwMode="auto">
            <a:xfrm>
              <a:off x="4189" y="595"/>
              <a:ext cx="791" cy="327"/>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存在，</a:t>
              </a:r>
            </a:p>
          </p:txBody>
        </p:sp>
      </p:grpSp>
    </p:spTree>
    <p:extLst>
      <p:ext uri="{BB962C8B-B14F-4D97-AF65-F5344CB8AC3E}">
        <p14:creationId xmlns:p14="http://schemas.microsoft.com/office/powerpoint/2010/main" val="1520369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15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554" grpId="0" animBg="1"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Text Box 2"/>
          <p:cNvSpPr txBox="1">
            <a:spLocks noChangeArrowheads="1"/>
          </p:cNvSpPr>
          <p:nvPr/>
        </p:nvSpPr>
        <p:spPr bwMode="auto">
          <a:xfrm>
            <a:off x="468313" y="787645"/>
            <a:ext cx="8604250" cy="559897"/>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marL="0" marR="0" lvl="0" indent="0" algn="l" defTabSz="914400" rtl="0" eaLnBrk="1" fontAlgn="base" latinLnBrk="0" hangingPunct="1">
              <a:lnSpc>
                <a:spcPct val="120000"/>
              </a:lnSpc>
              <a:spcBef>
                <a:spcPct val="50000"/>
              </a:spcBef>
              <a:spcAft>
                <a:spcPct val="0"/>
              </a:spcAft>
              <a:buClrTx/>
              <a:buSzTx/>
              <a:buFontTx/>
              <a:buNone/>
              <a:defRPr/>
            </a:pPr>
            <a:r>
              <a:rPr kumimoji="1" lang="en-US" altLang="zh-CN" sz="2800" b="1" i="1" u="none" strike="noStrike" kern="1200" cap="none" spc="0" normalizeH="0" baseline="0" noProof="0" dirty="0" smtClean="0">
                <a:ln>
                  <a:noFill/>
                </a:ln>
                <a:solidFill>
                  <a:srgbClr val="CC3300"/>
                </a:solidFill>
                <a:effectLst/>
                <a:uLnTx/>
                <a:uFillTx/>
                <a:latin typeface="Times New Roman" panose="02020603050405020304" pitchFamily="18" charset="0"/>
                <a:ea typeface="宋体" panose="02010600030101010101" pitchFamily="2" charset="-122"/>
                <a:cs typeface="+mn-cs"/>
              </a:rPr>
              <a:t>n </a:t>
            </a:r>
            <a:r>
              <a:rPr kumimoji="1" lang="zh-CN" altLang="en-US" sz="2800" b="1" i="0" u="none" strike="noStrike" kern="1200" cap="none" spc="0" normalizeH="0" baseline="0" noProof="0" dirty="0" smtClean="0">
                <a:ln>
                  <a:noFill/>
                </a:ln>
                <a:solidFill>
                  <a:srgbClr val="CC3300"/>
                </a:solidFill>
                <a:effectLst/>
                <a:uLnTx/>
                <a:uFillTx/>
                <a:latin typeface="Times New Roman" panose="02020603050405020304" pitchFamily="18" charset="0"/>
                <a:ea typeface="宋体" panose="02010600030101010101" pitchFamily="2" charset="-122"/>
                <a:cs typeface="+mn-cs"/>
              </a:rPr>
              <a:t>维随机变量</a:t>
            </a:r>
            <a:r>
              <a:rPr kumimoji="1" lang="en-US" altLang="zh-CN" sz="2800" b="1" i="0" u="none" strike="noStrike" kern="1200" cap="none" spc="0" normalizeH="0" baseline="0" noProof="0" dirty="0" smtClean="0">
                <a:ln>
                  <a:noFill/>
                </a:ln>
                <a:solidFill>
                  <a:srgbClr val="CC33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dirty="0" smtClean="0">
                <a:ln>
                  <a:noFill/>
                </a:ln>
                <a:solidFill>
                  <a:srgbClr val="CC3300"/>
                </a:solidFill>
                <a:effectLst/>
                <a:uLnTx/>
                <a:uFillTx/>
                <a:latin typeface="Times New Roman" panose="02020603050405020304" pitchFamily="18" charset="0"/>
                <a:ea typeface="宋体" panose="02010600030101010101" pitchFamily="2" charset="-122"/>
                <a:cs typeface="+mn-cs"/>
              </a:rPr>
              <a:t>X</a:t>
            </a:r>
            <a:r>
              <a:rPr kumimoji="1" lang="en-US" altLang="zh-CN" sz="2800" b="1" i="0" u="none" strike="noStrike" kern="1200" cap="none" spc="0" normalizeH="0" baseline="-25000" noProof="0" dirty="0" smtClean="0">
                <a:ln>
                  <a:noFill/>
                </a:ln>
                <a:solidFill>
                  <a:srgbClr val="CC3300"/>
                </a:solidFill>
                <a:effectLst/>
                <a:uLnTx/>
                <a:uFillTx/>
                <a:latin typeface="Times New Roman" panose="02020603050405020304" pitchFamily="18" charset="0"/>
                <a:ea typeface="宋体" panose="02010600030101010101" pitchFamily="2" charset="-122"/>
                <a:cs typeface="+mn-cs"/>
              </a:rPr>
              <a:t>1</a:t>
            </a:r>
            <a:r>
              <a:rPr kumimoji="1" lang="en-US" altLang="zh-CN" sz="2800" b="1" i="0" u="none" strike="noStrike" kern="1200" cap="none" spc="0" normalizeH="0" baseline="0" noProof="0" dirty="0" smtClean="0">
                <a:ln>
                  <a:noFill/>
                </a:ln>
                <a:solidFill>
                  <a:srgbClr val="CC33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dirty="0" smtClean="0">
                <a:ln>
                  <a:noFill/>
                </a:ln>
                <a:solidFill>
                  <a:srgbClr val="CC3300"/>
                </a:solidFill>
                <a:effectLst/>
                <a:uLnTx/>
                <a:uFillTx/>
                <a:latin typeface="Times New Roman" panose="02020603050405020304" pitchFamily="18" charset="0"/>
                <a:ea typeface="宋体" panose="02010600030101010101" pitchFamily="2" charset="-122"/>
                <a:cs typeface="+mn-cs"/>
              </a:rPr>
              <a:t>X</a:t>
            </a:r>
            <a:r>
              <a:rPr kumimoji="1" lang="en-US" altLang="zh-CN" sz="2800" b="1" i="0" u="none" strike="noStrike" kern="1200" cap="none" spc="0" normalizeH="0" baseline="-25000" noProof="0" dirty="0" smtClean="0">
                <a:ln>
                  <a:noFill/>
                </a:ln>
                <a:solidFill>
                  <a:srgbClr val="CC3300"/>
                </a:solidFill>
                <a:effectLst/>
                <a:uLnTx/>
                <a:uFillTx/>
                <a:latin typeface="Times New Roman" panose="02020603050405020304" pitchFamily="18" charset="0"/>
                <a:ea typeface="宋体" panose="02010600030101010101" pitchFamily="2" charset="-122"/>
                <a:cs typeface="+mn-cs"/>
              </a:rPr>
              <a:t>2</a:t>
            </a:r>
            <a:r>
              <a:rPr kumimoji="1" lang="en-US" altLang="zh-CN" sz="2800" b="1" i="0" u="none" strike="noStrike" kern="1200" cap="none" spc="0" normalizeH="0" baseline="0" noProof="0" dirty="0" smtClean="0">
                <a:ln>
                  <a:noFill/>
                </a:ln>
                <a:solidFill>
                  <a:srgbClr val="CC3300"/>
                </a:solidFill>
                <a:effectLst/>
                <a:uLnTx/>
                <a:uFillTx/>
                <a:latin typeface="Times New Roman" panose="02020603050405020304" pitchFamily="18" charset="0"/>
                <a:ea typeface="宋体" panose="02010600030101010101" pitchFamily="2" charset="-122"/>
                <a:cs typeface="+mn-cs"/>
              </a:rPr>
              <a:t>, …,</a:t>
            </a:r>
            <a:r>
              <a:rPr kumimoji="1" lang="en-US" altLang="zh-CN" sz="2800" b="1" i="1" u="none" strike="noStrike" kern="1200" cap="none" spc="0" normalizeH="0" baseline="0" noProof="0" dirty="0" err="1" smtClean="0">
                <a:ln>
                  <a:noFill/>
                </a:ln>
                <a:solidFill>
                  <a:srgbClr val="CC3300"/>
                </a:solidFill>
                <a:effectLst/>
                <a:uLnTx/>
                <a:uFillTx/>
                <a:latin typeface="Times New Roman" panose="02020603050405020304" pitchFamily="18" charset="0"/>
                <a:ea typeface="宋体" panose="02010600030101010101" pitchFamily="2" charset="-122"/>
                <a:cs typeface="+mn-cs"/>
              </a:rPr>
              <a:t>X</a:t>
            </a:r>
            <a:r>
              <a:rPr kumimoji="1" lang="en-US" altLang="zh-CN" sz="2800" b="1" i="0" u="none" strike="noStrike" kern="1200" cap="none" spc="0" normalizeH="0" baseline="-25000" noProof="0" dirty="0" err="1" smtClean="0">
                <a:ln>
                  <a:noFill/>
                </a:ln>
                <a:solidFill>
                  <a:srgbClr val="CC3300"/>
                </a:solidFill>
                <a:effectLst/>
                <a:uLnTx/>
                <a:uFillTx/>
                <a:latin typeface="Times New Roman" panose="02020603050405020304" pitchFamily="18" charset="0"/>
                <a:ea typeface="宋体" panose="02010600030101010101" pitchFamily="2" charset="-122"/>
                <a:cs typeface="+mn-cs"/>
              </a:rPr>
              <a:t>n</a:t>
            </a:r>
            <a:r>
              <a:rPr kumimoji="1" lang="en-US" altLang="zh-CN" sz="2800" b="1" i="0" u="none" strike="noStrike" kern="1200" cap="none" spc="0" normalizeH="0" baseline="0" noProof="0" dirty="0" smtClean="0">
                <a:ln>
                  <a:noFill/>
                </a:ln>
                <a:solidFill>
                  <a:srgbClr val="CC3300"/>
                </a:solidFill>
                <a:effectLst/>
                <a:uLnTx/>
                <a:uFillTx/>
                <a:latin typeface="Times New Roman" panose="02020603050405020304" pitchFamily="18" charset="0"/>
                <a:ea typeface="宋体" panose="02010600030101010101" pitchFamily="2" charset="-122"/>
                <a:cs typeface="+mn-cs"/>
              </a:rPr>
              <a:t>) </a:t>
            </a:r>
            <a:r>
              <a:rPr kumimoji="1" lang="zh-CN" altLang="en-US" sz="2800" b="1" i="0" u="none" strike="noStrike" kern="1200" cap="none" spc="0" normalizeH="0" baseline="0" noProof="0" dirty="0" smtClean="0">
                <a:ln>
                  <a:noFill/>
                </a:ln>
                <a:solidFill>
                  <a:srgbClr val="CC3300"/>
                </a:solidFill>
                <a:effectLst/>
                <a:uLnTx/>
                <a:uFillTx/>
                <a:latin typeface="Times New Roman" panose="02020603050405020304" pitchFamily="18" charset="0"/>
                <a:ea typeface="宋体" panose="02010600030101010101" pitchFamily="2" charset="-122"/>
                <a:cs typeface="+mn-cs"/>
              </a:rPr>
              <a:t>的协方差矩阵</a:t>
            </a:r>
            <a:r>
              <a:rPr kumimoji="1" lang="en-US" altLang="zh-CN" sz="2800" b="1" i="0" u="none" strike="noStrike" kern="1200" cap="none" spc="0" normalizeH="0" baseline="0" noProof="0" dirty="0" smtClean="0">
                <a:ln>
                  <a:noFill/>
                </a:ln>
                <a:solidFill>
                  <a:srgbClr val="CC3300"/>
                </a:solidFill>
                <a:effectLst/>
                <a:uLnTx/>
                <a:uFillTx/>
                <a:latin typeface="Times New Roman" panose="02020603050405020304" pitchFamily="18" charset="0"/>
                <a:ea typeface="宋体" panose="02010600030101010101" pitchFamily="2" charset="-122"/>
                <a:cs typeface="+mn-cs"/>
              </a:rPr>
              <a:t>.</a:t>
            </a:r>
            <a:endParaRPr kumimoji="1" lang="en-US" altLang="zh-CN" sz="2800" b="0" i="0" u="none" strike="noStrike" kern="1200" cap="none" spc="0" normalizeH="0" baseline="0" noProof="0" dirty="0" smtClean="0">
              <a:ln>
                <a:noFill/>
              </a:ln>
              <a:solidFill>
                <a:srgbClr val="CC3300"/>
              </a:solidFill>
              <a:effectLst/>
              <a:uLnTx/>
              <a:uFillTx/>
              <a:latin typeface="Times New Roman" panose="02020603050405020304" pitchFamily="18" charset="0"/>
              <a:ea typeface="宋体" panose="02010600030101010101" pitchFamily="2" charset="-122"/>
              <a:cs typeface="+mn-cs"/>
            </a:endParaRPr>
          </a:p>
        </p:txBody>
      </p:sp>
      <p:sp>
        <p:nvSpPr>
          <p:cNvPr id="153603" name="Rectangle 3"/>
          <p:cNvSpPr>
            <a:spLocks noChangeArrowheads="1"/>
          </p:cNvSpPr>
          <p:nvPr/>
        </p:nvSpPr>
        <p:spPr bwMode="auto">
          <a:xfrm>
            <a:off x="395288" y="6005513"/>
            <a:ext cx="5903912" cy="519112"/>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为</a:t>
            </a:r>
            <a:r>
              <a:rPr kumimoji="1" lang="en-US" altLang="zh-CN" sz="2800" b="1" i="0"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X</a:t>
            </a:r>
            <a:r>
              <a:rPr kumimoji="1" lang="en-US" altLang="zh-CN" sz="2800" b="1" i="0" u="none" strike="noStrike" kern="1200" cap="none" spc="0" normalizeH="0" baseline="-2500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1</a:t>
            </a:r>
            <a:r>
              <a:rPr kumimoji="1" lang="en-US" altLang="zh-CN" sz="2800" b="1" i="0"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a:t>
            </a:r>
            <a:r>
              <a:rPr kumimoji="1" lang="en-US" altLang="zh-CN" sz="2800" b="1" i="1"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X</a:t>
            </a:r>
            <a:r>
              <a:rPr kumimoji="1" lang="en-US" altLang="zh-CN" sz="2800" b="1" i="0" u="none" strike="noStrike" kern="1200" cap="none" spc="0" normalizeH="0" baseline="-2500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2</a:t>
            </a:r>
            <a:r>
              <a:rPr kumimoji="1" lang="en-US" altLang="zh-CN" sz="2800" b="1" i="0"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 …,</a:t>
            </a:r>
            <a:r>
              <a:rPr kumimoji="1" lang="en-US" altLang="zh-CN" sz="2800" b="1" i="1"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X</a:t>
            </a:r>
            <a:r>
              <a:rPr kumimoji="1" lang="en-US" altLang="zh-CN" sz="2800" b="1" i="0" u="none" strike="noStrike" kern="1200" cap="none" spc="0" normalizeH="0" baseline="-2500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n</a:t>
            </a:r>
            <a:r>
              <a:rPr kumimoji="1" lang="en-US" altLang="zh-CN" sz="2800" b="1" i="0"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 </a:t>
            </a:r>
            <a:r>
              <a:rPr kumimoji="1" lang="zh-CN" altLang="zh-CN" sz="2800" b="1" i="0"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的</a:t>
            </a:r>
            <a:r>
              <a:rPr kumimoji="1" lang="zh-CN" altLang="en-US" sz="2800" b="1" i="0" u="none" strike="noStrike" kern="1200" cap="none" spc="0" normalizeH="0" baseline="0" noProof="0" smtClean="0">
                <a:ln>
                  <a:noFill/>
                </a:ln>
                <a:solidFill>
                  <a:srgbClr val="CC3300"/>
                </a:solidFill>
                <a:effectLst/>
                <a:uLnTx/>
                <a:uFillTx/>
                <a:latin typeface="Times New Roman" panose="02020603050405020304" pitchFamily="18" charset="0"/>
                <a:ea typeface="宋体" panose="02010600030101010101" pitchFamily="2" charset="-122"/>
                <a:cs typeface="+mn-cs"/>
              </a:rPr>
              <a:t>协方差矩阵</a:t>
            </a:r>
          </a:p>
        </p:txBody>
      </p:sp>
      <p:grpSp>
        <p:nvGrpSpPr>
          <p:cNvPr id="153604" name="Group 4"/>
          <p:cNvGrpSpPr/>
          <p:nvPr/>
        </p:nvGrpSpPr>
        <p:grpSpPr bwMode="auto">
          <a:xfrm>
            <a:off x="473075" y="1577975"/>
            <a:ext cx="6965950" cy="2282825"/>
            <a:chOff x="298" y="994"/>
            <a:chExt cx="4388" cy="1438"/>
          </a:xfrm>
        </p:grpSpPr>
        <p:sp>
          <p:nvSpPr>
            <p:cNvPr id="153605" name="Text Box 5"/>
            <p:cNvSpPr txBox="1">
              <a:spLocks noChangeArrowheads="1"/>
            </p:cNvSpPr>
            <p:nvPr/>
          </p:nvSpPr>
          <p:spPr bwMode="auto">
            <a:xfrm>
              <a:off x="298" y="2105"/>
              <a:ext cx="1584" cy="327"/>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都存在</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a:t>
              </a:r>
            </a:p>
          </p:txBody>
        </p:sp>
        <p:sp>
          <p:nvSpPr>
            <p:cNvPr id="153606" name="Rectangle 6"/>
            <p:cNvSpPr>
              <a:spLocks noChangeArrowheads="1"/>
            </p:cNvSpPr>
            <p:nvPr/>
          </p:nvSpPr>
          <p:spPr bwMode="auto">
            <a:xfrm>
              <a:off x="1882" y="1742"/>
              <a:ext cx="2132" cy="327"/>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i</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 </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j</a:t>
              </a:r>
              <a:r>
                <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=1,2,…,</a:t>
              </a:r>
              <a:r>
                <a:rPr kumimoji="1" lang="en-US" altLang="zh-CN" sz="2800" b="1" i="1"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n )</a:t>
              </a:r>
              <a:endParaRPr kumimoji="1" lang="en-US"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pSp>
          <p:nvGrpSpPr>
            <p:cNvPr id="153607" name="Group 7"/>
            <p:cNvGrpSpPr/>
            <p:nvPr/>
          </p:nvGrpSpPr>
          <p:grpSpPr bwMode="auto">
            <a:xfrm>
              <a:off x="776" y="994"/>
              <a:ext cx="3910" cy="712"/>
              <a:chOff x="602" y="902"/>
              <a:chExt cx="3910" cy="712"/>
            </a:xfrm>
          </p:grpSpPr>
          <p:graphicFrame>
            <p:nvGraphicFramePr>
              <p:cNvPr id="153608" name="Object 8"/>
              <p:cNvGraphicFramePr>
                <a:graphicFrameLocks noChangeAspect="1"/>
              </p:cNvGraphicFramePr>
              <p:nvPr/>
            </p:nvGraphicFramePr>
            <p:xfrm>
              <a:off x="1056" y="912"/>
              <a:ext cx="1726" cy="366"/>
            </p:xfrm>
            <a:graphic>
              <a:graphicData uri="http://schemas.openxmlformats.org/presentationml/2006/ole">
                <mc:AlternateContent xmlns:mc="http://schemas.openxmlformats.org/markup-compatibility/2006">
                  <mc:Choice xmlns:v="urn:schemas-microsoft-com:vml" Requires="v">
                    <p:oleObj spid="_x0000_s194685" name="公式" r:id="rId3" imgW="1170305" imgH="245745" progId="Equation.3">
                      <p:embed/>
                    </p:oleObj>
                  </mc:Choice>
                  <mc:Fallback>
                    <p:oleObj name="公式" r:id="rId3" imgW="1170305" imgH="245745" progId="Equation.3">
                      <p:embed/>
                      <p:pic>
                        <p:nvPicPr>
                          <p:cNvPr id="153608"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6" y="912"/>
                            <a:ext cx="1726" cy="366"/>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3609" name="Rectangle 9"/>
              <p:cNvSpPr>
                <a:spLocks noChangeArrowheads="1"/>
              </p:cNvSpPr>
              <p:nvPr/>
            </p:nvSpPr>
            <p:spPr bwMode="auto">
              <a:xfrm>
                <a:off x="602" y="902"/>
                <a:ext cx="341" cy="327"/>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若</a:t>
                </a:r>
              </a:p>
            </p:txBody>
          </p:sp>
          <p:graphicFrame>
            <p:nvGraphicFramePr>
              <p:cNvPr id="153610" name="Object 10"/>
              <p:cNvGraphicFramePr>
                <a:graphicFrameLocks noChangeAspect="1"/>
              </p:cNvGraphicFramePr>
              <p:nvPr/>
            </p:nvGraphicFramePr>
            <p:xfrm>
              <a:off x="1351" y="1248"/>
              <a:ext cx="3161" cy="366"/>
            </p:xfrm>
            <a:graphic>
              <a:graphicData uri="http://schemas.openxmlformats.org/presentationml/2006/ole">
                <mc:AlternateContent xmlns:mc="http://schemas.openxmlformats.org/markup-compatibility/2006">
                  <mc:Choice xmlns:v="urn:schemas-microsoft-com:vml" Requires="v">
                    <p:oleObj spid="_x0000_s194686" name="公式" r:id="rId5" imgW="2133600" imgH="245745" progId="Equation.3">
                      <p:embed/>
                    </p:oleObj>
                  </mc:Choice>
                  <mc:Fallback>
                    <p:oleObj name="公式" r:id="rId5" imgW="2133600" imgH="245745" progId="Equation.3">
                      <p:embed/>
                      <p:pic>
                        <p:nvPicPr>
                          <p:cNvPr id="153610" name="Object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51" y="1248"/>
                            <a:ext cx="3161" cy="366"/>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grpSp>
        <p:nvGrpSpPr>
          <p:cNvPr id="153611" name="Group 11"/>
          <p:cNvGrpSpPr/>
          <p:nvPr/>
        </p:nvGrpSpPr>
        <p:grpSpPr bwMode="auto">
          <a:xfrm>
            <a:off x="1619250" y="2997200"/>
            <a:ext cx="4711700" cy="2835275"/>
            <a:chOff x="1020" y="1888"/>
            <a:chExt cx="2968" cy="1786"/>
          </a:xfrm>
        </p:grpSpPr>
        <p:grpSp>
          <p:nvGrpSpPr>
            <p:cNvPr id="153612" name="Group 12"/>
            <p:cNvGrpSpPr/>
            <p:nvPr/>
          </p:nvGrpSpPr>
          <p:grpSpPr bwMode="auto">
            <a:xfrm>
              <a:off x="1646" y="1888"/>
              <a:ext cx="2342" cy="1786"/>
              <a:chOff x="797" y="1622"/>
              <a:chExt cx="2342" cy="1786"/>
            </a:xfrm>
          </p:grpSpPr>
          <p:graphicFrame>
            <p:nvGraphicFramePr>
              <p:cNvPr id="153613" name="Object 13"/>
              <p:cNvGraphicFramePr>
                <a:graphicFrameLocks noChangeAspect="1"/>
              </p:cNvGraphicFramePr>
              <p:nvPr/>
            </p:nvGraphicFramePr>
            <p:xfrm>
              <a:off x="797" y="2011"/>
              <a:ext cx="2342" cy="1397"/>
            </p:xfrm>
            <a:graphic>
              <a:graphicData uri="http://schemas.openxmlformats.org/presentationml/2006/ole">
                <mc:AlternateContent xmlns:mc="http://schemas.openxmlformats.org/markup-compatibility/2006">
                  <mc:Choice xmlns:v="urn:schemas-microsoft-com:vml" Requires="v">
                    <p:oleObj spid="_x0000_s194687" name="Equation" r:id="rId7" imgW="1622425" imgH="973455" progId="Equation.DSMT4">
                      <p:embed/>
                    </p:oleObj>
                  </mc:Choice>
                  <mc:Fallback>
                    <p:oleObj name="Equation" r:id="rId7" imgW="1622425" imgH="973455" progId="Equation.DSMT4">
                      <p:embed/>
                      <p:pic>
                        <p:nvPicPr>
                          <p:cNvPr id="153613" name="Object 1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7" y="2011"/>
                            <a:ext cx="2342" cy="1397"/>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3614" name="Rectangle 14"/>
              <p:cNvSpPr>
                <a:spLocks noChangeArrowheads="1"/>
              </p:cNvSpPr>
              <p:nvPr/>
            </p:nvSpPr>
            <p:spPr bwMode="auto">
              <a:xfrm>
                <a:off x="2007" y="1622"/>
                <a:ext cx="116" cy="327"/>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zh-CN"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pSp>
        <p:sp>
          <p:nvSpPr>
            <p:cNvPr id="153615" name="Rectangle 15"/>
            <p:cNvSpPr>
              <a:spLocks noChangeArrowheads="1"/>
            </p:cNvSpPr>
            <p:nvPr/>
          </p:nvSpPr>
          <p:spPr bwMode="auto">
            <a:xfrm>
              <a:off x="1020" y="2750"/>
              <a:ext cx="56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矩阵</a:t>
              </a:r>
            </a:p>
          </p:txBody>
        </p:sp>
        <p:sp>
          <p:nvSpPr>
            <p:cNvPr id="153616" name="Rectangle 16"/>
            <p:cNvSpPr>
              <a:spLocks noChangeArrowheads="1"/>
            </p:cNvSpPr>
            <p:nvPr/>
          </p:nvSpPr>
          <p:spPr bwMode="auto">
            <a:xfrm>
              <a:off x="1133" y="2105"/>
              <a:ext cx="34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称</a:t>
              </a:r>
            </a:p>
          </p:txBody>
        </p:sp>
      </p:grpSp>
    </p:spTree>
    <p:extLst>
      <p:ext uri="{BB962C8B-B14F-4D97-AF65-F5344CB8AC3E}">
        <p14:creationId xmlns:p14="http://schemas.microsoft.com/office/powerpoint/2010/main" val="64579656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Text Box 2"/>
          <p:cNvSpPr txBox="1">
            <a:spLocks noChangeArrowheads="1"/>
          </p:cNvSpPr>
          <p:nvPr/>
        </p:nvSpPr>
        <p:spPr bwMode="auto">
          <a:xfrm>
            <a:off x="1981200" y="457200"/>
            <a:ext cx="4953000" cy="5794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lgn="ctr">
              <a:spcBef>
                <a:spcPct val="50000"/>
              </a:spcBef>
            </a:pPr>
            <a:r>
              <a:rPr kumimoji="1" lang="zh-CN" altLang="en-US" sz="3200" b="1">
                <a:solidFill>
                  <a:schemeClr val="tx2"/>
                </a:solidFill>
                <a:latin typeface="Times New Roman" panose="02020603050405020304" pitchFamily="18" charset="0"/>
                <a:ea typeface="黑体" panose="02010609060101010101" pitchFamily="49" charset="-122"/>
              </a:rPr>
              <a:t>切比雪夫不等式</a:t>
            </a:r>
          </a:p>
        </p:txBody>
      </p:sp>
      <p:sp>
        <p:nvSpPr>
          <p:cNvPr id="185347" name="Rectangle 3"/>
          <p:cNvSpPr>
            <a:spLocks noChangeArrowheads="1"/>
          </p:cNvSpPr>
          <p:nvPr/>
        </p:nvSpPr>
        <p:spPr bwMode="auto">
          <a:xfrm>
            <a:off x="646113" y="3335338"/>
            <a:ext cx="541337" cy="519112"/>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algn="ctr"/>
            <a:r>
              <a:rPr kumimoji="1" lang="zh-CN" altLang="en-US" sz="2800" b="1">
                <a:latin typeface="Times New Roman" panose="02020603050405020304" pitchFamily="18" charset="0"/>
              </a:rPr>
              <a:t>或</a:t>
            </a:r>
          </a:p>
        </p:txBody>
      </p:sp>
      <p:graphicFrame>
        <p:nvGraphicFramePr>
          <p:cNvPr id="185352" name="Object 8"/>
          <p:cNvGraphicFramePr>
            <a:graphicFrameLocks noChangeAspect="1"/>
          </p:cNvGraphicFramePr>
          <p:nvPr/>
        </p:nvGraphicFramePr>
        <p:xfrm>
          <a:off x="1535113" y="3198813"/>
          <a:ext cx="4953000" cy="1174750"/>
        </p:xfrm>
        <a:graphic>
          <a:graphicData uri="http://schemas.openxmlformats.org/presentationml/2006/ole">
            <mc:AlternateContent xmlns:mc="http://schemas.openxmlformats.org/markup-compatibility/2006">
              <mc:Choice xmlns:v="urn:schemas-microsoft-com:vml" Requires="v">
                <p:oleObj spid="_x0000_s195722" name="公式" r:id="rId3" imgW="1819275" imgH="432435" progId="Equation.3">
                  <p:embed/>
                </p:oleObj>
              </mc:Choice>
              <mc:Fallback>
                <p:oleObj name="公式" r:id="rId3" imgW="1819275" imgH="432435" progId="Equation.3">
                  <p:embed/>
                  <p:pic>
                    <p:nvPicPr>
                      <p:cNvPr id="185352"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35113" y="3198813"/>
                        <a:ext cx="4953000" cy="1174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5353" name="Object 9"/>
          <p:cNvGraphicFramePr>
            <a:graphicFrameLocks noChangeAspect="1"/>
          </p:cNvGraphicFramePr>
          <p:nvPr/>
        </p:nvGraphicFramePr>
        <p:xfrm>
          <a:off x="1763713" y="2309813"/>
          <a:ext cx="4418012" cy="1174750"/>
        </p:xfrm>
        <a:graphic>
          <a:graphicData uri="http://schemas.openxmlformats.org/presentationml/2006/ole">
            <mc:AlternateContent xmlns:mc="http://schemas.openxmlformats.org/markup-compatibility/2006">
              <mc:Choice xmlns:v="urn:schemas-microsoft-com:vml" Requires="v">
                <p:oleObj spid="_x0000_s195723" name="公式" r:id="rId5" imgW="1622425" imgH="432435" progId="Equation.3">
                  <p:embed/>
                </p:oleObj>
              </mc:Choice>
              <mc:Fallback>
                <p:oleObj name="公式" r:id="rId5" imgW="1622425" imgH="432435" progId="Equation.3">
                  <p:embed/>
                  <p:pic>
                    <p:nvPicPr>
                      <p:cNvPr id="185353"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63713" y="2309813"/>
                        <a:ext cx="4418012" cy="1174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5354" name="Object 10"/>
          <p:cNvGraphicFramePr>
            <a:graphicFrameLocks noChangeAspect="1"/>
          </p:cNvGraphicFramePr>
          <p:nvPr/>
        </p:nvGraphicFramePr>
        <p:xfrm>
          <a:off x="533400" y="1301750"/>
          <a:ext cx="7543800" cy="1082675"/>
        </p:xfrm>
        <a:graphic>
          <a:graphicData uri="http://schemas.openxmlformats.org/presentationml/2006/ole">
            <mc:AlternateContent xmlns:mc="http://schemas.openxmlformats.org/markup-compatibility/2006">
              <mc:Choice xmlns:v="urn:schemas-microsoft-com:vml" Requires="v">
                <p:oleObj spid="_x0000_s195724" name="Equation" r:id="rId7" imgW="3382010" imgH="481965" progId="Equation.DSMT4">
                  <p:embed/>
                </p:oleObj>
              </mc:Choice>
              <mc:Fallback>
                <p:oleObj name="Equation" r:id="rId7" imgW="3382010" imgH="481965" progId="Equation.DSMT4">
                  <p:embed/>
                  <p:pic>
                    <p:nvPicPr>
                      <p:cNvPr id="185354" name="Object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3400" y="1301750"/>
                        <a:ext cx="7543800" cy="1082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 name="Object 9"/>
          <p:cNvGraphicFramePr>
            <a:graphicFrameLocks noChangeAspect="1"/>
          </p:cNvGraphicFramePr>
          <p:nvPr>
            <p:extLst>
              <p:ext uri="{D42A27DB-BD31-4B8C-83A1-F6EECF244321}">
                <p14:modId xmlns:p14="http://schemas.microsoft.com/office/powerpoint/2010/main" val="2651264532"/>
              </p:ext>
            </p:extLst>
          </p:nvPr>
        </p:nvGraphicFramePr>
        <p:xfrm>
          <a:off x="533400" y="5324476"/>
          <a:ext cx="7785100" cy="482574"/>
        </p:xfrm>
        <a:graphic>
          <a:graphicData uri="http://schemas.openxmlformats.org/presentationml/2006/ole">
            <mc:AlternateContent xmlns:mc="http://schemas.openxmlformats.org/markup-compatibility/2006">
              <mc:Choice xmlns:v="urn:schemas-microsoft-com:vml" Requires="v">
                <p:oleObj spid="_x0000_s195725" name="Equation" r:id="rId9" imgW="3479760" imgH="215640" progId="Equation.DSMT4">
                  <p:embed/>
                </p:oleObj>
              </mc:Choice>
              <mc:Fallback>
                <p:oleObj name="Equation" r:id="rId9" imgW="3479760" imgH="215640" progId="Equation.DSMT4">
                  <p:embed/>
                  <p:pic>
                    <p:nvPicPr>
                      <p:cNvPr id="185353" name="Object 9"/>
                      <p:cNvPicPr>
                        <a:picLocks noChangeAspect="1" noChangeArrowheads="1"/>
                      </p:cNvPicPr>
                      <p:nvPr/>
                    </p:nvPicPr>
                    <p:blipFill>
                      <a:blip r:embed="rId10"/>
                      <a:srcRect/>
                      <a:stretch>
                        <a:fillRect/>
                      </a:stretch>
                    </p:blipFill>
                    <p:spPr bwMode="auto">
                      <a:xfrm>
                        <a:off x="533400" y="5324476"/>
                        <a:ext cx="7785100" cy="482574"/>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217382530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9" name="Rectangle 5"/>
          <p:cNvSpPr>
            <a:spLocks noChangeArrowheads="1"/>
          </p:cNvSpPr>
          <p:nvPr/>
        </p:nvSpPr>
        <p:spPr bwMode="auto">
          <a:xfrm>
            <a:off x="609600" y="762000"/>
            <a:ext cx="8001000" cy="1630363"/>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a:lnSpc>
                <a:spcPct val="120000"/>
              </a:lnSpc>
            </a:pPr>
            <a:r>
              <a:rPr kumimoji="1" lang="zh-CN" altLang="en-US" sz="2800" b="1">
                <a:solidFill>
                  <a:schemeClr val="hlink"/>
                </a:solidFill>
                <a:latin typeface="Times New Roman" panose="02020603050405020304" pitchFamily="18" charset="0"/>
              </a:rPr>
              <a:t>切比雪夫大数定律：</a:t>
            </a:r>
            <a:r>
              <a:rPr kumimoji="1" lang="zh-CN" altLang="en-US" sz="2800" b="1">
                <a:latin typeface="Times New Roman" panose="02020603050405020304" pitchFamily="18" charset="0"/>
              </a:rPr>
              <a:t>设</a:t>
            </a:r>
            <a:r>
              <a:rPr kumimoji="1" lang="en-US" altLang="zh-CN" sz="2800" b="1" i="1">
                <a:latin typeface="Times New Roman" panose="02020603050405020304" pitchFamily="18" charset="0"/>
              </a:rPr>
              <a:t>X</a:t>
            </a:r>
            <a:r>
              <a:rPr kumimoji="1" lang="en-US" altLang="zh-CN" sz="2800" b="1" baseline="-25000">
                <a:latin typeface="Times New Roman" panose="02020603050405020304" pitchFamily="18" charset="0"/>
              </a:rPr>
              <a:t>1</a:t>
            </a:r>
            <a:r>
              <a:rPr kumimoji="1" lang="en-US" altLang="zh-CN" sz="2800" b="1">
                <a:latin typeface="Times New Roman" panose="02020603050405020304" pitchFamily="18" charset="0"/>
              </a:rPr>
              <a:t>, </a:t>
            </a:r>
            <a:r>
              <a:rPr kumimoji="1" lang="en-US" altLang="zh-CN" sz="2800" b="1" i="1">
                <a:latin typeface="Times New Roman" panose="02020603050405020304" pitchFamily="18" charset="0"/>
              </a:rPr>
              <a:t>X</a:t>
            </a:r>
            <a:r>
              <a:rPr kumimoji="1" lang="en-US" altLang="zh-CN" sz="2800" b="1" baseline="-25000">
                <a:latin typeface="Times New Roman" panose="02020603050405020304" pitchFamily="18" charset="0"/>
              </a:rPr>
              <a:t>2</a:t>
            </a:r>
            <a:r>
              <a:rPr kumimoji="1" lang="en-US" altLang="zh-CN" sz="2800" b="1">
                <a:latin typeface="Times New Roman" panose="02020603050405020304" pitchFamily="18" charset="0"/>
              </a:rPr>
              <a:t>, …</a:t>
            </a:r>
            <a:r>
              <a:rPr kumimoji="1" lang="zh-CN" altLang="en-US" sz="2800" b="1">
                <a:latin typeface="Times New Roman" panose="02020603050405020304" pitchFamily="18" charset="0"/>
              </a:rPr>
              <a:t>是相互独立的随机变量序列，如果存在常数</a:t>
            </a:r>
            <a:r>
              <a:rPr kumimoji="1" lang="en-US" altLang="zh-CN" sz="2800" b="1" i="1">
                <a:latin typeface="Times New Roman" panose="02020603050405020304" pitchFamily="18" charset="0"/>
              </a:rPr>
              <a:t>C</a:t>
            </a:r>
            <a:r>
              <a:rPr kumimoji="1" lang="zh-CN" altLang="en-US" sz="2800" b="1">
                <a:latin typeface="Times New Roman" panose="02020603050405020304" pitchFamily="18" charset="0"/>
              </a:rPr>
              <a:t>，使得</a:t>
            </a:r>
            <a:r>
              <a:rPr kumimoji="1" lang="en-US" altLang="zh-CN" sz="2800" b="1" i="1">
                <a:latin typeface="Times New Roman" panose="02020603050405020304" pitchFamily="18" charset="0"/>
              </a:rPr>
              <a:t>D</a:t>
            </a:r>
            <a:r>
              <a:rPr kumimoji="1" lang="en-US" altLang="zh-CN" sz="2800" b="1">
                <a:latin typeface="Times New Roman" panose="02020603050405020304" pitchFamily="18" charset="0"/>
              </a:rPr>
              <a:t>(</a:t>
            </a:r>
            <a:r>
              <a:rPr kumimoji="1" lang="en-US" altLang="zh-CN" sz="2800" b="1" i="1">
                <a:latin typeface="Times New Roman" panose="02020603050405020304" pitchFamily="18" charset="0"/>
              </a:rPr>
              <a:t>X</a:t>
            </a:r>
            <a:r>
              <a:rPr kumimoji="1" lang="en-US" altLang="zh-CN" sz="2800" b="1" i="1" baseline="-25000">
                <a:latin typeface="Times New Roman" panose="02020603050405020304" pitchFamily="18" charset="0"/>
              </a:rPr>
              <a:t>k</a:t>
            </a:r>
            <a:r>
              <a:rPr kumimoji="1" lang="en-US" altLang="zh-CN" sz="2800" b="1">
                <a:latin typeface="Times New Roman" panose="02020603050405020304" pitchFamily="18" charset="0"/>
              </a:rPr>
              <a:t>) </a:t>
            </a:r>
            <a:r>
              <a:rPr kumimoji="1" lang="en-US" altLang="en-US" sz="2800" b="1">
                <a:latin typeface="Times New Roman" panose="02020603050405020304" pitchFamily="18" charset="0"/>
              </a:rPr>
              <a:t>≤</a:t>
            </a:r>
            <a:r>
              <a:rPr kumimoji="1" lang="en-US" altLang="zh-CN" sz="2800" b="1" i="1">
                <a:latin typeface="Times New Roman" panose="02020603050405020304" pitchFamily="18" charset="0"/>
              </a:rPr>
              <a:t>C </a:t>
            </a:r>
            <a:r>
              <a:rPr kumimoji="1" lang="en-US" altLang="zh-CN" sz="2800" b="1">
                <a:latin typeface="Times New Roman" panose="02020603050405020304" pitchFamily="18" charset="0"/>
              </a:rPr>
              <a:t>(</a:t>
            </a:r>
            <a:r>
              <a:rPr kumimoji="1" lang="en-US" altLang="zh-CN" sz="2800" b="1" i="1">
                <a:latin typeface="Times New Roman" panose="02020603050405020304" pitchFamily="18" charset="0"/>
              </a:rPr>
              <a:t>k</a:t>
            </a:r>
            <a:r>
              <a:rPr kumimoji="1" lang="en-US" altLang="zh-CN" sz="2800" b="1">
                <a:latin typeface="Times New Roman" panose="02020603050405020304" pitchFamily="18" charset="0"/>
              </a:rPr>
              <a:t>=1,2,…)</a:t>
            </a:r>
            <a:r>
              <a:rPr kumimoji="1" lang="zh-CN" altLang="en-US" sz="2800" b="1">
                <a:latin typeface="Times New Roman" panose="02020603050405020304" pitchFamily="18" charset="0"/>
              </a:rPr>
              <a:t>，则对于任意正数</a:t>
            </a:r>
            <a:r>
              <a:rPr kumimoji="1" lang="en-US" altLang="zh-CN" sz="2800" b="1" i="1">
                <a:latin typeface="Times New Roman" panose="02020603050405020304" pitchFamily="18" charset="0"/>
              </a:rPr>
              <a:t>ε</a:t>
            </a:r>
            <a:r>
              <a:rPr kumimoji="1" lang="zh-CN" altLang="en-US" sz="2800" b="1">
                <a:latin typeface="Times New Roman" panose="02020603050405020304" pitchFamily="18" charset="0"/>
              </a:rPr>
              <a:t>有</a:t>
            </a:r>
          </a:p>
        </p:txBody>
      </p:sp>
      <p:graphicFrame>
        <p:nvGraphicFramePr>
          <p:cNvPr id="169991" name="Object 7"/>
          <p:cNvGraphicFramePr>
            <a:graphicFrameLocks noChangeAspect="1"/>
          </p:cNvGraphicFramePr>
          <p:nvPr/>
        </p:nvGraphicFramePr>
        <p:xfrm>
          <a:off x="1012825" y="2590800"/>
          <a:ext cx="7119938" cy="1117600"/>
        </p:xfrm>
        <a:graphic>
          <a:graphicData uri="http://schemas.openxmlformats.org/presentationml/2006/ole">
            <mc:AlternateContent xmlns:mc="http://schemas.openxmlformats.org/markup-compatibility/2006">
              <mc:Choice xmlns:v="urn:schemas-microsoft-com:vml" Requires="v">
                <p:oleObj spid="_x0000_s196692" name="Equation" r:id="rId3" imgW="2546350" imgH="442595" progId="Equation.DSMT4">
                  <p:embed/>
                </p:oleObj>
              </mc:Choice>
              <mc:Fallback>
                <p:oleObj name="Equation" r:id="rId3" imgW="2546350" imgH="442595" progId="Equation.DSMT4">
                  <p:embed/>
                  <p:pic>
                    <p:nvPicPr>
                      <p:cNvPr id="169991"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2825" y="2590800"/>
                        <a:ext cx="7119938" cy="1117600"/>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9996" name="Text Box 12"/>
          <p:cNvSpPr txBox="1">
            <a:spLocks noChangeArrowheads="1"/>
          </p:cNvSpPr>
          <p:nvPr/>
        </p:nvSpPr>
        <p:spPr bwMode="auto">
          <a:xfrm>
            <a:off x="685800" y="3962400"/>
            <a:ext cx="1752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2800" b="1"/>
              <a:t>也就是：</a:t>
            </a:r>
          </a:p>
        </p:txBody>
      </p:sp>
      <p:graphicFrame>
        <p:nvGraphicFramePr>
          <p:cNvPr id="169997" name="Object 13"/>
          <p:cNvGraphicFramePr>
            <a:graphicFrameLocks noChangeAspect="1"/>
          </p:cNvGraphicFramePr>
          <p:nvPr/>
        </p:nvGraphicFramePr>
        <p:xfrm>
          <a:off x="2133600" y="4572000"/>
          <a:ext cx="5257800" cy="1168400"/>
        </p:xfrm>
        <a:graphic>
          <a:graphicData uri="http://schemas.openxmlformats.org/presentationml/2006/ole">
            <mc:AlternateContent xmlns:mc="http://schemas.openxmlformats.org/markup-compatibility/2006">
              <mc:Choice xmlns:v="urn:schemas-microsoft-com:vml" Requires="v">
                <p:oleObj spid="_x0000_s196693" name="Equation" r:id="rId5" imgW="1799590" imgH="442595" progId="Equation.DSMT4">
                  <p:embed/>
                </p:oleObj>
              </mc:Choice>
              <mc:Fallback>
                <p:oleObj name="Equation" r:id="rId5" imgW="1799590" imgH="442595" progId="Equation.DSMT4">
                  <p:embed/>
                  <p:pic>
                    <p:nvPicPr>
                      <p:cNvPr id="169997" name="Object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33600" y="4572000"/>
                        <a:ext cx="5257800" cy="1168400"/>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72936580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2" name="Rectangle 4"/>
          <p:cNvSpPr>
            <a:spLocks noChangeArrowheads="1"/>
          </p:cNvSpPr>
          <p:nvPr/>
        </p:nvSpPr>
        <p:spPr bwMode="auto">
          <a:xfrm>
            <a:off x="395288" y="1219200"/>
            <a:ext cx="7910512" cy="1633538"/>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a:lnSpc>
                <a:spcPct val="115000"/>
              </a:lnSpc>
            </a:pPr>
            <a:r>
              <a:rPr kumimoji="1" lang="en-US" altLang="zh-CN" sz="2800" b="1">
                <a:latin typeface="Times New Roman" panose="02020603050405020304" pitchFamily="18" charset="0"/>
              </a:rPr>
              <a:t>      </a:t>
            </a:r>
            <a:r>
              <a:rPr kumimoji="1" lang="zh-CN" altLang="en-US" sz="2800" b="1">
                <a:latin typeface="Times New Roman" panose="02020603050405020304" pitchFamily="18" charset="0"/>
              </a:rPr>
              <a:t>设 </a:t>
            </a:r>
            <a:r>
              <a:rPr kumimoji="1" lang="en-US" altLang="zh-CN" sz="3200" b="1" i="1">
                <a:latin typeface="Times New Roman" panose="02020603050405020304" pitchFamily="18" charset="0"/>
              </a:rPr>
              <a:t>n</a:t>
            </a:r>
            <a:r>
              <a:rPr kumimoji="1" lang="en-US" altLang="zh-CN" sz="3200" b="1" i="1" baseline="-25000">
                <a:latin typeface="Times New Roman" panose="02020603050405020304" pitchFamily="18" charset="0"/>
              </a:rPr>
              <a:t>A </a:t>
            </a:r>
            <a:r>
              <a:rPr kumimoji="1" lang="zh-CN" altLang="en-US" sz="2800" b="1">
                <a:latin typeface="Times New Roman" panose="02020603050405020304" pitchFamily="18" charset="0"/>
              </a:rPr>
              <a:t>是</a:t>
            </a:r>
            <a:r>
              <a:rPr kumimoji="1" lang="en-US" altLang="zh-CN" sz="2800" b="1" i="1">
                <a:latin typeface="Times New Roman" panose="02020603050405020304" pitchFamily="18" charset="0"/>
              </a:rPr>
              <a:t>n</a:t>
            </a:r>
            <a:r>
              <a:rPr kumimoji="1" lang="zh-CN" altLang="en-US" sz="2800" b="1">
                <a:latin typeface="Times New Roman" panose="02020603050405020304" pitchFamily="18" charset="0"/>
              </a:rPr>
              <a:t>次独立重复试验中事件</a:t>
            </a:r>
            <a:r>
              <a:rPr kumimoji="1" lang="en-US" altLang="zh-CN" sz="2800" b="1" i="1">
                <a:latin typeface="Times New Roman" panose="02020603050405020304" pitchFamily="18" charset="0"/>
              </a:rPr>
              <a:t>A</a:t>
            </a:r>
            <a:r>
              <a:rPr kumimoji="1" lang="zh-CN" altLang="en-US" sz="2800" b="1">
                <a:latin typeface="Times New Roman" panose="02020603050405020304" pitchFamily="18" charset="0"/>
              </a:rPr>
              <a:t>发生的次数，</a:t>
            </a:r>
            <a:r>
              <a:rPr kumimoji="1" lang="en-US" altLang="zh-CN" sz="2800" b="1" i="1">
                <a:latin typeface="Times New Roman" panose="02020603050405020304" pitchFamily="18" charset="0"/>
              </a:rPr>
              <a:t>p</a:t>
            </a:r>
            <a:r>
              <a:rPr kumimoji="1" lang="zh-CN" altLang="en-US" sz="2800" b="1">
                <a:latin typeface="Times New Roman" panose="02020603050405020304" pitchFamily="18" charset="0"/>
              </a:rPr>
              <a:t>是事件</a:t>
            </a:r>
            <a:r>
              <a:rPr kumimoji="1" lang="en-US" altLang="zh-CN" sz="2800" b="1" i="1">
                <a:latin typeface="Times New Roman" panose="02020603050405020304" pitchFamily="18" charset="0"/>
              </a:rPr>
              <a:t>A</a:t>
            </a:r>
            <a:r>
              <a:rPr kumimoji="1" lang="zh-CN" altLang="en-US" sz="2800" b="1">
                <a:latin typeface="Times New Roman" panose="02020603050405020304" pitchFamily="18" charset="0"/>
              </a:rPr>
              <a:t>在每次试验中发生的概率，则对于任意正数</a:t>
            </a:r>
            <a:r>
              <a:rPr kumimoji="1" lang="en-US" altLang="zh-CN" sz="2800" b="1" i="1">
                <a:latin typeface="Times New Roman" panose="02020603050405020304" pitchFamily="18" charset="0"/>
              </a:rPr>
              <a:t>ε</a:t>
            </a:r>
            <a:r>
              <a:rPr kumimoji="1" lang="en-US" altLang="zh-CN" sz="2800" b="1">
                <a:latin typeface="Times New Roman" panose="02020603050405020304" pitchFamily="18" charset="0"/>
              </a:rPr>
              <a:t>&gt; 0 </a:t>
            </a:r>
            <a:r>
              <a:rPr kumimoji="1" lang="zh-CN" altLang="en-US" sz="2800" b="1">
                <a:latin typeface="Times New Roman" panose="02020603050405020304" pitchFamily="18" charset="0"/>
              </a:rPr>
              <a:t>，有 </a:t>
            </a:r>
          </a:p>
        </p:txBody>
      </p:sp>
      <p:sp>
        <p:nvSpPr>
          <p:cNvPr id="114693" name="Rectangle 5"/>
          <p:cNvSpPr>
            <a:spLocks noChangeArrowheads="1"/>
          </p:cNvSpPr>
          <p:nvPr/>
        </p:nvSpPr>
        <p:spPr bwMode="auto">
          <a:xfrm>
            <a:off x="533400" y="533400"/>
            <a:ext cx="7239000" cy="676275"/>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a:lnSpc>
                <a:spcPct val="120000"/>
              </a:lnSpc>
            </a:pPr>
            <a:r>
              <a:rPr kumimoji="1" lang="en-US" altLang="zh-CN" sz="3200" b="1">
                <a:solidFill>
                  <a:schemeClr val="hlink"/>
                </a:solidFill>
                <a:latin typeface="Times New Roman" panose="02020603050405020304" pitchFamily="18" charset="0"/>
              </a:rPr>
              <a:t>  </a:t>
            </a:r>
            <a:r>
              <a:rPr kumimoji="1" lang="zh-CN" altLang="en-US" sz="3200" b="1">
                <a:solidFill>
                  <a:schemeClr val="hlink"/>
                </a:solidFill>
                <a:latin typeface="Times New Roman" panose="02020603050405020304" pitchFamily="18" charset="0"/>
              </a:rPr>
              <a:t>贝努利大数定律： </a:t>
            </a:r>
          </a:p>
        </p:txBody>
      </p:sp>
      <p:graphicFrame>
        <p:nvGraphicFramePr>
          <p:cNvPr id="114694" name="Object 6"/>
          <p:cNvGraphicFramePr>
            <a:graphicFrameLocks noChangeAspect="1"/>
          </p:cNvGraphicFramePr>
          <p:nvPr/>
        </p:nvGraphicFramePr>
        <p:xfrm>
          <a:off x="2209800" y="2819400"/>
          <a:ext cx="3902075" cy="965200"/>
        </p:xfrm>
        <a:graphic>
          <a:graphicData uri="http://schemas.openxmlformats.org/presentationml/2006/ole">
            <mc:AlternateContent xmlns:mc="http://schemas.openxmlformats.org/markup-compatibility/2006">
              <mc:Choice xmlns:v="urn:schemas-microsoft-com:vml" Requires="v">
                <p:oleObj spid="_x0000_s197757" name="公式" r:id="rId3" imgW="3470910" imgH="865505" progId="Equation.3">
                  <p:embed/>
                </p:oleObj>
              </mc:Choice>
              <mc:Fallback>
                <p:oleObj name="公式" r:id="rId3" imgW="3470910" imgH="865505" progId="Equation.3">
                  <p:embed/>
                  <p:pic>
                    <p:nvPicPr>
                      <p:cNvPr id="114694"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9800" y="2819400"/>
                        <a:ext cx="3902075" cy="965200"/>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4695" name="Rectangle 7"/>
          <p:cNvSpPr>
            <a:spLocks noChangeArrowheads="1"/>
          </p:cNvSpPr>
          <p:nvPr/>
        </p:nvSpPr>
        <p:spPr bwMode="auto">
          <a:xfrm>
            <a:off x="685800" y="4191000"/>
            <a:ext cx="541338" cy="519113"/>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spAutoFit/>
          </a:bodyPr>
          <a:lstStyle/>
          <a:p>
            <a:pPr algn="ctr"/>
            <a:r>
              <a:rPr kumimoji="1" lang="zh-CN" altLang="en-US" sz="2800" b="1">
                <a:latin typeface="Times New Roman" panose="02020603050405020304" pitchFamily="18" charset="0"/>
              </a:rPr>
              <a:t>或</a:t>
            </a:r>
          </a:p>
        </p:txBody>
      </p:sp>
      <p:graphicFrame>
        <p:nvGraphicFramePr>
          <p:cNvPr id="114698" name="Object 10"/>
          <p:cNvGraphicFramePr>
            <a:graphicFrameLocks noChangeAspect="1"/>
          </p:cNvGraphicFramePr>
          <p:nvPr/>
        </p:nvGraphicFramePr>
        <p:xfrm>
          <a:off x="2239963" y="3962400"/>
          <a:ext cx="3932237" cy="965200"/>
        </p:xfrm>
        <a:graphic>
          <a:graphicData uri="http://schemas.openxmlformats.org/presentationml/2006/ole">
            <mc:AlternateContent xmlns:mc="http://schemas.openxmlformats.org/markup-compatibility/2006">
              <mc:Choice xmlns:v="urn:schemas-microsoft-com:vml" Requires="v">
                <p:oleObj spid="_x0000_s197758" name="公式" r:id="rId5" imgW="3500120" imgH="865505" progId="Equation.3">
                  <p:embed/>
                </p:oleObj>
              </mc:Choice>
              <mc:Fallback>
                <p:oleObj name="公式" r:id="rId5" imgW="3500120" imgH="865505" progId="Equation.3">
                  <p:embed/>
                  <p:pic>
                    <p:nvPicPr>
                      <p:cNvPr id="114698" name="Object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39963" y="3962400"/>
                        <a:ext cx="3932237" cy="965200"/>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4702" name="Text Box 14"/>
          <p:cNvSpPr txBox="1">
            <a:spLocks noChangeArrowheads="1"/>
          </p:cNvSpPr>
          <p:nvPr/>
        </p:nvSpPr>
        <p:spPr bwMode="auto">
          <a:xfrm>
            <a:off x="685800" y="5187950"/>
            <a:ext cx="3124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2800" b="1"/>
              <a:t>也就是：</a:t>
            </a:r>
          </a:p>
        </p:txBody>
      </p:sp>
      <p:graphicFrame>
        <p:nvGraphicFramePr>
          <p:cNvPr id="114703" name="Object 15"/>
          <p:cNvGraphicFramePr>
            <a:graphicFrameLocks noChangeAspect="1"/>
          </p:cNvGraphicFramePr>
          <p:nvPr/>
        </p:nvGraphicFramePr>
        <p:xfrm>
          <a:off x="3114675" y="5138738"/>
          <a:ext cx="2276475" cy="1069975"/>
        </p:xfrm>
        <a:graphic>
          <a:graphicData uri="http://schemas.openxmlformats.org/presentationml/2006/ole">
            <mc:AlternateContent xmlns:mc="http://schemas.openxmlformats.org/markup-compatibility/2006">
              <mc:Choice xmlns:v="urn:schemas-microsoft-com:vml" Requires="v">
                <p:oleObj spid="_x0000_s197759" name="Equation" r:id="rId7" imgW="796290" imgH="422910" progId="Equation.DSMT4">
                  <p:embed/>
                </p:oleObj>
              </mc:Choice>
              <mc:Fallback>
                <p:oleObj name="Equation" r:id="rId7" imgW="796290" imgH="422910" progId="Equation.DSMT4">
                  <p:embed/>
                  <p:pic>
                    <p:nvPicPr>
                      <p:cNvPr id="114703" name="Object 1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14675" y="5138738"/>
                        <a:ext cx="2276475" cy="1069975"/>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5420133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ChangeArrowheads="1"/>
          </p:cNvSpPr>
          <p:nvPr/>
        </p:nvSpPr>
        <p:spPr bwMode="auto">
          <a:xfrm>
            <a:off x="609600" y="762000"/>
            <a:ext cx="8001000" cy="1630363"/>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pPr>
              <a:lnSpc>
                <a:spcPct val="120000"/>
              </a:lnSpc>
            </a:pPr>
            <a:r>
              <a:rPr kumimoji="1" lang="zh-CN" altLang="en-US" sz="2800" b="1">
                <a:solidFill>
                  <a:schemeClr val="hlink"/>
                </a:solidFill>
                <a:latin typeface="Times New Roman" panose="02020603050405020304" pitchFamily="18" charset="0"/>
              </a:rPr>
              <a:t>辛钦大数定律：</a:t>
            </a:r>
            <a:r>
              <a:rPr kumimoji="1" lang="zh-CN" altLang="en-US" sz="2800" b="1">
                <a:latin typeface="Times New Roman" panose="02020603050405020304" pitchFamily="18" charset="0"/>
              </a:rPr>
              <a:t>设</a:t>
            </a:r>
            <a:r>
              <a:rPr kumimoji="1" lang="en-US" altLang="zh-CN" sz="2800" b="1" i="1">
                <a:latin typeface="Times New Roman" panose="02020603050405020304" pitchFamily="18" charset="0"/>
              </a:rPr>
              <a:t>X</a:t>
            </a:r>
            <a:r>
              <a:rPr kumimoji="1" lang="en-US" altLang="zh-CN" sz="2800" b="1" baseline="-25000">
                <a:latin typeface="Times New Roman" panose="02020603050405020304" pitchFamily="18" charset="0"/>
              </a:rPr>
              <a:t>1</a:t>
            </a:r>
            <a:r>
              <a:rPr kumimoji="1" lang="en-US" altLang="zh-CN" sz="2800" b="1">
                <a:latin typeface="Times New Roman" panose="02020603050405020304" pitchFamily="18" charset="0"/>
              </a:rPr>
              <a:t>, </a:t>
            </a:r>
            <a:r>
              <a:rPr kumimoji="1" lang="en-US" altLang="zh-CN" sz="2800" b="1" i="1">
                <a:latin typeface="Times New Roman" panose="02020603050405020304" pitchFamily="18" charset="0"/>
              </a:rPr>
              <a:t>X</a:t>
            </a:r>
            <a:r>
              <a:rPr kumimoji="1" lang="en-US" altLang="zh-CN" sz="2800" b="1" baseline="-25000">
                <a:latin typeface="Times New Roman" panose="02020603050405020304" pitchFamily="18" charset="0"/>
              </a:rPr>
              <a:t>2</a:t>
            </a:r>
            <a:r>
              <a:rPr kumimoji="1" lang="en-US" altLang="zh-CN" sz="2800" b="1">
                <a:latin typeface="Times New Roman" panose="02020603050405020304" pitchFamily="18" charset="0"/>
              </a:rPr>
              <a:t>, …</a:t>
            </a:r>
            <a:r>
              <a:rPr kumimoji="1" lang="zh-CN" altLang="en-US" sz="2800" b="1">
                <a:latin typeface="Times New Roman" panose="02020603050405020304" pitchFamily="18" charset="0"/>
              </a:rPr>
              <a:t>是相互独立，服从同一分布的随机变量序列，且具有数学期望</a:t>
            </a:r>
            <a:r>
              <a:rPr kumimoji="1" lang="en-US" altLang="zh-CN" sz="2800" b="1" i="1">
                <a:latin typeface="Times New Roman" panose="02020603050405020304" pitchFamily="18" charset="0"/>
              </a:rPr>
              <a:t>E</a:t>
            </a:r>
            <a:r>
              <a:rPr kumimoji="1" lang="en-US" altLang="zh-CN" sz="2800" b="1">
                <a:latin typeface="Times New Roman" panose="02020603050405020304" pitchFamily="18" charset="0"/>
              </a:rPr>
              <a:t>(</a:t>
            </a:r>
            <a:r>
              <a:rPr kumimoji="1" lang="en-US" altLang="zh-CN" sz="2800" b="1" i="1">
                <a:latin typeface="Times New Roman" panose="02020603050405020304" pitchFamily="18" charset="0"/>
              </a:rPr>
              <a:t>X</a:t>
            </a:r>
            <a:r>
              <a:rPr kumimoji="1" lang="en-US" altLang="zh-CN" sz="2800" b="1" i="1" baseline="-25000">
                <a:latin typeface="Times New Roman" panose="02020603050405020304" pitchFamily="18" charset="0"/>
              </a:rPr>
              <a:t>k</a:t>
            </a:r>
            <a:r>
              <a:rPr kumimoji="1" lang="en-US" altLang="zh-CN" sz="2800" b="1">
                <a:latin typeface="Times New Roman" panose="02020603050405020304" pitchFamily="18" charset="0"/>
              </a:rPr>
              <a:t>)=</a:t>
            </a:r>
            <a:r>
              <a:rPr kumimoji="1" lang="en-US" altLang="zh-CN" sz="2800" b="1" i="1">
                <a:latin typeface="Times New Roman" panose="02020603050405020304" pitchFamily="18" charset="0"/>
              </a:rPr>
              <a:t>μ</a:t>
            </a:r>
            <a:r>
              <a:rPr kumimoji="1" lang="en-US" altLang="zh-CN" sz="2800" b="1">
                <a:latin typeface="Times New Roman" panose="02020603050405020304" pitchFamily="18" charset="0"/>
              </a:rPr>
              <a:t>(</a:t>
            </a:r>
            <a:r>
              <a:rPr kumimoji="1" lang="en-US" altLang="zh-CN" sz="2800" b="1" i="1">
                <a:latin typeface="Times New Roman" panose="02020603050405020304" pitchFamily="18" charset="0"/>
              </a:rPr>
              <a:t>k</a:t>
            </a:r>
            <a:r>
              <a:rPr kumimoji="1" lang="en-US" altLang="zh-CN" sz="2800" b="1">
                <a:latin typeface="Times New Roman" panose="02020603050405020304" pitchFamily="18" charset="0"/>
              </a:rPr>
              <a:t>=1,2,…)</a:t>
            </a:r>
            <a:r>
              <a:rPr kumimoji="1" lang="zh-CN" altLang="en-US" sz="2800" b="1">
                <a:latin typeface="Times New Roman" panose="02020603050405020304" pitchFamily="18" charset="0"/>
              </a:rPr>
              <a:t>。则对于任意正数</a:t>
            </a:r>
            <a:r>
              <a:rPr kumimoji="1" lang="en-US" altLang="zh-CN" sz="2800" b="1" i="1">
                <a:latin typeface="Times New Roman" panose="02020603050405020304" pitchFamily="18" charset="0"/>
              </a:rPr>
              <a:t>ε</a:t>
            </a:r>
            <a:r>
              <a:rPr kumimoji="1" lang="zh-CN" altLang="en-US" sz="2800" b="1">
                <a:latin typeface="Times New Roman" panose="02020603050405020304" pitchFamily="18" charset="0"/>
              </a:rPr>
              <a:t>有</a:t>
            </a:r>
          </a:p>
        </p:txBody>
      </p:sp>
      <p:graphicFrame>
        <p:nvGraphicFramePr>
          <p:cNvPr id="192515" name="Object 3"/>
          <p:cNvGraphicFramePr>
            <a:graphicFrameLocks noChangeAspect="1"/>
          </p:cNvGraphicFramePr>
          <p:nvPr/>
        </p:nvGraphicFramePr>
        <p:xfrm>
          <a:off x="1671638" y="2438400"/>
          <a:ext cx="5262562" cy="1136650"/>
        </p:xfrm>
        <a:graphic>
          <a:graphicData uri="http://schemas.openxmlformats.org/presentationml/2006/ole">
            <mc:AlternateContent xmlns:mc="http://schemas.openxmlformats.org/markup-compatibility/2006">
              <mc:Choice xmlns:v="urn:schemas-microsoft-com:vml" Requires="v">
                <p:oleObj spid="_x0000_s198740" name="Equation" r:id="rId3" imgW="1848485" imgH="442595" progId="Equation.DSMT4">
                  <p:embed/>
                </p:oleObj>
              </mc:Choice>
              <mc:Fallback>
                <p:oleObj name="Equation" r:id="rId3" imgW="1848485" imgH="442595" progId="Equation.DSMT4">
                  <p:embed/>
                  <p:pic>
                    <p:nvPicPr>
                      <p:cNvPr id="192515"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1638" y="2438400"/>
                        <a:ext cx="5262562" cy="1136650"/>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92516" name="AutoShape 4"/>
          <p:cNvSpPr>
            <a:spLocks noChangeArrowheads="1"/>
          </p:cNvSpPr>
          <p:nvPr/>
        </p:nvSpPr>
        <p:spPr bwMode="auto">
          <a:xfrm>
            <a:off x="4900613" y="3733800"/>
            <a:ext cx="3886200" cy="533400"/>
          </a:xfrm>
          <a:prstGeom prst="wedgeRectCallout">
            <a:avLst>
              <a:gd name="adj1" fmla="val -69361"/>
              <a:gd name="adj2" fmla="val -118454"/>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kumimoji="1" lang="zh-CN" altLang="en-US" sz="2800" b="1">
                <a:latin typeface="Times New Roman" panose="02020603050405020304" pitchFamily="18" charset="0"/>
              </a:rPr>
              <a:t>前</a:t>
            </a:r>
            <a:r>
              <a:rPr kumimoji="1" lang="en-US" altLang="zh-CN" sz="2800" b="1" i="1">
                <a:latin typeface="Times New Roman" panose="02020603050405020304" pitchFamily="18" charset="0"/>
              </a:rPr>
              <a:t>n</a:t>
            </a:r>
            <a:r>
              <a:rPr kumimoji="1" lang="zh-CN" altLang="en-US" sz="2800" b="1">
                <a:latin typeface="Times New Roman" panose="02020603050405020304" pitchFamily="18" charset="0"/>
              </a:rPr>
              <a:t>个变量的算术平均</a:t>
            </a:r>
          </a:p>
        </p:txBody>
      </p:sp>
      <p:sp>
        <p:nvSpPr>
          <p:cNvPr id="192518" name="Text Box 6"/>
          <p:cNvSpPr txBox="1">
            <a:spLocks noChangeArrowheads="1"/>
          </p:cNvSpPr>
          <p:nvPr/>
        </p:nvSpPr>
        <p:spPr bwMode="auto">
          <a:xfrm>
            <a:off x="685800" y="4800600"/>
            <a:ext cx="3124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2800" b="1"/>
              <a:t>也就是：</a:t>
            </a:r>
          </a:p>
        </p:txBody>
      </p:sp>
      <p:graphicFrame>
        <p:nvGraphicFramePr>
          <p:cNvPr id="192519" name="Object 7"/>
          <p:cNvGraphicFramePr>
            <a:graphicFrameLocks noChangeAspect="1"/>
          </p:cNvGraphicFramePr>
          <p:nvPr/>
        </p:nvGraphicFramePr>
        <p:xfrm>
          <a:off x="2743200" y="4876800"/>
          <a:ext cx="3171825" cy="1136650"/>
        </p:xfrm>
        <a:graphic>
          <a:graphicData uri="http://schemas.openxmlformats.org/presentationml/2006/ole">
            <mc:AlternateContent xmlns:mc="http://schemas.openxmlformats.org/markup-compatibility/2006">
              <mc:Choice xmlns:v="urn:schemas-microsoft-com:vml" Requires="v">
                <p:oleObj spid="_x0000_s198741" name="Equation" r:id="rId5" imgW="1111250" imgH="442595" progId="Equation.DSMT4">
                  <p:embed/>
                </p:oleObj>
              </mc:Choice>
              <mc:Fallback>
                <p:oleObj name="Equation" r:id="rId5" imgW="1111250" imgH="442595" progId="Equation.DSMT4">
                  <p:embed/>
                  <p:pic>
                    <p:nvPicPr>
                      <p:cNvPr id="192519"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43200" y="4876800"/>
                        <a:ext cx="3171825" cy="1136650"/>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53421847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4930" name="Object 2"/>
          <p:cNvGraphicFramePr>
            <a:graphicFrameLocks noChangeAspect="1"/>
          </p:cNvGraphicFramePr>
          <p:nvPr/>
        </p:nvGraphicFramePr>
        <p:xfrm>
          <a:off x="4514850" y="3609975"/>
          <a:ext cx="112713" cy="214313"/>
        </p:xfrm>
        <a:graphic>
          <a:graphicData uri="http://schemas.openxmlformats.org/presentationml/2006/ole">
            <mc:AlternateContent xmlns:mc="http://schemas.openxmlformats.org/markup-compatibility/2006">
              <mc:Choice xmlns:v="urn:schemas-microsoft-com:vml" Requires="v">
                <p:oleObj spid="_x0000_s200102" name="公式" r:id="rId3" imgW="114300" imgH="215900" progId="Equation.3">
                  <p:embed/>
                </p:oleObj>
              </mc:Choice>
              <mc:Fallback>
                <p:oleObj name="公式" r:id="rId3" imgW="114300" imgH="215900" progId="Equation.3">
                  <p:embed/>
                  <p:pic>
                    <p:nvPicPr>
                      <p:cNvPr id="12493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4850" y="3609975"/>
                        <a:ext cx="112713" cy="214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4931" name="Object 3"/>
          <p:cNvGraphicFramePr>
            <a:graphicFrameLocks noChangeAspect="1"/>
          </p:cNvGraphicFramePr>
          <p:nvPr/>
        </p:nvGraphicFramePr>
        <p:xfrm>
          <a:off x="4514850" y="3609975"/>
          <a:ext cx="112713" cy="214313"/>
        </p:xfrm>
        <a:graphic>
          <a:graphicData uri="http://schemas.openxmlformats.org/presentationml/2006/ole">
            <mc:AlternateContent xmlns:mc="http://schemas.openxmlformats.org/markup-compatibility/2006">
              <mc:Choice xmlns:v="urn:schemas-microsoft-com:vml" Requires="v">
                <p:oleObj spid="_x0000_s200103" name="公式" r:id="rId5" imgW="114300" imgH="215900" progId="Equation.3">
                  <p:embed/>
                </p:oleObj>
              </mc:Choice>
              <mc:Fallback>
                <p:oleObj name="公式" r:id="rId5" imgW="114300" imgH="215900" progId="Equation.3">
                  <p:embed/>
                  <p:pic>
                    <p:nvPicPr>
                      <p:cNvPr id="124931"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4850" y="3609975"/>
                        <a:ext cx="112713" cy="214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4932" name="Rectangle 4"/>
          <p:cNvSpPr>
            <a:spLocks noChangeArrowheads="1"/>
          </p:cNvSpPr>
          <p:nvPr/>
        </p:nvSpPr>
        <p:spPr bwMode="auto">
          <a:xfrm>
            <a:off x="250825" y="477838"/>
            <a:ext cx="4535488"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660033"/>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r>
              <a:rPr kumimoji="1" lang="zh-CN" altLang="en-US" sz="3200" b="1" dirty="0" smtClean="0">
                <a:solidFill>
                  <a:schemeClr val="tx2"/>
                </a:solidFill>
                <a:latin typeface="Times New Roman" panose="02020603050405020304" pitchFamily="18" charset="0"/>
                <a:ea typeface="黑体" panose="02010609060101010101" pitchFamily="49" charset="-122"/>
              </a:rPr>
              <a:t>中心极限定理</a:t>
            </a:r>
            <a:endParaRPr kumimoji="1" lang="zh-CN" altLang="en-US" sz="3200" b="1" dirty="0">
              <a:solidFill>
                <a:schemeClr val="tx2"/>
              </a:solidFill>
              <a:latin typeface="Times New Roman" panose="02020603050405020304" pitchFamily="18" charset="0"/>
              <a:ea typeface="黑体" panose="02010609060101010101" pitchFamily="49" charset="-122"/>
            </a:endParaRPr>
          </a:p>
        </p:txBody>
      </p:sp>
      <p:graphicFrame>
        <p:nvGraphicFramePr>
          <p:cNvPr id="124933" name="Object 5"/>
          <p:cNvGraphicFramePr>
            <a:graphicFrameLocks noChangeAspect="1"/>
          </p:cNvGraphicFramePr>
          <p:nvPr>
            <p:extLst>
              <p:ext uri="{D42A27DB-BD31-4B8C-83A1-F6EECF244321}">
                <p14:modId xmlns:p14="http://schemas.microsoft.com/office/powerpoint/2010/main" val="2973290390"/>
              </p:ext>
            </p:extLst>
          </p:nvPr>
        </p:nvGraphicFramePr>
        <p:xfrm>
          <a:off x="1331913" y="4294188"/>
          <a:ext cx="5616575" cy="1727200"/>
        </p:xfrm>
        <a:graphic>
          <a:graphicData uri="http://schemas.openxmlformats.org/presentationml/2006/ole">
            <mc:AlternateContent xmlns:mc="http://schemas.openxmlformats.org/markup-compatibility/2006">
              <mc:Choice xmlns:v="urn:schemas-microsoft-com:vml" Requires="v">
                <p:oleObj spid="_x0000_s200104" name="Equation" r:id="rId6" imgW="5299710" imgH="1691005" progId="Equation.DSMT4">
                  <p:embed/>
                </p:oleObj>
              </mc:Choice>
              <mc:Fallback>
                <p:oleObj name="Equation" r:id="rId6" imgW="5299710" imgH="1691005" progId="Equation.DSMT4">
                  <p:embed/>
                  <p:pic>
                    <p:nvPicPr>
                      <p:cNvPr id="124933"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31913" y="4294188"/>
                        <a:ext cx="5616575" cy="1727200"/>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4934" name="Rectangle 6"/>
          <p:cNvSpPr>
            <a:spLocks noChangeArrowheads="1"/>
          </p:cNvSpPr>
          <p:nvPr/>
        </p:nvSpPr>
        <p:spPr bwMode="auto">
          <a:xfrm>
            <a:off x="539750" y="1079500"/>
            <a:ext cx="7385050" cy="519113"/>
          </a:xfrm>
          <a:prstGeom prst="rect">
            <a:avLst/>
          </a:prstGeom>
          <a:noFill/>
          <a:ln>
            <a:noFill/>
          </a:ln>
          <a:effectLst/>
          <a:extLst>
            <a:ext uri="{909E8E84-426E-40DD-AFC4-6F175D3DCCD1}">
              <a14:hiddenFill xmlns:a14="http://schemas.microsoft.com/office/drawing/2010/main">
                <a:solidFill>
                  <a:srgbClr val="0000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spAutoFit/>
          </a:bodyPr>
          <a:lstStyle/>
          <a:p>
            <a:r>
              <a:rPr kumimoji="1" lang="zh-CN" altLang="en-US" sz="2800" b="1" dirty="0" smtClean="0">
                <a:solidFill>
                  <a:schemeClr val="hlink"/>
                </a:solidFill>
                <a:latin typeface="Times New Roman" panose="02020603050405020304" pitchFamily="18" charset="0"/>
              </a:rPr>
              <a:t>定理</a:t>
            </a:r>
            <a:r>
              <a:rPr kumimoji="1" lang="zh-CN" altLang="en-US" sz="2800" b="1" dirty="0" smtClean="0">
                <a:latin typeface="Times New Roman" panose="02020603050405020304" pitchFamily="18" charset="0"/>
              </a:rPr>
              <a:t>（</a:t>
            </a:r>
            <a:r>
              <a:rPr kumimoji="1" lang="zh-CN" altLang="en-US" sz="2800" b="1" dirty="0">
                <a:solidFill>
                  <a:schemeClr val="tx2"/>
                </a:solidFill>
                <a:latin typeface="Times New Roman" panose="02020603050405020304" pitchFamily="18" charset="0"/>
              </a:rPr>
              <a:t>独立同分布情形下的中心极限定理</a:t>
            </a:r>
            <a:r>
              <a:rPr kumimoji="1" lang="zh-CN" altLang="en-US" sz="2800" b="1" dirty="0">
                <a:latin typeface="Times New Roman" panose="02020603050405020304" pitchFamily="18" charset="0"/>
              </a:rPr>
              <a:t>）</a:t>
            </a:r>
          </a:p>
        </p:txBody>
      </p:sp>
      <p:graphicFrame>
        <p:nvGraphicFramePr>
          <p:cNvPr id="124935" name="Object 7"/>
          <p:cNvGraphicFramePr>
            <a:graphicFrameLocks noChangeAspect="1"/>
          </p:cNvGraphicFramePr>
          <p:nvPr>
            <p:extLst>
              <p:ext uri="{D42A27DB-BD31-4B8C-83A1-F6EECF244321}">
                <p14:modId xmlns:p14="http://schemas.microsoft.com/office/powerpoint/2010/main" val="81681943"/>
              </p:ext>
            </p:extLst>
          </p:nvPr>
        </p:nvGraphicFramePr>
        <p:xfrm>
          <a:off x="323850" y="1779588"/>
          <a:ext cx="8094663" cy="1009650"/>
        </p:xfrm>
        <a:graphic>
          <a:graphicData uri="http://schemas.openxmlformats.org/presentationml/2006/ole">
            <mc:AlternateContent xmlns:mc="http://schemas.openxmlformats.org/markup-compatibility/2006">
              <mc:Choice xmlns:v="urn:schemas-microsoft-com:vml" Requires="v">
                <p:oleObj spid="_x0000_s200105" name="Equation" r:id="rId8" imgW="3809880" imgH="482400" progId="Equation.DSMT4">
                  <p:embed/>
                </p:oleObj>
              </mc:Choice>
              <mc:Fallback>
                <p:oleObj name="Equation" r:id="rId8" imgW="3809880" imgH="482400" progId="Equation.DSMT4">
                  <p:embed/>
                  <p:pic>
                    <p:nvPicPr>
                      <p:cNvPr id="124935" name="Object 7"/>
                      <p:cNvPicPr>
                        <a:picLocks noChangeAspect="1" noChangeArrowheads="1"/>
                      </p:cNvPicPr>
                      <p:nvPr/>
                    </p:nvPicPr>
                    <p:blipFill>
                      <a:blip r:embed="rId9"/>
                      <a:srcRect/>
                      <a:stretch>
                        <a:fillRect/>
                      </a:stretch>
                    </p:blipFill>
                    <p:spPr bwMode="auto">
                      <a:xfrm>
                        <a:off x="323850" y="1779588"/>
                        <a:ext cx="8094663" cy="1009650"/>
                      </a:xfrm>
                      <a:prstGeom prst="rect">
                        <a:avLst/>
                      </a:prstGeom>
                      <a:noFill/>
                      <a:ln>
                        <a:noFill/>
                      </a:ln>
                      <a:effectLst/>
                      <a:extLst/>
                    </p:spPr>
                  </p:pic>
                </p:oleObj>
              </mc:Fallback>
            </mc:AlternateContent>
          </a:graphicData>
        </a:graphic>
      </p:graphicFrame>
      <p:graphicFrame>
        <p:nvGraphicFramePr>
          <p:cNvPr id="124936" name="Object 8"/>
          <p:cNvGraphicFramePr>
            <a:graphicFrameLocks noChangeAspect="1"/>
          </p:cNvGraphicFramePr>
          <p:nvPr/>
        </p:nvGraphicFramePr>
        <p:xfrm>
          <a:off x="4114800" y="3508375"/>
          <a:ext cx="914400" cy="419100"/>
        </p:xfrm>
        <a:graphic>
          <a:graphicData uri="http://schemas.openxmlformats.org/presentationml/2006/ole">
            <mc:AlternateContent xmlns:mc="http://schemas.openxmlformats.org/markup-compatibility/2006">
              <mc:Choice xmlns:v="urn:schemas-microsoft-com:vml" Requires="v">
                <p:oleObj spid="_x0000_s200106" name="公式" r:id="rId10" imgW="416560" imgH="916940" progId="Equation.3">
                  <p:embed/>
                </p:oleObj>
              </mc:Choice>
              <mc:Fallback>
                <p:oleObj name="公式" r:id="rId10" imgW="416560" imgH="916940" progId="Equation.3">
                  <p:embed/>
                  <p:pic>
                    <p:nvPicPr>
                      <p:cNvPr id="124936"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14800" y="3508375"/>
                        <a:ext cx="914400" cy="419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4937" name="Object 9"/>
          <p:cNvGraphicFramePr>
            <a:graphicFrameLocks noChangeAspect="1"/>
          </p:cNvGraphicFramePr>
          <p:nvPr/>
        </p:nvGraphicFramePr>
        <p:xfrm>
          <a:off x="34925" y="3286125"/>
          <a:ext cx="2870200" cy="1219200"/>
        </p:xfrm>
        <a:graphic>
          <a:graphicData uri="http://schemas.openxmlformats.org/presentationml/2006/ole">
            <mc:AlternateContent xmlns:mc="http://schemas.openxmlformats.org/markup-compatibility/2006">
              <mc:Choice xmlns:v="urn:schemas-microsoft-com:vml" Requires="v">
                <p:oleObj spid="_x0000_s200107" name="公式" r:id="rId12" imgW="2959735" imgH="1258570" progId="Equation.3">
                  <p:embed/>
                </p:oleObj>
              </mc:Choice>
              <mc:Fallback>
                <p:oleObj name="公式" r:id="rId12" imgW="2959735" imgH="1258570" progId="Equation.3">
                  <p:embed/>
                  <p:pic>
                    <p:nvPicPr>
                      <p:cNvPr id="124937" name="Object 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4925" y="3286125"/>
                        <a:ext cx="2870200" cy="1219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4938" name="Object 10"/>
          <p:cNvGraphicFramePr>
            <a:graphicFrameLocks noChangeAspect="1"/>
          </p:cNvGraphicFramePr>
          <p:nvPr/>
        </p:nvGraphicFramePr>
        <p:xfrm>
          <a:off x="3105150" y="3789363"/>
          <a:ext cx="5429250" cy="444500"/>
        </p:xfrm>
        <a:graphic>
          <a:graphicData uri="http://schemas.openxmlformats.org/presentationml/2006/ole">
            <mc:AlternateContent xmlns:mc="http://schemas.openxmlformats.org/markup-compatibility/2006">
              <mc:Choice xmlns:v="urn:schemas-microsoft-com:vml" Requires="v">
                <p:oleObj spid="_x0000_s200108" name="公式" r:id="rId14" imgW="5191125" imgH="462280" progId="Equation.3">
                  <p:embed/>
                </p:oleObj>
              </mc:Choice>
              <mc:Fallback>
                <p:oleObj name="公式" r:id="rId14" imgW="5191125" imgH="462280" progId="Equation.3">
                  <p:embed/>
                  <p:pic>
                    <p:nvPicPr>
                      <p:cNvPr id="124938" name="Object 1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105150" y="3789363"/>
                        <a:ext cx="5429250" cy="444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4940" name="Object 12"/>
          <p:cNvGraphicFramePr>
            <a:graphicFrameLocks noChangeAspect="1"/>
          </p:cNvGraphicFramePr>
          <p:nvPr/>
        </p:nvGraphicFramePr>
        <p:xfrm>
          <a:off x="1066800" y="5732463"/>
          <a:ext cx="2895600" cy="1042987"/>
        </p:xfrm>
        <a:graphic>
          <a:graphicData uri="http://schemas.openxmlformats.org/presentationml/2006/ole">
            <mc:AlternateContent xmlns:mc="http://schemas.openxmlformats.org/markup-compatibility/2006">
              <mc:Choice xmlns:v="urn:schemas-microsoft-com:vml" Requires="v">
                <p:oleObj spid="_x0000_s200109" name="Equation" r:id="rId16" imgW="1111250" imgH="442595" progId="Equation.DSMT4">
                  <p:embed/>
                </p:oleObj>
              </mc:Choice>
              <mc:Fallback>
                <p:oleObj name="Equation" r:id="rId16" imgW="1111250" imgH="442595" progId="Equation.DSMT4">
                  <p:embed/>
                  <p:pic>
                    <p:nvPicPr>
                      <p:cNvPr id="124940" name="Object 1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066800" y="5732463"/>
                        <a:ext cx="2895600" cy="1042987"/>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4941" name="Object 13"/>
          <p:cNvGraphicFramePr>
            <a:graphicFrameLocks noChangeAspect="1"/>
          </p:cNvGraphicFramePr>
          <p:nvPr/>
        </p:nvGraphicFramePr>
        <p:xfrm>
          <a:off x="4140200" y="6165850"/>
          <a:ext cx="1079500" cy="393700"/>
        </p:xfrm>
        <a:graphic>
          <a:graphicData uri="http://schemas.openxmlformats.org/presentationml/2006/ole">
            <mc:AlternateContent xmlns:mc="http://schemas.openxmlformats.org/markup-compatibility/2006">
              <mc:Choice xmlns:v="urn:schemas-microsoft-com:vml" Requires="v">
                <p:oleObj spid="_x0000_s200110" name="公式" r:id="rId18" imgW="1111250" imgH="403225" progId="Equation.3">
                  <p:embed/>
                </p:oleObj>
              </mc:Choice>
              <mc:Fallback>
                <p:oleObj name="公式" r:id="rId18" imgW="1111250" imgH="403225" progId="Equation.3">
                  <p:embed/>
                  <p:pic>
                    <p:nvPicPr>
                      <p:cNvPr id="124941" name="Object 13"/>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140200" y="6165850"/>
                        <a:ext cx="1079500" cy="393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 name="Object 11"/>
          <p:cNvGraphicFramePr>
            <a:graphicFrameLocks noChangeAspect="1"/>
          </p:cNvGraphicFramePr>
          <p:nvPr>
            <p:extLst>
              <p:ext uri="{D42A27DB-BD31-4B8C-83A1-F6EECF244321}">
                <p14:modId xmlns:p14="http://schemas.microsoft.com/office/powerpoint/2010/main" val="2482798939"/>
              </p:ext>
            </p:extLst>
          </p:nvPr>
        </p:nvGraphicFramePr>
        <p:xfrm>
          <a:off x="5819775" y="5930985"/>
          <a:ext cx="2895600" cy="943832"/>
        </p:xfrm>
        <a:graphic>
          <a:graphicData uri="http://schemas.openxmlformats.org/presentationml/2006/ole">
            <mc:AlternateContent xmlns:mc="http://schemas.openxmlformats.org/markup-compatibility/2006">
              <mc:Choice xmlns:v="urn:schemas-microsoft-com:vml" Requires="v">
                <p:oleObj spid="_x0000_s200111" name="Equation" r:id="rId20" imgW="1333440" imgH="431640" progId="Equation.DSMT4">
                  <p:embed/>
                </p:oleObj>
              </mc:Choice>
              <mc:Fallback>
                <p:oleObj name="Equation" r:id="rId20" imgW="1333440" imgH="431640" progId="Equation.DSMT4">
                  <p:embed/>
                  <p:pic>
                    <p:nvPicPr>
                      <p:cNvPr id="13" name="Object 11"/>
                      <p:cNvPicPr>
                        <a:picLocks noChangeAspect="1" noChangeArrowheads="1"/>
                      </p:cNvPicPr>
                      <p:nvPr/>
                    </p:nvPicPr>
                    <p:blipFill>
                      <a:blip r:embed="rId21"/>
                      <a:srcRect/>
                      <a:stretch>
                        <a:fillRect/>
                      </a:stretch>
                    </p:blipFill>
                    <p:spPr bwMode="auto">
                      <a:xfrm>
                        <a:off x="5819775" y="5930985"/>
                        <a:ext cx="2895600" cy="943832"/>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3426774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Text Box 2"/>
          <p:cNvSpPr txBox="1">
            <a:spLocks noChangeArrowheads="1"/>
          </p:cNvSpPr>
          <p:nvPr/>
        </p:nvSpPr>
        <p:spPr bwMode="auto">
          <a:xfrm>
            <a:off x="468313" y="457200"/>
            <a:ext cx="769461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kumimoji="1" lang="zh-CN" altLang="en-US" sz="2800" b="1" dirty="0" smtClean="0">
                <a:solidFill>
                  <a:schemeClr val="hlink"/>
                </a:solidFill>
                <a:latin typeface="Times New Roman" panose="02020603050405020304" pitchFamily="18" charset="0"/>
              </a:rPr>
              <a:t>定理</a:t>
            </a:r>
            <a:r>
              <a:rPr kumimoji="1" lang="zh-CN" altLang="en-US" sz="2800" b="1" dirty="0" smtClean="0">
                <a:latin typeface="宋体" panose="02010600030101010101" pitchFamily="2" charset="-122"/>
              </a:rPr>
              <a:t>（</a:t>
            </a:r>
            <a:r>
              <a:rPr kumimoji="1" lang="zh-CN" altLang="en-US" sz="2800" b="1" dirty="0">
                <a:latin typeface="宋体" panose="02010600030101010101" pitchFamily="2" charset="-122"/>
              </a:rPr>
              <a:t>德莫佛－拉普拉斯中心极限定理）</a:t>
            </a:r>
            <a:endParaRPr kumimoji="1" lang="zh-CN" altLang="en-US" sz="2800" b="1" dirty="0">
              <a:latin typeface="Times New Roman" panose="02020603050405020304" pitchFamily="18" charset="0"/>
            </a:endParaRPr>
          </a:p>
        </p:txBody>
      </p:sp>
      <p:graphicFrame>
        <p:nvGraphicFramePr>
          <p:cNvPr id="130051" name="Object 3"/>
          <p:cNvGraphicFramePr>
            <a:graphicFrameLocks noChangeAspect="1"/>
          </p:cNvGraphicFramePr>
          <p:nvPr/>
        </p:nvGraphicFramePr>
        <p:xfrm>
          <a:off x="609600" y="2119313"/>
          <a:ext cx="3810000" cy="1131887"/>
        </p:xfrm>
        <a:graphic>
          <a:graphicData uri="http://schemas.openxmlformats.org/presentationml/2006/ole">
            <mc:AlternateContent xmlns:mc="http://schemas.openxmlformats.org/markup-compatibility/2006">
              <mc:Choice xmlns:v="urn:schemas-microsoft-com:vml" Requires="v">
                <p:oleObj spid="_x0000_s201940" name="公式" r:id="rId3" imgW="3431540" imgH="953770" progId="Equation.3">
                  <p:embed/>
                </p:oleObj>
              </mc:Choice>
              <mc:Fallback>
                <p:oleObj name="公式" r:id="rId3" imgW="3431540" imgH="953770" progId="Equation.3">
                  <p:embed/>
                  <p:pic>
                    <p:nvPicPr>
                      <p:cNvPr id="130051"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2119313"/>
                        <a:ext cx="3810000" cy="1131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130052" name="Group 4"/>
          <p:cNvGrpSpPr/>
          <p:nvPr/>
        </p:nvGrpSpPr>
        <p:grpSpPr bwMode="auto">
          <a:xfrm>
            <a:off x="468313" y="857250"/>
            <a:ext cx="7848600" cy="1189038"/>
            <a:chOff x="340" y="527"/>
            <a:chExt cx="4944" cy="749"/>
          </a:xfrm>
        </p:grpSpPr>
        <p:sp>
          <p:nvSpPr>
            <p:cNvPr id="130053" name="Text Box 5"/>
            <p:cNvSpPr txBox="1">
              <a:spLocks noChangeArrowheads="1"/>
            </p:cNvSpPr>
            <p:nvPr/>
          </p:nvSpPr>
          <p:spPr bwMode="auto">
            <a:xfrm>
              <a:off x="340" y="527"/>
              <a:ext cx="4944" cy="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lnSpc>
                  <a:spcPct val="120000"/>
                </a:lnSpc>
              </a:pPr>
              <a:r>
                <a:rPr kumimoji="1" lang="en-US" altLang="zh-CN" sz="3200" b="1">
                  <a:latin typeface="宋体" panose="02010600030101010101" pitchFamily="2" charset="-122"/>
                </a:rPr>
                <a:t>  </a:t>
              </a:r>
              <a:r>
                <a:rPr kumimoji="1" lang="zh-CN" altLang="en-US" sz="2800" b="1">
                  <a:latin typeface="宋体" panose="02010600030101010101" pitchFamily="2" charset="-122"/>
                </a:rPr>
                <a:t>设随机变量  </a:t>
              </a:r>
              <a:r>
                <a:rPr kumimoji="1" lang="en-US" altLang="zh-CN" sz="2800" b="1">
                  <a:latin typeface="宋体" panose="02010600030101010101" pitchFamily="2" charset="-122"/>
                </a:rPr>
                <a:t>(n=1,2,‥‥)</a:t>
              </a:r>
              <a:r>
                <a:rPr kumimoji="1" lang="zh-CN" altLang="en-US" sz="2800" b="1">
                  <a:latin typeface="宋体" panose="02010600030101010101" pitchFamily="2" charset="-122"/>
                </a:rPr>
                <a:t>服从参数</a:t>
              </a:r>
              <a:r>
                <a:rPr kumimoji="1" lang="en-US" altLang="zh-CN" sz="2400" b="1" i="1">
                  <a:latin typeface="Times New Roman" panose="02020603050405020304" pitchFamily="18" charset="0"/>
                </a:rPr>
                <a:t>n,p</a:t>
              </a:r>
              <a:r>
                <a:rPr kumimoji="1" lang="en-US" altLang="zh-CN" sz="2400" b="1">
                  <a:latin typeface="Times New Roman" panose="02020603050405020304" pitchFamily="18" charset="0"/>
                </a:rPr>
                <a:t>(0&lt;</a:t>
              </a:r>
              <a:r>
                <a:rPr kumimoji="1" lang="en-US" altLang="zh-CN" sz="2400" b="1" i="1">
                  <a:latin typeface="Times New Roman" panose="02020603050405020304" pitchFamily="18" charset="0"/>
                </a:rPr>
                <a:t>p</a:t>
              </a:r>
              <a:r>
                <a:rPr kumimoji="1" lang="en-US" altLang="zh-CN" sz="2400" b="1">
                  <a:latin typeface="Times New Roman" panose="02020603050405020304" pitchFamily="18" charset="0"/>
                </a:rPr>
                <a:t>&lt;1)</a:t>
              </a:r>
              <a:endParaRPr kumimoji="1" lang="en-US" altLang="zh-CN" sz="2800" b="1">
                <a:latin typeface="宋体" panose="02010600030101010101" pitchFamily="2" charset="-122"/>
              </a:endParaRPr>
            </a:p>
            <a:p>
              <a:pPr eaLnBrk="0" hangingPunct="0">
                <a:lnSpc>
                  <a:spcPct val="120000"/>
                </a:lnSpc>
              </a:pPr>
              <a:r>
                <a:rPr kumimoji="1" lang="zh-CN" altLang="en-US" sz="2800" b="1">
                  <a:latin typeface="宋体" panose="02010600030101010101" pitchFamily="2" charset="-122"/>
                </a:rPr>
                <a:t>的二项分布，则对任意</a:t>
              </a:r>
              <a:r>
                <a:rPr kumimoji="1" lang="en-US" altLang="zh-CN" sz="2800" b="1" i="1">
                  <a:latin typeface="Times New Roman" panose="02020603050405020304" pitchFamily="18" charset="0"/>
                </a:rPr>
                <a:t>x</a:t>
              </a:r>
              <a:r>
                <a:rPr kumimoji="1" lang="zh-CN" altLang="en-US" sz="2800" b="1">
                  <a:latin typeface="宋体" panose="02010600030101010101" pitchFamily="2" charset="-122"/>
                </a:rPr>
                <a:t>，有</a:t>
              </a:r>
            </a:p>
          </p:txBody>
        </p:sp>
        <p:graphicFrame>
          <p:nvGraphicFramePr>
            <p:cNvPr id="130054" name="Object 6"/>
            <p:cNvGraphicFramePr>
              <a:graphicFrameLocks noChangeAspect="1"/>
            </p:cNvGraphicFramePr>
            <p:nvPr/>
          </p:nvGraphicFramePr>
          <p:xfrm>
            <a:off x="1791" y="619"/>
            <a:ext cx="262" cy="316"/>
          </p:xfrm>
          <a:graphic>
            <a:graphicData uri="http://schemas.openxmlformats.org/presentationml/2006/ole">
              <mc:AlternateContent xmlns:mc="http://schemas.openxmlformats.org/markup-compatibility/2006">
                <mc:Choice xmlns:v="urn:schemas-microsoft-com:vml" Requires="v">
                  <p:oleObj spid="_x0000_s201941" name="公式" r:id="rId5" imgW="353695" imgH="442595" progId="Equation.3">
                    <p:embed/>
                  </p:oleObj>
                </mc:Choice>
                <mc:Fallback>
                  <p:oleObj name="公式" r:id="rId5" imgW="353695" imgH="442595" progId="Equation.3">
                    <p:embed/>
                    <p:pic>
                      <p:nvPicPr>
                        <p:cNvPr id="130054"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91" y="619"/>
                          <a:ext cx="262" cy="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aphicFrame>
        <p:nvGraphicFramePr>
          <p:cNvPr id="130055" name="Object 7"/>
          <p:cNvGraphicFramePr>
            <a:graphicFrameLocks noChangeAspect="1"/>
          </p:cNvGraphicFramePr>
          <p:nvPr/>
        </p:nvGraphicFramePr>
        <p:xfrm>
          <a:off x="4429125" y="1936750"/>
          <a:ext cx="2968625" cy="1339850"/>
        </p:xfrm>
        <a:graphic>
          <a:graphicData uri="http://schemas.openxmlformats.org/presentationml/2006/ole">
            <mc:AlternateContent xmlns:mc="http://schemas.openxmlformats.org/markup-compatibility/2006">
              <mc:Choice xmlns:v="urn:schemas-microsoft-com:vml" Requires="v">
                <p:oleObj spid="_x0000_s201942" name="公式" r:id="rId7" imgW="1071880" imgH="481965" progId="Equation.3">
                  <p:embed/>
                </p:oleObj>
              </mc:Choice>
              <mc:Fallback>
                <p:oleObj name="公式" r:id="rId7" imgW="1071880" imgH="481965" progId="Equation.3">
                  <p:embed/>
                  <p:pic>
                    <p:nvPicPr>
                      <p:cNvPr id="130055"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29125" y="1936750"/>
                        <a:ext cx="2968625" cy="1339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0056" name="Object 8"/>
          <p:cNvGraphicFramePr>
            <a:graphicFrameLocks noChangeAspect="1"/>
          </p:cNvGraphicFramePr>
          <p:nvPr/>
        </p:nvGraphicFramePr>
        <p:xfrm>
          <a:off x="7453313" y="2436813"/>
          <a:ext cx="1079500" cy="393700"/>
        </p:xfrm>
        <a:graphic>
          <a:graphicData uri="http://schemas.openxmlformats.org/presentationml/2006/ole">
            <mc:AlternateContent xmlns:mc="http://schemas.openxmlformats.org/markup-compatibility/2006">
              <mc:Choice xmlns:v="urn:schemas-microsoft-com:vml" Requires="v">
                <p:oleObj spid="_x0000_s201943" name="公式" r:id="rId9" imgW="1111250" imgH="403225" progId="Equation.3">
                  <p:embed/>
                </p:oleObj>
              </mc:Choice>
              <mc:Fallback>
                <p:oleObj name="公式" r:id="rId9" imgW="1111250" imgH="403225" progId="Equation.3">
                  <p:embed/>
                  <p:pic>
                    <p:nvPicPr>
                      <p:cNvPr id="130056"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453313" y="2436813"/>
                        <a:ext cx="1079500" cy="393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 name="Object 11"/>
          <p:cNvGraphicFramePr>
            <a:graphicFrameLocks noChangeAspect="1"/>
          </p:cNvGraphicFramePr>
          <p:nvPr>
            <p:extLst>
              <p:ext uri="{D42A27DB-BD31-4B8C-83A1-F6EECF244321}">
                <p14:modId xmlns:p14="http://schemas.microsoft.com/office/powerpoint/2010/main" val="2865590039"/>
              </p:ext>
            </p:extLst>
          </p:nvPr>
        </p:nvGraphicFramePr>
        <p:xfrm>
          <a:off x="1676400" y="3505200"/>
          <a:ext cx="3543300" cy="622300"/>
        </p:xfrm>
        <a:graphic>
          <a:graphicData uri="http://schemas.openxmlformats.org/presentationml/2006/ole">
            <mc:AlternateContent xmlns:mc="http://schemas.openxmlformats.org/markup-compatibility/2006">
              <mc:Choice xmlns:v="urn:schemas-microsoft-com:vml" Requires="v">
                <p:oleObj spid="_x0000_s201944" name="公式" r:id="rId11" imgW="3657600" imgH="638810" progId="Equation.3">
                  <p:embed/>
                </p:oleObj>
              </mc:Choice>
              <mc:Fallback>
                <p:oleObj name="公式" r:id="rId11" imgW="3657600" imgH="638810" progId="Equation.3">
                  <p:embed/>
                  <p:pic>
                    <p:nvPicPr>
                      <p:cNvPr id="13" name="Object 1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676400" y="3505200"/>
                        <a:ext cx="3543300" cy="622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841780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3" name="Text Box 3"/>
          <p:cNvSpPr txBox="1">
            <a:spLocks noChangeArrowheads="1"/>
          </p:cNvSpPr>
          <p:nvPr/>
        </p:nvSpPr>
        <p:spPr bwMode="auto">
          <a:xfrm>
            <a:off x="395288" y="1133475"/>
            <a:ext cx="100806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eaLnBrk="0" hangingPunct="0"/>
            <a:r>
              <a:rPr kumimoji="1" lang="zh-CN" altLang="en-US" sz="2800" b="1" dirty="0" smtClean="0">
                <a:solidFill>
                  <a:schemeClr val="hlink"/>
                </a:solidFill>
                <a:latin typeface="Times New Roman" panose="02020603050405020304" pitchFamily="18" charset="0"/>
              </a:rPr>
              <a:t>例</a:t>
            </a:r>
            <a:endParaRPr kumimoji="1" lang="en-US" altLang="zh-CN" sz="2800" b="1" dirty="0">
              <a:solidFill>
                <a:schemeClr val="hlink"/>
              </a:solidFill>
              <a:latin typeface="Times New Roman" panose="02020603050405020304" pitchFamily="18" charset="0"/>
            </a:endParaRPr>
          </a:p>
        </p:txBody>
      </p:sp>
      <p:graphicFrame>
        <p:nvGraphicFramePr>
          <p:cNvPr id="133124" name="Object 4"/>
          <p:cNvGraphicFramePr>
            <a:graphicFrameLocks noChangeAspect="1"/>
          </p:cNvGraphicFramePr>
          <p:nvPr>
            <p:extLst>
              <p:ext uri="{D42A27DB-BD31-4B8C-83A1-F6EECF244321}">
                <p14:modId xmlns:p14="http://schemas.microsoft.com/office/powerpoint/2010/main" val="897810146"/>
              </p:ext>
            </p:extLst>
          </p:nvPr>
        </p:nvGraphicFramePr>
        <p:xfrm>
          <a:off x="449263" y="1148091"/>
          <a:ext cx="8153400" cy="2066925"/>
        </p:xfrm>
        <a:graphic>
          <a:graphicData uri="http://schemas.openxmlformats.org/presentationml/2006/ole">
            <mc:AlternateContent xmlns:mc="http://schemas.openxmlformats.org/markup-compatibility/2006">
              <mc:Choice xmlns:v="urn:schemas-microsoft-com:vml" Requires="v">
                <p:oleObj spid="_x0000_s277545" name="Equation" r:id="rId3" imgW="3726180" imgH="943610" progId="Equation.DSMT4">
                  <p:embed/>
                </p:oleObj>
              </mc:Choice>
              <mc:Fallback>
                <p:oleObj name="Equation" r:id="rId3" imgW="3726180" imgH="943610" progId="Equation.DSMT4">
                  <p:embed/>
                  <p:pic>
                    <p:nvPicPr>
                      <p:cNvPr id="133124"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263" y="1148091"/>
                        <a:ext cx="8153400" cy="2066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3125" name="Object 5"/>
          <p:cNvGraphicFramePr>
            <a:graphicFrameLocks noChangeAspect="1"/>
          </p:cNvGraphicFramePr>
          <p:nvPr>
            <p:extLst>
              <p:ext uri="{D42A27DB-BD31-4B8C-83A1-F6EECF244321}">
                <p14:modId xmlns:p14="http://schemas.microsoft.com/office/powerpoint/2010/main" val="2891986819"/>
              </p:ext>
            </p:extLst>
          </p:nvPr>
        </p:nvGraphicFramePr>
        <p:xfrm>
          <a:off x="782638" y="3349276"/>
          <a:ext cx="7820025" cy="1581150"/>
        </p:xfrm>
        <a:graphic>
          <a:graphicData uri="http://schemas.openxmlformats.org/presentationml/2006/ole">
            <mc:AlternateContent xmlns:mc="http://schemas.openxmlformats.org/markup-compatibility/2006">
              <mc:Choice xmlns:v="urn:schemas-microsoft-com:vml" Requires="v">
                <p:oleObj spid="_x0000_s277546" name="Equation" r:id="rId5" imgW="3390840" imgH="685800" progId="Equation.DSMT4">
                  <p:embed/>
                </p:oleObj>
              </mc:Choice>
              <mc:Fallback>
                <p:oleObj name="Equation" r:id="rId5" imgW="3390840" imgH="685800" progId="Equation.DSMT4">
                  <p:embed/>
                  <p:pic>
                    <p:nvPicPr>
                      <p:cNvPr id="133125" name="Object 5"/>
                      <p:cNvPicPr>
                        <a:picLocks noChangeAspect="1" noChangeArrowheads="1"/>
                      </p:cNvPicPr>
                      <p:nvPr/>
                    </p:nvPicPr>
                    <p:blipFill>
                      <a:blip r:embed="rId6"/>
                      <a:srcRect/>
                      <a:stretch>
                        <a:fillRect/>
                      </a:stretch>
                    </p:blipFill>
                    <p:spPr bwMode="auto">
                      <a:xfrm>
                        <a:off x="782638" y="3349276"/>
                        <a:ext cx="7820025" cy="1581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3126" name="Text Box 6"/>
          <p:cNvSpPr txBox="1">
            <a:spLocks noChangeArrowheads="1"/>
          </p:cNvSpPr>
          <p:nvPr/>
        </p:nvSpPr>
        <p:spPr bwMode="auto">
          <a:xfrm>
            <a:off x="522288" y="5327650"/>
            <a:ext cx="8985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ctr" eaLnBrk="0" hangingPunct="0"/>
            <a:r>
              <a:rPr kumimoji="1" lang="zh-CN" altLang="en-US" sz="2800" b="1">
                <a:latin typeface="Times New Roman" panose="02020603050405020304" pitchFamily="18" charset="0"/>
              </a:rPr>
              <a:t>于是</a:t>
            </a:r>
          </a:p>
        </p:txBody>
      </p:sp>
      <p:graphicFrame>
        <p:nvGraphicFramePr>
          <p:cNvPr id="133127" name="Object 7"/>
          <p:cNvGraphicFramePr>
            <a:graphicFrameLocks noChangeAspect="1"/>
          </p:cNvGraphicFramePr>
          <p:nvPr/>
        </p:nvGraphicFramePr>
        <p:xfrm>
          <a:off x="1401763" y="5181600"/>
          <a:ext cx="7200900" cy="990600"/>
        </p:xfrm>
        <a:graphic>
          <a:graphicData uri="http://schemas.openxmlformats.org/presentationml/2006/ole">
            <mc:AlternateContent xmlns:mc="http://schemas.openxmlformats.org/markup-compatibility/2006">
              <mc:Choice xmlns:v="urn:schemas-microsoft-com:vml" Requires="v">
                <p:oleObj spid="_x0000_s277547" name="公式" r:id="rId7" imgW="7433310" imgH="1022350" progId="Equation.3">
                  <p:embed/>
                </p:oleObj>
              </mc:Choice>
              <mc:Fallback>
                <p:oleObj name="公式" r:id="rId7" imgW="7433310" imgH="1022350" progId="Equation.3">
                  <p:embed/>
                  <p:pic>
                    <p:nvPicPr>
                      <p:cNvPr id="133127"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01763" y="5181600"/>
                        <a:ext cx="7200900" cy="990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3129" name="Text Box 9"/>
          <p:cNvSpPr txBox="1">
            <a:spLocks noChangeArrowheads="1"/>
          </p:cNvSpPr>
          <p:nvPr/>
        </p:nvSpPr>
        <p:spPr bwMode="auto">
          <a:xfrm>
            <a:off x="560388" y="3527425"/>
            <a:ext cx="65881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ctr" eaLnBrk="0" hangingPunct="0"/>
            <a:r>
              <a:rPr kumimoji="1" lang="zh-CN" altLang="en-US" sz="2800" b="1">
                <a:latin typeface="Times New Roman" panose="02020603050405020304" pitchFamily="18" charset="0"/>
              </a:rPr>
              <a:t>解</a:t>
            </a:r>
            <a:r>
              <a:rPr kumimoji="1" lang="en-US" altLang="zh-CN" sz="2800" b="1">
                <a:latin typeface="Times New Roman" panose="02020603050405020304" pitchFamily="18" charset="0"/>
              </a:rPr>
              <a:t>:</a:t>
            </a:r>
          </a:p>
        </p:txBody>
      </p:sp>
    </p:spTree>
    <p:extLst>
      <p:ext uri="{BB962C8B-B14F-4D97-AF65-F5344CB8AC3E}">
        <p14:creationId xmlns:p14="http://schemas.microsoft.com/office/powerpoint/2010/main" val="1653146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12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312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31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31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26" grpId="0"/>
      <p:bldP spid="133129"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4146" name="Object 2"/>
          <p:cNvGraphicFramePr>
            <a:graphicFrameLocks noChangeAspect="1"/>
          </p:cNvGraphicFramePr>
          <p:nvPr/>
        </p:nvGraphicFramePr>
        <p:xfrm>
          <a:off x="1312863" y="2106613"/>
          <a:ext cx="4673600" cy="990600"/>
        </p:xfrm>
        <a:graphic>
          <a:graphicData uri="http://schemas.openxmlformats.org/presentationml/2006/ole">
            <mc:AlternateContent xmlns:mc="http://schemas.openxmlformats.org/markup-compatibility/2006">
              <mc:Choice xmlns:v="urn:schemas-microsoft-com:vml" Requires="v">
                <p:oleObj spid="_x0000_s278582" name="公式" r:id="rId3" imgW="4827905" imgH="1022350" progId="Equation.3">
                  <p:embed/>
                </p:oleObj>
              </mc:Choice>
              <mc:Fallback>
                <p:oleObj name="公式" r:id="rId3" imgW="4827905" imgH="1022350" progId="Equation.3">
                  <p:embed/>
                  <p:pic>
                    <p:nvPicPr>
                      <p:cNvPr id="134146"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2863" y="2106613"/>
                        <a:ext cx="4673600" cy="990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4147" name="Object 3"/>
          <p:cNvGraphicFramePr>
            <a:graphicFrameLocks noChangeAspect="1"/>
          </p:cNvGraphicFramePr>
          <p:nvPr/>
        </p:nvGraphicFramePr>
        <p:xfrm>
          <a:off x="1265238" y="3416300"/>
          <a:ext cx="3302000" cy="393700"/>
        </p:xfrm>
        <a:graphic>
          <a:graphicData uri="http://schemas.openxmlformats.org/presentationml/2006/ole">
            <mc:AlternateContent xmlns:mc="http://schemas.openxmlformats.org/markup-compatibility/2006">
              <mc:Choice xmlns:v="urn:schemas-microsoft-com:vml" Requires="v">
                <p:oleObj spid="_x0000_s278583" name="公式" r:id="rId5" imgW="3411855" imgH="403225" progId="Equation.3">
                  <p:embed/>
                </p:oleObj>
              </mc:Choice>
              <mc:Fallback>
                <p:oleObj name="公式" r:id="rId5" imgW="3411855" imgH="403225" progId="Equation.3">
                  <p:embed/>
                  <p:pic>
                    <p:nvPicPr>
                      <p:cNvPr id="134147"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65238" y="3416300"/>
                        <a:ext cx="3302000" cy="393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4148" name="Object 4"/>
          <p:cNvGraphicFramePr>
            <a:graphicFrameLocks noChangeAspect="1"/>
          </p:cNvGraphicFramePr>
          <p:nvPr/>
        </p:nvGraphicFramePr>
        <p:xfrm>
          <a:off x="1155700" y="4191000"/>
          <a:ext cx="4483100" cy="431800"/>
        </p:xfrm>
        <a:graphic>
          <a:graphicData uri="http://schemas.openxmlformats.org/presentationml/2006/ole">
            <mc:AlternateContent xmlns:mc="http://schemas.openxmlformats.org/markup-compatibility/2006">
              <mc:Choice xmlns:v="urn:schemas-microsoft-com:vml" Requires="v">
                <p:oleObj spid="_x0000_s278584" name="公式" r:id="rId7" imgW="4631055" imgH="442595" progId="Equation.3">
                  <p:embed/>
                </p:oleObj>
              </mc:Choice>
              <mc:Fallback>
                <p:oleObj name="公式" r:id="rId7" imgW="4631055" imgH="442595" progId="Equation.3">
                  <p:embed/>
                  <p:pic>
                    <p:nvPicPr>
                      <p:cNvPr id="134148"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55700" y="4191000"/>
                        <a:ext cx="4483100" cy="43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4151" name="Object 7"/>
          <p:cNvGraphicFramePr>
            <a:graphicFrameLocks noChangeAspect="1"/>
          </p:cNvGraphicFramePr>
          <p:nvPr/>
        </p:nvGraphicFramePr>
        <p:xfrm>
          <a:off x="1371600" y="838200"/>
          <a:ext cx="4191000" cy="990600"/>
        </p:xfrm>
        <a:graphic>
          <a:graphicData uri="http://schemas.openxmlformats.org/presentationml/2006/ole">
            <mc:AlternateContent xmlns:mc="http://schemas.openxmlformats.org/markup-compatibility/2006">
              <mc:Choice xmlns:v="urn:schemas-microsoft-com:vml" Requires="v">
                <p:oleObj spid="_x0000_s278585" name="公式" r:id="rId9" imgW="4326255" imgH="1022350" progId="Equation.3">
                  <p:embed/>
                </p:oleObj>
              </mc:Choice>
              <mc:Fallback>
                <p:oleObj name="公式" r:id="rId9" imgW="4326255" imgH="1022350" progId="Equation.3">
                  <p:embed/>
                  <p:pic>
                    <p:nvPicPr>
                      <p:cNvPr id="134151"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71600" y="838200"/>
                        <a:ext cx="4191000" cy="990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90786319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3906" name="Object 2"/>
          <p:cNvGraphicFramePr>
            <a:graphicFrameLocks noChangeAspect="1"/>
          </p:cNvGraphicFramePr>
          <p:nvPr/>
        </p:nvGraphicFramePr>
        <p:xfrm>
          <a:off x="4471988" y="404813"/>
          <a:ext cx="190500" cy="419100"/>
        </p:xfrm>
        <a:graphic>
          <a:graphicData uri="http://schemas.openxmlformats.org/presentationml/2006/ole">
            <mc:AlternateContent xmlns:mc="http://schemas.openxmlformats.org/markup-compatibility/2006">
              <mc:Choice xmlns:v="urn:schemas-microsoft-com:vml" Requires="v">
                <p:oleObj spid="_x0000_s205007" name="公式" r:id="rId3" imgW="196850" imgH="432435" progId="Equation.3">
                  <p:embed/>
                </p:oleObj>
              </mc:Choice>
              <mc:Fallback>
                <p:oleObj name="公式" r:id="rId3" imgW="196850" imgH="432435" progId="Equation.3">
                  <p:embed/>
                  <p:pic>
                    <p:nvPicPr>
                      <p:cNvPr id="123906"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71988" y="404813"/>
                        <a:ext cx="190500" cy="419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3907" name="Text Box 3"/>
          <p:cNvSpPr txBox="1">
            <a:spLocks noChangeArrowheads="1"/>
          </p:cNvSpPr>
          <p:nvPr/>
        </p:nvSpPr>
        <p:spPr bwMode="auto">
          <a:xfrm>
            <a:off x="2209800" y="381000"/>
            <a:ext cx="44196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lnSpc>
                <a:spcPct val="100000"/>
              </a:lnSpc>
              <a:spcBef>
                <a:spcPct val="0"/>
              </a:spcBef>
              <a:buFontTx/>
              <a:buNone/>
            </a:pPr>
            <a:r>
              <a:rPr kumimoji="1" lang="zh-CN" altLang="en-US" sz="4000">
                <a:latin typeface="黑体" panose="02010609060101010101" pitchFamily="49" charset="-122"/>
                <a:ea typeface="黑体" panose="02010609060101010101" pitchFamily="49" charset="-122"/>
              </a:rPr>
              <a:t>几个常见统计量</a:t>
            </a:r>
          </a:p>
        </p:txBody>
      </p:sp>
      <p:sp>
        <p:nvSpPr>
          <p:cNvPr id="123908" name="Rectangle 4"/>
          <p:cNvSpPr>
            <a:spLocks noChangeArrowheads="1"/>
          </p:cNvSpPr>
          <p:nvPr/>
        </p:nvSpPr>
        <p:spPr bwMode="auto">
          <a:xfrm>
            <a:off x="323850" y="1584325"/>
            <a:ext cx="280828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lnSpc>
                <a:spcPct val="100000"/>
              </a:lnSpc>
              <a:spcBef>
                <a:spcPct val="0"/>
              </a:spcBef>
              <a:buFontTx/>
              <a:buNone/>
            </a:pPr>
            <a:r>
              <a:rPr kumimoji="1" lang="zh-CN" altLang="en-US" sz="2800">
                <a:solidFill>
                  <a:schemeClr val="accent2"/>
                </a:solidFill>
                <a:latin typeface="Times New Roman" panose="02020603050405020304" pitchFamily="18" charset="0"/>
              </a:rPr>
              <a:t>样本平均值</a:t>
            </a:r>
          </a:p>
        </p:txBody>
      </p:sp>
      <p:graphicFrame>
        <p:nvGraphicFramePr>
          <p:cNvPr id="123909" name="Object 5"/>
          <p:cNvGraphicFramePr>
            <a:graphicFrameLocks noChangeAspect="1"/>
          </p:cNvGraphicFramePr>
          <p:nvPr/>
        </p:nvGraphicFramePr>
        <p:xfrm>
          <a:off x="3132138" y="1268413"/>
          <a:ext cx="2201862" cy="1166812"/>
        </p:xfrm>
        <a:graphic>
          <a:graphicData uri="http://schemas.openxmlformats.org/presentationml/2006/ole">
            <mc:AlternateContent xmlns:mc="http://schemas.openxmlformats.org/markup-compatibility/2006">
              <mc:Choice xmlns:v="urn:schemas-microsoft-com:vml" Requires="v">
                <p:oleObj spid="_x0000_s205008" name="公式" r:id="rId5" imgW="835660" imgH="442595" progId="Equation.3">
                  <p:embed/>
                </p:oleObj>
              </mc:Choice>
              <mc:Fallback>
                <p:oleObj name="公式" r:id="rId5" imgW="835660" imgH="442595" progId="Equation.3">
                  <p:embed/>
                  <p:pic>
                    <p:nvPicPr>
                      <p:cNvPr id="123909"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32138" y="1268413"/>
                        <a:ext cx="2201862" cy="11668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3910" name="AutoShape 6"/>
          <p:cNvSpPr>
            <a:spLocks noChangeArrowheads="1"/>
          </p:cNvSpPr>
          <p:nvPr/>
        </p:nvSpPr>
        <p:spPr bwMode="auto">
          <a:xfrm>
            <a:off x="6804025" y="1266825"/>
            <a:ext cx="1800225" cy="1225550"/>
          </a:xfrm>
          <a:prstGeom prst="wedgeRoundRectCallout">
            <a:avLst>
              <a:gd name="adj1" fmla="val -116491"/>
              <a:gd name="adj2" fmla="val 2593"/>
              <a:gd name="adj3" fmla="val 16667"/>
            </a:avLst>
          </a:prstGeom>
          <a:solidFill>
            <a:schemeClr val="accent1"/>
          </a:solidFill>
          <a:ln w="9525">
            <a:solidFill>
              <a:schemeClr val="tx1"/>
            </a:solidFill>
            <a:miter lim="800000"/>
          </a:ln>
        </p:spPr>
        <p:txBody>
          <a:bodyPr wrap="none" anchor="ctr"/>
          <a:lstStyle/>
          <a:p>
            <a:pPr algn="ctr">
              <a:lnSpc>
                <a:spcPct val="100000"/>
              </a:lnSpc>
              <a:spcBef>
                <a:spcPct val="0"/>
              </a:spcBef>
              <a:buFontTx/>
              <a:buNone/>
            </a:pPr>
            <a:r>
              <a:rPr kumimoji="1" lang="zh-CN" altLang="en-US" sz="2400">
                <a:latin typeface="Times New Roman" panose="02020603050405020304" pitchFamily="18" charset="0"/>
              </a:rPr>
              <a:t>它反映了</a:t>
            </a:r>
          </a:p>
          <a:p>
            <a:pPr algn="ctr">
              <a:lnSpc>
                <a:spcPct val="100000"/>
              </a:lnSpc>
              <a:spcBef>
                <a:spcPct val="0"/>
              </a:spcBef>
              <a:buFontTx/>
              <a:buNone/>
            </a:pPr>
            <a:r>
              <a:rPr kumimoji="1" lang="zh-CN" altLang="en-US" sz="2400">
                <a:latin typeface="Times New Roman" panose="02020603050405020304" pitchFamily="18" charset="0"/>
              </a:rPr>
              <a:t>总体均值</a:t>
            </a:r>
          </a:p>
          <a:p>
            <a:pPr algn="ctr">
              <a:lnSpc>
                <a:spcPct val="100000"/>
              </a:lnSpc>
              <a:spcBef>
                <a:spcPct val="0"/>
              </a:spcBef>
              <a:buFontTx/>
              <a:buNone/>
            </a:pPr>
            <a:r>
              <a:rPr kumimoji="1" lang="zh-CN" altLang="en-US" sz="2400">
                <a:latin typeface="Times New Roman" panose="02020603050405020304" pitchFamily="18" charset="0"/>
              </a:rPr>
              <a:t>的信息</a:t>
            </a:r>
          </a:p>
        </p:txBody>
      </p:sp>
      <p:sp>
        <p:nvSpPr>
          <p:cNvPr id="123911" name="Rectangle 7"/>
          <p:cNvSpPr>
            <a:spLocks noChangeArrowheads="1"/>
          </p:cNvSpPr>
          <p:nvPr/>
        </p:nvSpPr>
        <p:spPr bwMode="auto">
          <a:xfrm>
            <a:off x="395288" y="2811463"/>
            <a:ext cx="2376487"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lnSpc>
                <a:spcPct val="100000"/>
              </a:lnSpc>
              <a:spcBef>
                <a:spcPct val="0"/>
              </a:spcBef>
              <a:buFontTx/>
              <a:buNone/>
            </a:pPr>
            <a:r>
              <a:rPr kumimoji="1" lang="zh-CN" altLang="en-US" sz="2800">
                <a:solidFill>
                  <a:schemeClr val="accent2"/>
                </a:solidFill>
                <a:latin typeface="Times New Roman" panose="02020603050405020304" pitchFamily="18" charset="0"/>
              </a:rPr>
              <a:t>样本方差</a:t>
            </a:r>
          </a:p>
        </p:txBody>
      </p:sp>
      <p:graphicFrame>
        <p:nvGraphicFramePr>
          <p:cNvPr id="123912" name="Object 8"/>
          <p:cNvGraphicFramePr>
            <a:graphicFrameLocks noChangeAspect="1"/>
          </p:cNvGraphicFramePr>
          <p:nvPr/>
        </p:nvGraphicFramePr>
        <p:xfrm>
          <a:off x="2843213" y="2533650"/>
          <a:ext cx="4167187" cy="1217613"/>
        </p:xfrm>
        <a:graphic>
          <a:graphicData uri="http://schemas.openxmlformats.org/presentationml/2006/ole">
            <mc:AlternateContent xmlns:mc="http://schemas.openxmlformats.org/markup-compatibility/2006">
              <mc:Choice xmlns:v="urn:schemas-microsoft-com:vml" Requires="v">
                <p:oleObj spid="_x0000_s205009" name="公式" r:id="rId7" imgW="1524000" imgH="442595" progId="Equation.3">
                  <p:embed/>
                </p:oleObj>
              </mc:Choice>
              <mc:Fallback>
                <p:oleObj name="公式" r:id="rId7" imgW="1524000" imgH="442595" progId="Equation.3">
                  <p:embed/>
                  <p:pic>
                    <p:nvPicPr>
                      <p:cNvPr id="123912"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43213" y="2533650"/>
                        <a:ext cx="4167187" cy="1217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3913" name="AutoShape 9"/>
          <p:cNvSpPr>
            <a:spLocks noChangeArrowheads="1"/>
          </p:cNvSpPr>
          <p:nvPr/>
        </p:nvSpPr>
        <p:spPr bwMode="auto">
          <a:xfrm>
            <a:off x="323850" y="3860800"/>
            <a:ext cx="2303463" cy="1143000"/>
          </a:xfrm>
          <a:prstGeom prst="wedgeRoundRectCallout">
            <a:avLst>
              <a:gd name="adj1" fmla="val 65231"/>
              <a:gd name="adj2" fmla="val -95278"/>
              <a:gd name="adj3" fmla="val 16667"/>
            </a:avLst>
          </a:prstGeom>
          <a:solidFill>
            <a:schemeClr val="accent1"/>
          </a:solidFill>
          <a:ln w="9525">
            <a:solidFill>
              <a:schemeClr val="tx1"/>
            </a:solidFill>
            <a:miter lim="800000"/>
          </a:ln>
        </p:spPr>
        <p:txBody>
          <a:bodyPr wrap="none" anchor="ctr"/>
          <a:lstStyle/>
          <a:p>
            <a:pPr algn="ctr">
              <a:lnSpc>
                <a:spcPct val="100000"/>
              </a:lnSpc>
              <a:spcBef>
                <a:spcPct val="0"/>
              </a:spcBef>
              <a:buFontTx/>
              <a:buNone/>
            </a:pPr>
            <a:r>
              <a:rPr kumimoji="1" lang="zh-CN" altLang="en-US" sz="2400">
                <a:latin typeface="Times New Roman" panose="02020603050405020304" pitchFamily="18" charset="0"/>
              </a:rPr>
              <a:t>它反映了总体</a:t>
            </a:r>
          </a:p>
          <a:p>
            <a:pPr algn="ctr">
              <a:lnSpc>
                <a:spcPct val="100000"/>
              </a:lnSpc>
              <a:spcBef>
                <a:spcPct val="0"/>
              </a:spcBef>
              <a:buFontTx/>
              <a:buNone/>
            </a:pPr>
            <a:r>
              <a:rPr kumimoji="1" lang="zh-CN" altLang="en-US" sz="2400">
                <a:latin typeface="Times New Roman" panose="02020603050405020304" pitchFamily="18" charset="0"/>
              </a:rPr>
              <a:t>方差的信息</a:t>
            </a:r>
          </a:p>
        </p:txBody>
      </p:sp>
      <p:graphicFrame>
        <p:nvGraphicFramePr>
          <p:cNvPr id="123914" name="Object 10"/>
          <p:cNvGraphicFramePr>
            <a:graphicFrameLocks noChangeAspect="1"/>
          </p:cNvGraphicFramePr>
          <p:nvPr/>
        </p:nvGraphicFramePr>
        <p:xfrm>
          <a:off x="3471863" y="3860800"/>
          <a:ext cx="3995737" cy="1066800"/>
        </p:xfrm>
        <a:graphic>
          <a:graphicData uri="http://schemas.openxmlformats.org/presentationml/2006/ole">
            <mc:AlternateContent xmlns:mc="http://schemas.openxmlformats.org/markup-compatibility/2006">
              <mc:Choice xmlns:v="urn:schemas-microsoft-com:vml" Requires="v">
                <p:oleObj spid="_x0000_s205010" name="公式" r:id="rId9" imgW="3293745" imgH="875030" progId="Equation.3">
                  <p:embed/>
                </p:oleObj>
              </mc:Choice>
              <mc:Fallback>
                <p:oleObj name="公式" r:id="rId9" imgW="3293745" imgH="875030" progId="Equation.3">
                  <p:embed/>
                  <p:pic>
                    <p:nvPicPr>
                      <p:cNvPr id="123914" name="Object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471863" y="3860800"/>
                        <a:ext cx="3995737" cy="1066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3915" name="Rectangle 11"/>
          <p:cNvSpPr>
            <a:spLocks noChangeArrowheads="1"/>
          </p:cNvSpPr>
          <p:nvPr/>
        </p:nvSpPr>
        <p:spPr bwMode="auto">
          <a:xfrm>
            <a:off x="817563" y="5543550"/>
            <a:ext cx="205898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lnSpc>
                <a:spcPct val="100000"/>
              </a:lnSpc>
              <a:spcBef>
                <a:spcPct val="0"/>
              </a:spcBef>
              <a:buFontTx/>
              <a:buNone/>
            </a:pPr>
            <a:r>
              <a:rPr kumimoji="1" lang="zh-CN" altLang="en-US" sz="2800">
                <a:solidFill>
                  <a:schemeClr val="accent2"/>
                </a:solidFill>
                <a:latin typeface="Times New Roman" panose="02020603050405020304" pitchFamily="18" charset="0"/>
              </a:rPr>
              <a:t>样本标准差 </a:t>
            </a:r>
          </a:p>
        </p:txBody>
      </p:sp>
      <p:graphicFrame>
        <p:nvGraphicFramePr>
          <p:cNvPr id="123916" name="Object 12"/>
          <p:cNvGraphicFramePr>
            <a:graphicFrameLocks noChangeAspect="1"/>
          </p:cNvGraphicFramePr>
          <p:nvPr/>
        </p:nvGraphicFramePr>
        <p:xfrm>
          <a:off x="3059113" y="5302250"/>
          <a:ext cx="4027487" cy="1028700"/>
        </p:xfrm>
        <a:graphic>
          <a:graphicData uri="http://schemas.openxmlformats.org/presentationml/2006/ole">
            <mc:AlternateContent xmlns:mc="http://schemas.openxmlformats.org/markup-compatibility/2006">
              <mc:Choice xmlns:v="urn:schemas-microsoft-com:vml" Requires="v">
                <p:oleObj spid="_x0000_s205011" name="公式" r:id="rId11" imgW="3539490" imgH="904875" progId="Equation.3">
                  <p:embed/>
                </p:oleObj>
              </mc:Choice>
              <mc:Fallback>
                <p:oleObj name="公式" r:id="rId11" imgW="3539490" imgH="904875" progId="Equation.3">
                  <p:embed/>
                  <p:pic>
                    <p:nvPicPr>
                      <p:cNvPr id="123916" name="Object 1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059113" y="5302250"/>
                        <a:ext cx="4027487" cy="1028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4068259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390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390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39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39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39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39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39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391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239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08" grpId="0"/>
      <p:bldP spid="123910" grpId="0" animBg="1"/>
      <p:bldP spid="123911" grpId="0"/>
      <p:bldP spid="123913" grpId="0" animBg="1"/>
      <p:bldP spid="123915"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4930" name="Object 2"/>
          <p:cNvGraphicFramePr>
            <a:graphicFrameLocks noChangeAspect="1"/>
          </p:cNvGraphicFramePr>
          <p:nvPr/>
        </p:nvGraphicFramePr>
        <p:xfrm>
          <a:off x="755650" y="1239838"/>
          <a:ext cx="2559050" cy="1150937"/>
        </p:xfrm>
        <a:graphic>
          <a:graphicData uri="http://schemas.openxmlformats.org/presentationml/2006/ole">
            <mc:AlternateContent xmlns:mc="http://schemas.openxmlformats.org/markup-compatibility/2006">
              <mc:Choice xmlns:v="urn:schemas-microsoft-com:vml" Requires="v">
                <p:oleObj spid="_x0000_s205949" name="公式" r:id="rId3" imgW="904875" imgH="442595" progId="Equation.3">
                  <p:embed/>
                </p:oleObj>
              </mc:Choice>
              <mc:Fallback>
                <p:oleObj name="公式" r:id="rId3" imgW="904875" imgH="442595" progId="Equation.3">
                  <p:embed/>
                  <p:pic>
                    <p:nvPicPr>
                      <p:cNvPr id="12493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650" y="1239838"/>
                        <a:ext cx="2559050" cy="1150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4932" name="Rectangle 4"/>
          <p:cNvSpPr>
            <a:spLocks noChangeArrowheads="1"/>
          </p:cNvSpPr>
          <p:nvPr/>
        </p:nvSpPr>
        <p:spPr bwMode="auto">
          <a:xfrm>
            <a:off x="395288" y="517525"/>
            <a:ext cx="35052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lnSpc>
                <a:spcPct val="100000"/>
              </a:lnSpc>
              <a:spcBef>
                <a:spcPct val="0"/>
              </a:spcBef>
              <a:buFontTx/>
              <a:buNone/>
            </a:pPr>
            <a:r>
              <a:rPr kumimoji="1" lang="zh-CN" altLang="en-US">
                <a:solidFill>
                  <a:schemeClr val="accent2"/>
                </a:solidFill>
                <a:latin typeface="Times New Roman" panose="02020603050405020304" pitchFamily="18" charset="0"/>
              </a:rPr>
              <a:t>样本</a:t>
            </a:r>
            <a:r>
              <a:rPr kumimoji="1" lang="en-US" altLang="zh-CN" i="1">
                <a:solidFill>
                  <a:schemeClr val="accent2"/>
                </a:solidFill>
                <a:latin typeface="Times New Roman" panose="02020603050405020304" pitchFamily="18" charset="0"/>
              </a:rPr>
              <a:t>k</a:t>
            </a:r>
            <a:r>
              <a:rPr kumimoji="1" lang="zh-CN" altLang="en-US">
                <a:solidFill>
                  <a:schemeClr val="accent2"/>
                </a:solidFill>
                <a:latin typeface="Times New Roman" panose="02020603050405020304" pitchFamily="18" charset="0"/>
              </a:rPr>
              <a:t>阶原点矩</a:t>
            </a:r>
          </a:p>
        </p:txBody>
      </p:sp>
      <p:sp>
        <p:nvSpPr>
          <p:cNvPr id="124933" name="Rectangle 5"/>
          <p:cNvSpPr>
            <a:spLocks noChangeArrowheads="1"/>
          </p:cNvSpPr>
          <p:nvPr/>
        </p:nvSpPr>
        <p:spPr bwMode="auto">
          <a:xfrm>
            <a:off x="361950" y="2820988"/>
            <a:ext cx="348932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lnSpc>
                <a:spcPct val="100000"/>
              </a:lnSpc>
              <a:spcBef>
                <a:spcPct val="0"/>
              </a:spcBef>
              <a:buFontTx/>
              <a:buNone/>
            </a:pPr>
            <a:r>
              <a:rPr kumimoji="1" lang="zh-CN" altLang="en-US">
                <a:solidFill>
                  <a:schemeClr val="accent2"/>
                </a:solidFill>
                <a:latin typeface="Times New Roman" panose="02020603050405020304" pitchFamily="18" charset="0"/>
              </a:rPr>
              <a:t>样本</a:t>
            </a:r>
            <a:r>
              <a:rPr kumimoji="1" lang="en-US" altLang="zh-CN" i="1">
                <a:solidFill>
                  <a:schemeClr val="accent2"/>
                </a:solidFill>
                <a:latin typeface="Times New Roman" panose="02020603050405020304" pitchFamily="18" charset="0"/>
              </a:rPr>
              <a:t>k</a:t>
            </a:r>
            <a:r>
              <a:rPr kumimoji="1" lang="zh-CN" altLang="en-US">
                <a:solidFill>
                  <a:schemeClr val="accent2"/>
                </a:solidFill>
                <a:latin typeface="Times New Roman" panose="02020603050405020304" pitchFamily="18" charset="0"/>
              </a:rPr>
              <a:t>阶中心矩</a:t>
            </a:r>
          </a:p>
        </p:txBody>
      </p:sp>
      <p:graphicFrame>
        <p:nvGraphicFramePr>
          <p:cNvPr id="124934" name="Object 6"/>
          <p:cNvGraphicFramePr>
            <a:graphicFrameLocks noChangeAspect="1"/>
          </p:cNvGraphicFramePr>
          <p:nvPr/>
        </p:nvGraphicFramePr>
        <p:xfrm>
          <a:off x="611188" y="3544888"/>
          <a:ext cx="3779837" cy="1255712"/>
        </p:xfrm>
        <a:graphic>
          <a:graphicData uri="http://schemas.openxmlformats.org/presentationml/2006/ole">
            <mc:AlternateContent xmlns:mc="http://schemas.openxmlformats.org/markup-compatibility/2006">
              <mc:Choice xmlns:v="urn:schemas-microsoft-com:vml" Requires="v">
                <p:oleObj spid="_x0000_s205950" name="公式" r:id="rId5" imgW="1337310" imgH="442595" progId="Equation.3">
                  <p:embed/>
                </p:oleObj>
              </mc:Choice>
              <mc:Fallback>
                <p:oleObj name="公式" r:id="rId5" imgW="1337310" imgH="442595" progId="Equation.3">
                  <p:embed/>
                  <p:pic>
                    <p:nvPicPr>
                      <p:cNvPr id="124934"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1188" y="3544888"/>
                        <a:ext cx="3779837" cy="1255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4935" name="Rectangle 7"/>
          <p:cNvSpPr>
            <a:spLocks noChangeArrowheads="1"/>
          </p:cNvSpPr>
          <p:nvPr/>
        </p:nvSpPr>
        <p:spPr bwMode="auto">
          <a:xfrm>
            <a:off x="3419475" y="1528763"/>
            <a:ext cx="173672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lnSpc>
                <a:spcPct val="100000"/>
              </a:lnSpc>
              <a:spcBef>
                <a:spcPct val="0"/>
              </a:spcBef>
              <a:buFontTx/>
              <a:buNone/>
            </a:pPr>
            <a:r>
              <a:rPr kumimoji="1" lang="zh-CN" altLang="zh-CN">
                <a:latin typeface="Times New Roman" panose="02020603050405020304" pitchFamily="18" charset="0"/>
              </a:rPr>
              <a:t> </a:t>
            </a:r>
            <a:r>
              <a:rPr kumimoji="1" lang="en-US" altLang="zh-CN" i="1">
                <a:latin typeface="Times New Roman" panose="02020603050405020304" pitchFamily="18" charset="0"/>
              </a:rPr>
              <a:t>k</a:t>
            </a:r>
            <a:r>
              <a:rPr kumimoji="1" lang="en-US" altLang="zh-CN">
                <a:latin typeface="Times New Roman" panose="02020603050405020304" pitchFamily="18" charset="0"/>
              </a:rPr>
              <a:t>=1,2,…</a:t>
            </a:r>
          </a:p>
        </p:txBody>
      </p:sp>
      <p:graphicFrame>
        <p:nvGraphicFramePr>
          <p:cNvPr id="124937" name="Object 9"/>
          <p:cNvGraphicFramePr>
            <a:graphicFrameLocks noChangeAspect="1"/>
          </p:cNvGraphicFramePr>
          <p:nvPr/>
        </p:nvGraphicFramePr>
        <p:xfrm>
          <a:off x="401638" y="5283200"/>
          <a:ext cx="8347075" cy="1212850"/>
        </p:xfrm>
        <a:graphic>
          <a:graphicData uri="http://schemas.openxmlformats.org/presentationml/2006/ole">
            <mc:AlternateContent xmlns:mc="http://schemas.openxmlformats.org/markup-compatibility/2006">
              <mc:Choice xmlns:v="urn:schemas-microsoft-com:vml" Requires="v">
                <p:oleObj spid="_x0000_s205951" name="Equation" r:id="rId7" imgW="2635250" imgH="422910" progId="Equation.DSMT4">
                  <p:embed/>
                </p:oleObj>
              </mc:Choice>
              <mc:Fallback>
                <p:oleObj name="Equation" r:id="rId7" imgW="2635250" imgH="422910" progId="Equation.DSMT4">
                  <p:embed/>
                  <p:pic>
                    <p:nvPicPr>
                      <p:cNvPr id="124937"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1638" y="5283200"/>
                        <a:ext cx="8347075" cy="1212850"/>
                      </a:xfrm>
                      <a:prstGeom prst="rect">
                        <a:avLst/>
                      </a:prstGeom>
                      <a:solidFill>
                        <a:schemeClr val="accent1"/>
                      </a:solidFill>
                      <a:ln w="9525">
                        <a:solidFill>
                          <a:srgbClr val="FF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837333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2493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493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493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493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493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49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2" grpId="0"/>
      <p:bldP spid="124933" grpId="0"/>
      <p:bldP spid="124935"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4562" name="Object 2"/>
          <p:cNvGraphicFramePr>
            <a:graphicFrameLocks noChangeAspect="1"/>
          </p:cNvGraphicFramePr>
          <p:nvPr/>
        </p:nvGraphicFramePr>
        <p:xfrm>
          <a:off x="381000" y="1143000"/>
          <a:ext cx="7402513" cy="1089025"/>
        </p:xfrm>
        <a:graphic>
          <a:graphicData uri="http://schemas.openxmlformats.org/presentationml/2006/ole">
            <mc:AlternateContent xmlns:mc="http://schemas.openxmlformats.org/markup-compatibility/2006">
              <mc:Choice xmlns:v="urn:schemas-microsoft-com:vml" Requires="v">
                <p:oleObj spid="_x0000_s206976" name="Equation" r:id="rId3" imgW="3215005" imgH="471805" progId="Equation.DSMT4">
                  <p:embed/>
                </p:oleObj>
              </mc:Choice>
              <mc:Fallback>
                <p:oleObj name="Equation" r:id="rId3" imgW="3215005" imgH="471805" progId="Equation.DSMT4">
                  <p:embed/>
                  <p:pic>
                    <p:nvPicPr>
                      <p:cNvPr id="194562"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143000"/>
                        <a:ext cx="7402513" cy="1089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4563" name="Object 3"/>
          <p:cNvGraphicFramePr>
            <a:graphicFrameLocks noChangeAspect="1"/>
          </p:cNvGraphicFramePr>
          <p:nvPr>
            <p:extLst>
              <p:ext uri="{D42A27DB-BD31-4B8C-83A1-F6EECF244321}">
                <p14:modId xmlns:p14="http://schemas.microsoft.com/office/powerpoint/2010/main" val="2794220923"/>
              </p:ext>
            </p:extLst>
          </p:nvPr>
        </p:nvGraphicFramePr>
        <p:xfrm>
          <a:off x="1211263" y="2408238"/>
          <a:ext cx="4127500" cy="2170112"/>
        </p:xfrm>
        <a:graphic>
          <a:graphicData uri="http://schemas.openxmlformats.org/presentationml/2006/ole">
            <mc:AlternateContent xmlns:mc="http://schemas.openxmlformats.org/markup-compatibility/2006">
              <mc:Choice xmlns:v="urn:schemas-microsoft-com:vml" Requires="v">
                <p:oleObj spid="_x0000_s206977" name="Equation" r:id="rId5" imgW="1701720" imgH="888840" progId="Equation.DSMT4">
                  <p:embed/>
                </p:oleObj>
              </mc:Choice>
              <mc:Fallback>
                <p:oleObj name="Equation" r:id="rId5" imgW="1701720" imgH="888840" progId="Equation.DSMT4">
                  <p:embed/>
                  <p:pic>
                    <p:nvPicPr>
                      <p:cNvPr id="194563" name="Object 3"/>
                      <p:cNvPicPr>
                        <a:picLocks noChangeAspect="1" noChangeArrowheads="1"/>
                      </p:cNvPicPr>
                      <p:nvPr/>
                    </p:nvPicPr>
                    <p:blipFill>
                      <a:blip r:embed="rId6"/>
                      <a:srcRect/>
                      <a:stretch>
                        <a:fillRect/>
                      </a:stretch>
                    </p:blipFill>
                    <p:spPr bwMode="auto">
                      <a:xfrm>
                        <a:off x="1211263" y="2408238"/>
                        <a:ext cx="4127500" cy="2170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94564" name="Text Box 4"/>
          <p:cNvSpPr txBox="1">
            <a:spLocks noChangeArrowheads="1"/>
          </p:cNvSpPr>
          <p:nvPr/>
        </p:nvSpPr>
        <p:spPr bwMode="auto">
          <a:xfrm>
            <a:off x="381000" y="304800"/>
            <a:ext cx="5943600" cy="67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542925" indent="-542925">
              <a:spcBef>
                <a:spcPct val="0"/>
              </a:spcBef>
              <a:defRPr>
                <a:solidFill>
                  <a:schemeClr val="tx1"/>
                </a:solidFill>
                <a:latin typeface="Arial" panose="020B0604020202020204" pitchFamily="34" charset="0"/>
                <a:ea typeface="宋体" panose="02010600030101010101" pitchFamily="2" charset="-122"/>
              </a:defRPr>
            </a:lvl1pPr>
            <a:lvl2pPr>
              <a:spcBef>
                <a:spcPct val="0"/>
              </a:spcBef>
              <a:defRPr>
                <a:solidFill>
                  <a:schemeClr val="tx1"/>
                </a:solidFill>
                <a:latin typeface="Arial" panose="020B0604020202020204" pitchFamily="34" charset="0"/>
                <a:ea typeface="宋体" panose="02010600030101010101" pitchFamily="2" charset="-122"/>
              </a:defRPr>
            </a:lvl2pPr>
            <a:lvl3pPr>
              <a:spcBef>
                <a:spcPct val="0"/>
              </a:spcBef>
              <a:defRPr>
                <a:solidFill>
                  <a:schemeClr val="tx1"/>
                </a:solidFill>
                <a:latin typeface="Arial" panose="020B0604020202020204" pitchFamily="34" charset="0"/>
                <a:ea typeface="宋体" panose="02010600030101010101" pitchFamily="2" charset="-122"/>
              </a:defRPr>
            </a:lvl3pPr>
            <a:lvl4pPr>
              <a:spcBef>
                <a:spcPct val="0"/>
              </a:spcBef>
              <a:defRPr>
                <a:solidFill>
                  <a:schemeClr val="tx1"/>
                </a:solidFill>
                <a:latin typeface="Arial" panose="020B0604020202020204" pitchFamily="34" charset="0"/>
                <a:ea typeface="宋体" panose="02010600030101010101" pitchFamily="2" charset="-122"/>
              </a:defRPr>
            </a:lvl4pPr>
            <a:lvl5pPr>
              <a:spcBef>
                <a:spcPct val="0"/>
              </a:spcBef>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50000"/>
              </a:spcBef>
              <a:buFontTx/>
              <a:buNone/>
            </a:pPr>
            <a:r>
              <a:rPr lang="zh-CN" altLang="en-US">
                <a:solidFill>
                  <a:schemeClr val="hlink"/>
                </a:solidFill>
                <a:latin typeface="宋体" panose="02010600030101010101" pitchFamily="2" charset="-122"/>
              </a:rPr>
              <a:t>统计量的一些性质：</a:t>
            </a:r>
          </a:p>
        </p:txBody>
      </p:sp>
      <p:graphicFrame>
        <p:nvGraphicFramePr>
          <p:cNvPr id="194565" name="Object 5"/>
          <p:cNvGraphicFramePr>
            <a:graphicFrameLocks noChangeAspect="1"/>
          </p:cNvGraphicFramePr>
          <p:nvPr/>
        </p:nvGraphicFramePr>
        <p:xfrm>
          <a:off x="342900" y="4851400"/>
          <a:ext cx="6746875" cy="1625600"/>
        </p:xfrm>
        <a:graphic>
          <a:graphicData uri="http://schemas.openxmlformats.org/presentationml/2006/ole">
            <mc:AlternateContent xmlns:mc="http://schemas.openxmlformats.org/markup-compatibility/2006">
              <mc:Choice xmlns:v="urn:schemas-microsoft-com:vml" Requires="v">
                <p:oleObj spid="_x0000_s206978" name="Equation" r:id="rId7" imgW="2940050" imgH="708025" progId="Equation.DSMT4">
                  <p:embed/>
                </p:oleObj>
              </mc:Choice>
              <mc:Fallback>
                <p:oleObj name="Equation" r:id="rId7" imgW="2940050" imgH="708025" progId="Equation.DSMT4">
                  <p:embed/>
                  <p:pic>
                    <p:nvPicPr>
                      <p:cNvPr id="194565"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2900" y="4851400"/>
                        <a:ext cx="6746875" cy="1625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701184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94565"/>
                                        </p:tgtEl>
                                        <p:attrNameLst>
                                          <p:attrName>style.visibility</p:attrName>
                                        </p:attrNameLst>
                                      </p:cBhvr>
                                      <p:to>
                                        <p:strVal val="visible"/>
                                      </p:to>
                                    </p:set>
                                    <p:animEffect transition="in" filter="dissolve">
                                      <p:cBhvr>
                                        <p:cTn id="7" dur="500"/>
                                        <p:tgtEl>
                                          <p:spTgt spid="1945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7940" name="Group 4"/>
          <p:cNvGrpSpPr/>
          <p:nvPr/>
        </p:nvGrpSpPr>
        <p:grpSpPr bwMode="auto">
          <a:xfrm>
            <a:off x="2727350" y="2653536"/>
            <a:ext cx="3548063" cy="609600"/>
            <a:chOff x="1008" y="3158"/>
            <a:chExt cx="2235" cy="384"/>
          </a:xfrm>
        </p:grpSpPr>
        <p:graphicFrame>
          <p:nvGraphicFramePr>
            <p:cNvPr id="167941" name="Object 5"/>
            <p:cNvGraphicFramePr>
              <a:graphicFrameLocks noChangeAspect="1"/>
            </p:cNvGraphicFramePr>
            <p:nvPr/>
          </p:nvGraphicFramePr>
          <p:xfrm>
            <a:off x="2003" y="3158"/>
            <a:ext cx="1240" cy="384"/>
          </p:xfrm>
          <a:graphic>
            <a:graphicData uri="http://schemas.openxmlformats.org/presentationml/2006/ole">
              <mc:AlternateContent xmlns:mc="http://schemas.openxmlformats.org/markup-compatibility/2006">
                <mc:Choice xmlns:v="urn:schemas-microsoft-com:vml" Requires="v">
                  <p:oleObj spid="_x0000_s208134" name="Equation" r:id="rId3" imgW="756920" imgH="236220" progId="Equation.DSMT4">
                    <p:embed/>
                  </p:oleObj>
                </mc:Choice>
                <mc:Fallback>
                  <p:oleObj name="Equation" r:id="rId3" imgW="756920" imgH="236220" progId="Equation.DSMT4">
                    <p:embed/>
                    <p:pic>
                      <p:nvPicPr>
                        <p:cNvPr id="167941"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3" y="3158"/>
                          <a:ext cx="1240" cy="3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7942" name="Rectangle 6"/>
            <p:cNvSpPr>
              <a:spLocks noChangeArrowheads="1"/>
            </p:cNvSpPr>
            <p:nvPr/>
          </p:nvSpPr>
          <p:spPr bwMode="auto">
            <a:xfrm>
              <a:off x="1008" y="3203"/>
              <a:ext cx="56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lnSpc>
                  <a:spcPct val="100000"/>
                </a:lnSpc>
                <a:spcBef>
                  <a:spcPct val="0"/>
                </a:spcBef>
                <a:buFontTx/>
                <a:buNone/>
              </a:pPr>
              <a:r>
                <a:rPr kumimoji="1" lang="zh-CN" altLang="en-US" sz="2800"/>
                <a:t>记为</a:t>
              </a:r>
            </a:p>
          </p:txBody>
        </p:sp>
      </p:grpSp>
      <p:grpSp>
        <p:nvGrpSpPr>
          <p:cNvPr id="167943" name="Group 7"/>
          <p:cNvGrpSpPr/>
          <p:nvPr/>
        </p:nvGrpSpPr>
        <p:grpSpPr bwMode="auto">
          <a:xfrm>
            <a:off x="816496" y="89695"/>
            <a:ext cx="1647825" cy="685800"/>
            <a:chOff x="1062" y="720"/>
            <a:chExt cx="831" cy="432"/>
          </a:xfrm>
        </p:grpSpPr>
        <p:graphicFrame>
          <p:nvGraphicFramePr>
            <p:cNvPr id="167944" name="Object 8"/>
            <p:cNvGraphicFramePr>
              <a:graphicFrameLocks noChangeAspect="1"/>
            </p:cNvGraphicFramePr>
            <p:nvPr/>
          </p:nvGraphicFramePr>
          <p:xfrm>
            <a:off x="1062" y="720"/>
            <a:ext cx="381" cy="432"/>
          </p:xfrm>
          <a:graphic>
            <a:graphicData uri="http://schemas.openxmlformats.org/presentationml/2006/ole">
              <mc:AlternateContent xmlns:mc="http://schemas.openxmlformats.org/markup-compatibility/2006">
                <mc:Choice xmlns:v="urn:schemas-microsoft-com:vml" Requires="v">
                  <p:oleObj spid="_x0000_s208135" name="Equation" r:id="rId5" imgW="206375" imgH="236220" progId="Equation.3">
                    <p:embed/>
                  </p:oleObj>
                </mc:Choice>
                <mc:Fallback>
                  <p:oleObj name="Equation" r:id="rId5" imgW="206375" imgH="236220" progId="Equation.3">
                    <p:embed/>
                    <p:pic>
                      <p:nvPicPr>
                        <p:cNvPr id="167944"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2" y="720"/>
                          <a:ext cx="381" cy="432"/>
                        </a:xfrm>
                        <a:prstGeom prst="rect">
                          <a:avLst/>
                        </a:prstGeom>
                        <a:noFill/>
                        <a:ln>
                          <a:noFill/>
                        </a:ln>
                        <a:effectLst/>
                        <a:extLst>
                          <a:ext uri="{909E8E84-426E-40DD-AFC4-6F175D3DCCD1}">
                            <a14:hiddenFill xmlns:a14="http://schemas.microsoft.com/office/drawing/2010/main">
                              <a:solidFill>
                                <a:srgbClr val="660033"/>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7945" name="Rectangle 9"/>
            <p:cNvSpPr>
              <a:spLocks noChangeArrowheads="1"/>
            </p:cNvSpPr>
            <p:nvPr/>
          </p:nvSpPr>
          <p:spPr bwMode="auto">
            <a:xfrm>
              <a:off x="1440" y="801"/>
              <a:ext cx="453" cy="327"/>
            </a:xfrm>
            <a:prstGeom prst="rect">
              <a:avLst/>
            </a:prstGeom>
            <a:noFill/>
            <a:ln>
              <a:noFill/>
            </a:ln>
            <a:effectLst/>
            <a:extLst>
              <a:ext uri="{909E8E84-426E-40DD-AFC4-6F175D3DCCD1}">
                <a14:hiddenFill xmlns:a14="http://schemas.microsoft.com/office/drawing/2010/main">
                  <a:solidFill>
                    <a:srgbClr val="660033"/>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lnSpc>
                  <a:spcPct val="100000"/>
                </a:lnSpc>
                <a:spcBef>
                  <a:spcPct val="0"/>
                </a:spcBef>
                <a:buFontTx/>
                <a:buNone/>
              </a:pPr>
              <a:r>
                <a:rPr kumimoji="1" lang="zh-CN" altLang="en-US" sz="2800">
                  <a:solidFill>
                    <a:schemeClr val="hlink"/>
                  </a:solidFill>
                </a:rPr>
                <a:t>分布</a:t>
              </a:r>
            </a:p>
          </p:txBody>
        </p:sp>
      </p:grpSp>
      <p:sp>
        <p:nvSpPr>
          <p:cNvPr id="167947" name="Text Box 11"/>
          <p:cNvSpPr txBox="1">
            <a:spLocks noChangeArrowheads="1"/>
          </p:cNvSpPr>
          <p:nvPr/>
        </p:nvSpPr>
        <p:spPr bwMode="auto">
          <a:xfrm>
            <a:off x="400298" y="851599"/>
            <a:ext cx="8305800"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0" hangingPunct="0">
              <a:lnSpc>
                <a:spcPct val="100000"/>
              </a:lnSpc>
              <a:spcBef>
                <a:spcPct val="50000"/>
              </a:spcBef>
              <a:buFontTx/>
              <a:buNone/>
            </a:pPr>
            <a:r>
              <a:rPr kumimoji="1" lang="zh-CN" altLang="en-US" sz="2800" dirty="0">
                <a:solidFill>
                  <a:schemeClr val="hlink"/>
                </a:solidFill>
                <a:latin typeface="Times New Roman" panose="02020603050405020304" pitchFamily="18" charset="0"/>
              </a:rPr>
              <a:t>定义</a:t>
            </a:r>
            <a:r>
              <a:rPr kumimoji="1" lang="en-US" altLang="zh-CN" sz="2800" dirty="0">
                <a:solidFill>
                  <a:schemeClr val="hlink"/>
                </a:solidFill>
                <a:latin typeface="Times New Roman" panose="02020603050405020304" pitchFamily="18" charset="0"/>
              </a:rPr>
              <a:t>:</a:t>
            </a:r>
            <a:r>
              <a:rPr kumimoji="1" lang="en-US" altLang="zh-CN" sz="2800" dirty="0">
                <a:latin typeface="Times New Roman" panose="02020603050405020304" pitchFamily="18" charset="0"/>
              </a:rPr>
              <a:t> </a:t>
            </a:r>
            <a:r>
              <a:rPr kumimoji="1" lang="zh-CN" altLang="en-US" sz="2800" dirty="0">
                <a:latin typeface="Times New Roman" panose="02020603050405020304" pitchFamily="18" charset="0"/>
              </a:rPr>
              <a:t>设                         相互独立</a:t>
            </a:r>
            <a:r>
              <a:rPr kumimoji="1" lang="en-US" altLang="zh-CN" sz="2800" dirty="0">
                <a:latin typeface="Times New Roman" panose="02020603050405020304" pitchFamily="18" charset="0"/>
              </a:rPr>
              <a:t>,  </a:t>
            </a:r>
            <a:r>
              <a:rPr kumimoji="1" lang="zh-CN" altLang="en-US" sz="2800" dirty="0">
                <a:latin typeface="Times New Roman" panose="02020603050405020304" pitchFamily="18" charset="0"/>
              </a:rPr>
              <a:t>都服从正态分布</a:t>
            </a:r>
          </a:p>
          <a:p>
            <a:pPr algn="just" eaLnBrk="0" hangingPunct="0">
              <a:lnSpc>
                <a:spcPct val="100000"/>
              </a:lnSpc>
              <a:spcBef>
                <a:spcPct val="50000"/>
              </a:spcBef>
              <a:buFontTx/>
              <a:buNone/>
            </a:pPr>
            <a:r>
              <a:rPr kumimoji="1" lang="en-US" altLang="zh-CN" sz="2800" i="1" dirty="0">
                <a:latin typeface="Times New Roman" panose="02020603050405020304" pitchFamily="18" charset="0"/>
              </a:rPr>
              <a:t>N</a:t>
            </a:r>
            <a:r>
              <a:rPr kumimoji="1" lang="en-US" altLang="zh-CN" sz="2800" dirty="0">
                <a:latin typeface="Times New Roman" panose="02020603050405020304" pitchFamily="18" charset="0"/>
              </a:rPr>
              <a:t>(0,1), </a:t>
            </a:r>
            <a:r>
              <a:rPr kumimoji="1" lang="zh-CN" altLang="en-US" sz="2800" dirty="0">
                <a:latin typeface="Times New Roman" panose="02020603050405020304" pitchFamily="18" charset="0"/>
              </a:rPr>
              <a:t>则称随机变量：               </a:t>
            </a:r>
            <a:r>
              <a:rPr kumimoji="1" lang="zh-CN" altLang="en-US" sz="2800" dirty="0" smtClean="0">
                <a:latin typeface="Times New Roman" panose="02020603050405020304" pitchFamily="18" charset="0"/>
              </a:rPr>
              <a:t>                                                          </a:t>
            </a:r>
            <a:endParaRPr kumimoji="1" lang="zh-CN" altLang="en-US" sz="2800" dirty="0">
              <a:latin typeface="Times New Roman" panose="02020603050405020304" pitchFamily="18" charset="0"/>
            </a:endParaRPr>
          </a:p>
          <a:p>
            <a:pPr eaLnBrk="0" hangingPunct="0">
              <a:lnSpc>
                <a:spcPct val="100000"/>
              </a:lnSpc>
              <a:spcBef>
                <a:spcPct val="50000"/>
              </a:spcBef>
              <a:buFontTx/>
              <a:buNone/>
            </a:pPr>
            <a:r>
              <a:rPr kumimoji="1" lang="zh-CN" altLang="en-US" sz="2800" dirty="0"/>
              <a:t>所服从的分布为</a:t>
            </a:r>
            <a:r>
              <a:rPr kumimoji="1" lang="zh-CN" altLang="en-US" sz="2800" dirty="0">
                <a:solidFill>
                  <a:schemeClr val="accent2"/>
                </a:solidFill>
              </a:rPr>
              <a:t>自由度为</a:t>
            </a:r>
            <a:r>
              <a:rPr kumimoji="1" lang="zh-CN" altLang="en-US" sz="2800" i="1" dirty="0">
                <a:solidFill>
                  <a:schemeClr val="accent2"/>
                </a:solidFill>
                <a:latin typeface="Times New Roman" panose="02020603050405020304" pitchFamily="18" charset="0"/>
              </a:rPr>
              <a:t> </a:t>
            </a:r>
            <a:r>
              <a:rPr kumimoji="1" lang="en-US" altLang="zh-CN" sz="2800" i="1" dirty="0">
                <a:solidFill>
                  <a:schemeClr val="accent2"/>
                </a:solidFill>
                <a:latin typeface="Times New Roman" panose="02020603050405020304" pitchFamily="18" charset="0"/>
              </a:rPr>
              <a:t>n</a:t>
            </a:r>
            <a:r>
              <a:rPr kumimoji="1" lang="en-US" altLang="zh-CN" sz="2800" dirty="0">
                <a:solidFill>
                  <a:schemeClr val="accent2"/>
                </a:solidFill>
                <a:latin typeface="Times New Roman" panose="02020603050405020304" pitchFamily="18" charset="0"/>
              </a:rPr>
              <a:t> </a:t>
            </a:r>
            <a:r>
              <a:rPr kumimoji="1" lang="zh-CN" altLang="en-US" sz="2800" dirty="0">
                <a:solidFill>
                  <a:schemeClr val="accent2"/>
                </a:solidFill>
              </a:rPr>
              <a:t>的   分布</a:t>
            </a:r>
            <a:r>
              <a:rPr kumimoji="1" lang="en-US" altLang="zh-CN" sz="2800" dirty="0">
                <a:latin typeface="Times New Roman" panose="02020603050405020304" pitchFamily="18" charset="0"/>
              </a:rPr>
              <a:t>.</a:t>
            </a:r>
          </a:p>
        </p:txBody>
      </p:sp>
      <p:graphicFrame>
        <p:nvGraphicFramePr>
          <p:cNvPr id="167948" name="Object 12"/>
          <p:cNvGraphicFramePr>
            <a:graphicFrameLocks noChangeAspect="1"/>
          </p:cNvGraphicFramePr>
          <p:nvPr>
            <p:extLst>
              <p:ext uri="{D42A27DB-BD31-4B8C-83A1-F6EECF244321}">
                <p14:modId xmlns:p14="http://schemas.microsoft.com/office/powerpoint/2010/main" val="3155359135"/>
              </p:ext>
            </p:extLst>
          </p:nvPr>
        </p:nvGraphicFramePr>
        <p:xfrm>
          <a:off x="1752600" y="838200"/>
          <a:ext cx="2317750" cy="601663"/>
        </p:xfrm>
        <a:graphic>
          <a:graphicData uri="http://schemas.openxmlformats.org/presentationml/2006/ole">
            <mc:AlternateContent xmlns:mc="http://schemas.openxmlformats.org/markup-compatibility/2006">
              <mc:Choice xmlns:v="urn:schemas-microsoft-com:vml" Requires="v">
                <p:oleObj spid="_x0000_s208136" name="Equation" r:id="rId7" imgW="943610" imgH="236220" progId="Equation.DSMT4">
                  <p:embed/>
                </p:oleObj>
              </mc:Choice>
              <mc:Fallback>
                <p:oleObj name="Equation" r:id="rId7" imgW="943610" imgH="236220" progId="Equation.DSMT4">
                  <p:embed/>
                  <p:pic>
                    <p:nvPicPr>
                      <p:cNvPr id="167948" name="Object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52600" y="838200"/>
                        <a:ext cx="2317750" cy="6016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67949" name="Object 13"/>
          <p:cNvGraphicFramePr>
            <a:graphicFrameLocks noChangeAspect="1"/>
          </p:cNvGraphicFramePr>
          <p:nvPr>
            <p:extLst>
              <p:ext uri="{D42A27DB-BD31-4B8C-83A1-F6EECF244321}">
                <p14:modId xmlns:p14="http://schemas.microsoft.com/office/powerpoint/2010/main" val="3149721854"/>
              </p:ext>
            </p:extLst>
          </p:nvPr>
        </p:nvGraphicFramePr>
        <p:xfrm>
          <a:off x="4070350" y="1488646"/>
          <a:ext cx="4011405" cy="616281"/>
        </p:xfrm>
        <a:graphic>
          <a:graphicData uri="http://schemas.openxmlformats.org/presentationml/2006/ole">
            <mc:AlternateContent xmlns:mc="http://schemas.openxmlformats.org/markup-compatibility/2006">
              <mc:Choice xmlns:v="urn:schemas-microsoft-com:vml" Requires="v">
                <p:oleObj spid="_x0000_s208137" name="Equation" r:id="rId9" imgW="1681480" imgH="245745" progId="Equation.DSMT4">
                  <p:embed/>
                </p:oleObj>
              </mc:Choice>
              <mc:Fallback>
                <p:oleObj name="Equation" r:id="rId9" imgW="1681480" imgH="245745" progId="Equation.DSMT4">
                  <p:embed/>
                  <p:pic>
                    <p:nvPicPr>
                      <p:cNvPr id="167949" name="Object 1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070350" y="1488646"/>
                        <a:ext cx="4011405" cy="616281"/>
                      </a:xfrm>
                      <a:prstGeom prst="rect">
                        <a:avLst/>
                      </a:prstGeom>
                      <a:noFill/>
                    </p:spPr>
                  </p:pic>
                </p:oleObj>
              </mc:Fallback>
            </mc:AlternateContent>
          </a:graphicData>
        </a:graphic>
      </p:graphicFrame>
      <p:graphicFrame>
        <p:nvGraphicFramePr>
          <p:cNvPr id="167950" name="Object 14"/>
          <p:cNvGraphicFramePr>
            <a:graphicFrameLocks noChangeAspect="1"/>
          </p:cNvGraphicFramePr>
          <p:nvPr>
            <p:extLst>
              <p:ext uri="{D42A27DB-BD31-4B8C-83A1-F6EECF244321}">
                <p14:modId xmlns:p14="http://schemas.microsoft.com/office/powerpoint/2010/main" val="1553276632"/>
              </p:ext>
            </p:extLst>
          </p:nvPr>
        </p:nvGraphicFramePr>
        <p:xfrm>
          <a:off x="5103614" y="2047301"/>
          <a:ext cx="542925" cy="609600"/>
        </p:xfrm>
        <a:graphic>
          <a:graphicData uri="http://schemas.openxmlformats.org/presentationml/2006/ole">
            <mc:AlternateContent xmlns:mc="http://schemas.openxmlformats.org/markup-compatibility/2006">
              <mc:Choice xmlns:v="urn:schemas-microsoft-com:vml" Requires="v">
                <p:oleObj spid="_x0000_s208138" name="Equation" r:id="rId11" imgW="206375" imgH="236220" progId="Equation.3">
                  <p:embed/>
                </p:oleObj>
              </mc:Choice>
              <mc:Fallback>
                <p:oleObj name="Equation" r:id="rId11" imgW="206375" imgH="236220" progId="Equation.3">
                  <p:embed/>
                  <p:pic>
                    <p:nvPicPr>
                      <p:cNvPr id="167950" name="Object 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103614" y="2047301"/>
                        <a:ext cx="542925" cy="609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 name="Object 6"/>
          <p:cNvGraphicFramePr>
            <a:graphicFrameLocks noChangeAspect="1"/>
          </p:cNvGraphicFramePr>
          <p:nvPr>
            <p:extLst>
              <p:ext uri="{D42A27DB-BD31-4B8C-83A1-F6EECF244321}">
                <p14:modId xmlns:p14="http://schemas.microsoft.com/office/powerpoint/2010/main" val="924424694"/>
              </p:ext>
            </p:extLst>
          </p:nvPr>
        </p:nvGraphicFramePr>
        <p:xfrm>
          <a:off x="459348" y="4191923"/>
          <a:ext cx="4697413" cy="1011237"/>
        </p:xfrm>
        <a:graphic>
          <a:graphicData uri="http://schemas.openxmlformats.org/presentationml/2006/ole">
            <mc:AlternateContent xmlns:mc="http://schemas.openxmlformats.org/markup-compatibility/2006">
              <mc:Choice xmlns:v="urn:schemas-microsoft-com:vml" Requires="v">
                <p:oleObj spid="_x0000_s208139" name="Equation" r:id="rId13" imgW="2057400" imgH="431640" progId="Equation.DSMT4">
                  <p:embed/>
                </p:oleObj>
              </mc:Choice>
              <mc:Fallback>
                <p:oleObj name="Equation" r:id="rId13" imgW="2057400" imgH="431640" progId="Equation.DSMT4">
                  <p:embed/>
                  <p:pic>
                    <p:nvPicPr>
                      <p:cNvPr id="132102" name="Object 6"/>
                      <p:cNvPicPr>
                        <a:picLocks noChangeAspect="1" noChangeArrowheads="1"/>
                      </p:cNvPicPr>
                      <p:nvPr/>
                    </p:nvPicPr>
                    <p:blipFill>
                      <a:blip r:embed="rId14"/>
                      <a:srcRect/>
                      <a:stretch>
                        <a:fillRect/>
                      </a:stretch>
                    </p:blipFill>
                    <p:spPr bwMode="auto">
                      <a:xfrm>
                        <a:off x="459348" y="4191923"/>
                        <a:ext cx="4697413" cy="10112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15" name="Group 9"/>
          <p:cNvGrpSpPr/>
          <p:nvPr/>
        </p:nvGrpSpPr>
        <p:grpSpPr bwMode="auto">
          <a:xfrm>
            <a:off x="479152" y="5271423"/>
            <a:ext cx="3429001" cy="661988"/>
            <a:chOff x="1541" y="2581"/>
            <a:chExt cx="2160" cy="417"/>
          </a:xfrm>
        </p:grpSpPr>
        <p:sp>
          <p:nvSpPr>
            <p:cNvPr id="18" name="Rectangle 10"/>
            <p:cNvSpPr>
              <a:spLocks noChangeArrowheads="1"/>
            </p:cNvSpPr>
            <p:nvPr/>
          </p:nvSpPr>
          <p:spPr bwMode="auto">
            <a:xfrm>
              <a:off x="1882" y="2625"/>
              <a:ext cx="1819"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lnSpc>
                  <a:spcPct val="100000"/>
                </a:lnSpc>
                <a:spcBef>
                  <a:spcPct val="0"/>
                </a:spcBef>
                <a:buFontTx/>
                <a:buNone/>
              </a:pPr>
              <a:r>
                <a:rPr kumimoji="1" lang="zh-CN" altLang="en-US" sz="2800" dirty="0" smtClean="0">
                  <a:solidFill>
                    <a:schemeClr val="accent2"/>
                  </a:solidFill>
                  <a:latin typeface="Times New Roman" panose="02020603050405020304" pitchFamily="18" charset="0"/>
                </a:rPr>
                <a:t>     </a:t>
              </a:r>
              <a:r>
                <a:rPr kumimoji="1" lang="zh-CN" altLang="en-US" sz="2800" dirty="0">
                  <a:solidFill>
                    <a:schemeClr val="accent2"/>
                  </a:solidFill>
                  <a:latin typeface="Times New Roman" panose="02020603050405020304" pitchFamily="18" charset="0"/>
                </a:rPr>
                <a:t>分布的可加性</a:t>
              </a:r>
              <a:r>
                <a:rPr kumimoji="1" lang="en-US" altLang="zh-CN" dirty="0">
                  <a:solidFill>
                    <a:schemeClr val="accent2"/>
                  </a:solidFill>
                  <a:latin typeface="Times New Roman" panose="02020603050405020304" pitchFamily="18" charset="0"/>
                </a:rPr>
                <a:t>.</a:t>
              </a:r>
            </a:p>
          </p:txBody>
        </p:sp>
        <p:graphicFrame>
          <p:nvGraphicFramePr>
            <p:cNvPr id="19" name="Object 11"/>
            <p:cNvGraphicFramePr>
              <a:graphicFrameLocks noChangeAspect="1"/>
            </p:cNvGraphicFramePr>
            <p:nvPr>
              <p:extLst>
                <p:ext uri="{D42A27DB-BD31-4B8C-83A1-F6EECF244321}">
                  <p14:modId xmlns:p14="http://schemas.microsoft.com/office/powerpoint/2010/main" val="3129234067"/>
                </p:ext>
              </p:extLst>
            </p:nvPr>
          </p:nvGraphicFramePr>
          <p:xfrm>
            <a:off x="1541" y="2581"/>
            <a:ext cx="685" cy="417"/>
          </p:xfrm>
          <a:graphic>
            <a:graphicData uri="http://schemas.openxmlformats.org/presentationml/2006/ole">
              <mc:AlternateContent xmlns:mc="http://schemas.openxmlformats.org/markup-compatibility/2006">
                <mc:Choice xmlns:v="urn:schemas-microsoft-com:vml" Requires="v">
                  <p:oleObj spid="_x0000_s208140" name="Equation" r:id="rId15" imgW="368280" imgH="228600" progId="Equation.DSMT4">
                    <p:embed/>
                  </p:oleObj>
                </mc:Choice>
                <mc:Fallback>
                  <p:oleObj name="Equation" r:id="rId15" imgW="368280" imgH="228600" progId="Equation.DSMT4">
                    <p:embed/>
                    <p:pic>
                      <p:nvPicPr>
                        <p:cNvPr id="132107" name="Object 11"/>
                        <p:cNvPicPr>
                          <a:picLocks noChangeAspect="1" noChangeArrowheads="1"/>
                        </p:cNvPicPr>
                        <p:nvPr/>
                      </p:nvPicPr>
                      <p:blipFill>
                        <a:blip r:embed="rId16"/>
                        <a:srcRect/>
                        <a:stretch>
                          <a:fillRect/>
                        </a:stretch>
                      </p:blipFill>
                      <p:spPr bwMode="auto">
                        <a:xfrm>
                          <a:off x="1541" y="2581"/>
                          <a:ext cx="685" cy="4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20" name="Object 12"/>
          <p:cNvGraphicFramePr>
            <a:graphicFrameLocks noChangeAspect="1"/>
          </p:cNvGraphicFramePr>
          <p:nvPr>
            <p:extLst>
              <p:ext uri="{D42A27DB-BD31-4B8C-83A1-F6EECF244321}">
                <p14:modId xmlns:p14="http://schemas.microsoft.com/office/powerpoint/2010/main" val="148456062"/>
              </p:ext>
            </p:extLst>
          </p:nvPr>
        </p:nvGraphicFramePr>
        <p:xfrm>
          <a:off x="685800" y="3581400"/>
          <a:ext cx="2667000" cy="623888"/>
        </p:xfrm>
        <a:graphic>
          <a:graphicData uri="http://schemas.openxmlformats.org/presentationml/2006/ole">
            <mc:AlternateContent xmlns:mc="http://schemas.openxmlformats.org/markup-compatibility/2006">
              <mc:Choice xmlns:v="urn:schemas-microsoft-com:vml" Requires="v">
                <p:oleObj spid="_x0000_s208141" name="Equation" r:id="rId17" imgW="1012825" imgH="236220" progId="Equation.DSMT4">
                  <p:embed/>
                </p:oleObj>
              </mc:Choice>
              <mc:Fallback>
                <p:oleObj name="Equation" r:id="rId17" imgW="1012825" imgH="236220" progId="Equation.DSMT4">
                  <p:embed/>
                  <p:pic>
                    <p:nvPicPr>
                      <p:cNvPr id="132108" name="Object 12"/>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85800" y="3581400"/>
                        <a:ext cx="2667000" cy="623888"/>
                      </a:xfrm>
                      <a:prstGeom prst="rect">
                        <a:avLst/>
                      </a:prstGeom>
                      <a:noFill/>
                      <a:ln>
                        <a:noFill/>
                      </a:ln>
                      <a:effectLst/>
                      <a:extLst>
                        <a:ext uri="{909E8E84-426E-40DD-AFC4-6F175D3DCCD1}">
                          <a14:hiddenFill xmlns:a14="http://schemas.microsoft.com/office/drawing/2010/main">
                            <a:solidFill>
                              <a:srgbClr val="660033"/>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 name="Object 7"/>
          <p:cNvGraphicFramePr>
            <a:graphicFrameLocks noChangeAspect="1"/>
          </p:cNvGraphicFramePr>
          <p:nvPr>
            <p:extLst>
              <p:ext uri="{D42A27DB-BD31-4B8C-83A1-F6EECF244321}">
                <p14:modId xmlns:p14="http://schemas.microsoft.com/office/powerpoint/2010/main" val="1292665028"/>
              </p:ext>
            </p:extLst>
          </p:nvPr>
        </p:nvGraphicFramePr>
        <p:xfrm>
          <a:off x="410264" y="6072732"/>
          <a:ext cx="5665788" cy="671513"/>
        </p:xfrm>
        <a:graphic>
          <a:graphicData uri="http://schemas.openxmlformats.org/presentationml/2006/ole">
            <mc:AlternateContent xmlns:mc="http://schemas.openxmlformats.org/markup-compatibility/2006">
              <mc:Choice xmlns:v="urn:schemas-microsoft-com:vml" Requires="v">
                <p:oleObj spid="_x0000_s208142" name="Equation" r:id="rId19" imgW="1917360" imgH="228600" progId="Equation.DSMT4">
                  <p:embed/>
                </p:oleObj>
              </mc:Choice>
              <mc:Fallback>
                <p:oleObj name="Equation" r:id="rId19" imgW="1917360" imgH="228600" progId="Equation.DSMT4">
                  <p:embed/>
                  <p:pic>
                    <p:nvPicPr>
                      <p:cNvPr id="15" name="Object 7"/>
                      <p:cNvPicPr>
                        <a:picLocks noChangeAspect="1" noChangeArrowheads="1"/>
                      </p:cNvPicPr>
                      <p:nvPr/>
                    </p:nvPicPr>
                    <p:blipFill>
                      <a:blip r:embed="rId20"/>
                      <a:srcRect/>
                      <a:stretch>
                        <a:fillRect/>
                      </a:stretch>
                    </p:blipFill>
                    <p:spPr bwMode="auto">
                      <a:xfrm>
                        <a:off x="410264" y="6072732"/>
                        <a:ext cx="5665788" cy="671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501344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down)">
                                      <p:cBhvr>
                                        <p:cTn id="12" dur="500"/>
                                        <p:tgtEl>
                                          <p:spTgt spid="15"/>
                                        </p:tgtEl>
                                      </p:cBhvr>
                                    </p:animEffect>
                                  </p:childTnLst>
                                </p:cTn>
                              </p:par>
                              <p:par>
                                <p:cTn id="13" presetID="1"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3" name="Text Box 5"/>
          <p:cNvSpPr txBox="1">
            <a:spLocks noChangeArrowheads="1"/>
          </p:cNvSpPr>
          <p:nvPr/>
        </p:nvSpPr>
        <p:spPr bwMode="auto">
          <a:xfrm>
            <a:off x="609600" y="887903"/>
            <a:ext cx="7615237"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0" hangingPunct="0">
              <a:lnSpc>
                <a:spcPct val="100000"/>
              </a:lnSpc>
              <a:spcBef>
                <a:spcPct val="50000"/>
              </a:spcBef>
              <a:buFontTx/>
              <a:buNone/>
            </a:pPr>
            <a:r>
              <a:rPr kumimoji="1" lang="zh-CN" altLang="en-US" sz="2400" dirty="0">
                <a:solidFill>
                  <a:schemeClr val="hlink"/>
                </a:solidFill>
                <a:latin typeface="Times New Roman" panose="02020603050405020304" pitchFamily="18" charset="0"/>
              </a:rPr>
              <a:t>定义</a:t>
            </a:r>
            <a:r>
              <a:rPr kumimoji="1" lang="en-US" altLang="zh-CN" sz="2400" dirty="0">
                <a:solidFill>
                  <a:schemeClr val="hlink"/>
                </a:solidFill>
                <a:latin typeface="Times New Roman" panose="02020603050405020304" pitchFamily="18" charset="0"/>
              </a:rPr>
              <a:t>:</a:t>
            </a:r>
            <a:r>
              <a:rPr kumimoji="1" lang="en-US" altLang="zh-CN" sz="2400" dirty="0">
                <a:latin typeface="Times New Roman" panose="02020603050405020304" pitchFamily="18" charset="0"/>
              </a:rPr>
              <a:t>  </a:t>
            </a:r>
            <a:r>
              <a:rPr kumimoji="1" lang="zh-CN" altLang="en-US" sz="2400" dirty="0">
                <a:latin typeface="Times New Roman" panose="02020603050405020304" pitchFamily="18" charset="0"/>
              </a:rPr>
              <a:t>设</a:t>
            </a:r>
            <a:r>
              <a:rPr kumimoji="1" lang="en-US" altLang="zh-CN" sz="2400" i="1" dirty="0">
                <a:latin typeface="Times New Roman" panose="02020603050405020304" pitchFamily="18" charset="0"/>
              </a:rPr>
              <a:t>X</a:t>
            </a:r>
            <a:r>
              <a:rPr kumimoji="1" lang="zh-CN" altLang="en-US" sz="2400" dirty="0">
                <a:latin typeface="Times New Roman" panose="02020603050405020304" pitchFamily="18" charset="0"/>
              </a:rPr>
              <a:t>～</a:t>
            </a:r>
            <a:r>
              <a:rPr kumimoji="1" lang="en-US" altLang="zh-CN" sz="2400" i="1" dirty="0">
                <a:latin typeface="Times New Roman" panose="02020603050405020304" pitchFamily="18" charset="0"/>
              </a:rPr>
              <a:t>N</a:t>
            </a:r>
            <a:r>
              <a:rPr kumimoji="1" lang="en-US" altLang="zh-CN" sz="2400" dirty="0">
                <a:latin typeface="Times New Roman" panose="02020603050405020304" pitchFamily="18" charset="0"/>
              </a:rPr>
              <a:t>(0,1) ,</a:t>
            </a:r>
            <a:r>
              <a:rPr kumimoji="1" lang="en-US" altLang="zh-CN" sz="2400" i="1" dirty="0">
                <a:latin typeface="Times New Roman" panose="02020603050405020304" pitchFamily="18" charset="0"/>
              </a:rPr>
              <a:t> Y</a:t>
            </a:r>
            <a:r>
              <a:rPr kumimoji="1" lang="zh-CN" altLang="en-US" sz="2400" dirty="0">
                <a:latin typeface="Times New Roman" panose="02020603050405020304" pitchFamily="18" charset="0"/>
              </a:rPr>
              <a:t>～          </a:t>
            </a:r>
            <a:r>
              <a:rPr kumimoji="1" lang="en-US" altLang="zh-CN" sz="2400" dirty="0">
                <a:latin typeface="Times New Roman" panose="02020603050405020304" pitchFamily="18" charset="0"/>
              </a:rPr>
              <a:t>,  </a:t>
            </a:r>
            <a:r>
              <a:rPr kumimoji="1" lang="zh-CN" altLang="en-US" sz="2400" dirty="0">
                <a:latin typeface="Times New Roman" panose="02020603050405020304" pitchFamily="18" charset="0"/>
              </a:rPr>
              <a:t>且</a:t>
            </a:r>
            <a:r>
              <a:rPr kumimoji="1" lang="en-US" altLang="zh-CN" sz="2400" i="1" dirty="0">
                <a:latin typeface="Times New Roman" panose="02020603050405020304" pitchFamily="18" charset="0"/>
              </a:rPr>
              <a:t>X</a:t>
            </a:r>
            <a:r>
              <a:rPr kumimoji="1" lang="zh-CN" altLang="en-US" sz="2400" dirty="0">
                <a:latin typeface="Times New Roman" panose="02020603050405020304" pitchFamily="18" charset="0"/>
              </a:rPr>
              <a:t>与</a:t>
            </a:r>
            <a:r>
              <a:rPr kumimoji="1" lang="en-US" altLang="zh-CN" sz="2400" i="1" dirty="0">
                <a:latin typeface="Times New Roman" panose="02020603050405020304" pitchFamily="18" charset="0"/>
              </a:rPr>
              <a:t>Y</a:t>
            </a:r>
            <a:r>
              <a:rPr kumimoji="1" lang="zh-CN" altLang="en-US" sz="2400" dirty="0">
                <a:latin typeface="Times New Roman" panose="02020603050405020304" pitchFamily="18" charset="0"/>
              </a:rPr>
              <a:t>相互独立，则称变量</a:t>
            </a:r>
          </a:p>
        </p:txBody>
      </p:sp>
      <p:graphicFrame>
        <p:nvGraphicFramePr>
          <p:cNvPr id="135174" name="Object 6"/>
          <p:cNvGraphicFramePr>
            <a:graphicFrameLocks noChangeAspect="1"/>
          </p:cNvGraphicFramePr>
          <p:nvPr>
            <p:extLst>
              <p:ext uri="{D42A27DB-BD31-4B8C-83A1-F6EECF244321}">
                <p14:modId xmlns:p14="http://schemas.microsoft.com/office/powerpoint/2010/main" val="1487684725"/>
              </p:ext>
            </p:extLst>
          </p:nvPr>
        </p:nvGraphicFramePr>
        <p:xfrm>
          <a:off x="3500437" y="1718610"/>
          <a:ext cx="2022475" cy="1090240"/>
        </p:xfrm>
        <a:graphic>
          <a:graphicData uri="http://schemas.openxmlformats.org/presentationml/2006/ole">
            <mc:AlternateContent xmlns:mc="http://schemas.openxmlformats.org/markup-compatibility/2006">
              <mc:Choice xmlns:v="urn:schemas-microsoft-com:vml" Requires="v">
                <p:oleObj spid="_x0000_s210165" name="Equation" r:id="rId3" imgW="717550" imgH="471805" progId="Equation.DSMT4">
                  <p:embed/>
                </p:oleObj>
              </mc:Choice>
              <mc:Fallback>
                <p:oleObj name="Equation" r:id="rId3" imgW="717550" imgH="471805" progId="Equation.DSMT4">
                  <p:embed/>
                  <p:pic>
                    <p:nvPicPr>
                      <p:cNvPr id="135174"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0437" y="1718610"/>
                        <a:ext cx="2022475" cy="1090240"/>
                      </a:xfrm>
                      <a:prstGeom prst="rect">
                        <a:avLst/>
                      </a:prstGeom>
                      <a:noFill/>
                      <a:extLst/>
                    </p:spPr>
                  </p:pic>
                </p:oleObj>
              </mc:Fallback>
            </mc:AlternateContent>
          </a:graphicData>
        </a:graphic>
      </p:graphicFrame>
      <p:sp>
        <p:nvSpPr>
          <p:cNvPr id="135175" name="Rectangle 7"/>
          <p:cNvSpPr>
            <a:spLocks noChangeArrowheads="1"/>
          </p:cNvSpPr>
          <p:nvPr/>
        </p:nvSpPr>
        <p:spPr bwMode="auto">
          <a:xfrm>
            <a:off x="534987" y="2935024"/>
            <a:ext cx="79248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lnSpc>
                <a:spcPct val="100000"/>
              </a:lnSpc>
              <a:spcBef>
                <a:spcPct val="0"/>
              </a:spcBef>
              <a:buFontTx/>
              <a:buNone/>
            </a:pPr>
            <a:r>
              <a:rPr kumimoji="1" lang="zh-CN" altLang="en-US" sz="2400" dirty="0">
                <a:latin typeface="Times New Roman" panose="02020603050405020304" pitchFamily="18" charset="0"/>
              </a:rPr>
              <a:t>所服从的分布为</a:t>
            </a:r>
            <a:r>
              <a:rPr kumimoji="1" lang="zh-CN" altLang="en-US" sz="2400" dirty="0">
                <a:solidFill>
                  <a:schemeClr val="accent2"/>
                </a:solidFill>
                <a:latin typeface="Times New Roman" panose="02020603050405020304" pitchFamily="18" charset="0"/>
              </a:rPr>
              <a:t>自由度为 </a:t>
            </a:r>
            <a:r>
              <a:rPr kumimoji="1" lang="en-US" altLang="zh-CN" sz="2400" i="1" dirty="0">
                <a:solidFill>
                  <a:schemeClr val="accent2"/>
                </a:solidFill>
                <a:latin typeface="Times New Roman" panose="02020603050405020304" pitchFamily="18" charset="0"/>
              </a:rPr>
              <a:t>n</a:t>
            </a:r>
            <a:r>
              <a:rPr kumimoji="1" lang="zh-CN" altLang="en-US" sz="2400" dirty="0">
                <a:solidFill>
                  <a:schemeClr val="accent2"/>
                </a:solidFill>
                <a:latin typeface="Times New Roman" panose="02020603050405020304" pitchFamily="18" charset="0"/>
              </a:rPr>
              <a:t>的 </a:t>
            </a:r>
            <a:r>
              <a:rPr kumimoji="1" lang="en-US" altLang="zh-CN" sz="2400" i="1" dirty="0">
                <a:solidFill>
                  <a:schemeClr val="accent2"/>
                </a:solidFill>
                <a:latin typeface="Times New Roman" panose="02020603050405020304" pitchFamily="18" charset="0"/>
              </a:rPr>
              <a:t>T</a:t>
            </a:r>
            <a:r>
              <a:rPr kumimoji="1" lang="zh-CN" altLang="en-US" sz="2400" dirty="0">
                <a:solidFill>
                  <a:schemeClr val="accent2"/>
                </a:solidFill>
                <a:latin typeface="Times New Roman" panose="02020603050405020304" pitchFamily="18" charset="0"/>
              </a:rPr>
              <a:t>分布</a:t>
            </a:r>
            <a:r>
              <a:rPr kumimoji="1" lang="zh-CN" altLang="en-US" sz="2400" dirty="0">
                <a:latin typeface="Times New Roman" panose="02020603050405020304" pitchFamily="18" charset="0"/>
              </a:rPr>
              <a:t>，记为</a:t>
            </a:r>
            <a:r>
              <a:rPr kumimoji="1" lang="en-US" altLang="zh-CN" sz="2400" i="1" dirty="0" err="1">
                <a:solidFill>
                  <a:schemeClr val="hlink"/>
                </a:solidFill>
                <a:latin typeface="Times New Roman" panose="02020603050405020304" pitchFamily="18" charset="0"/>
              </a:rPr>
              <a:t>T~t</a:t>
            </a:r>
            <a:r>
              <a:rPr kumimoji="1" lang="en-US" altLang="zh-CN" sz="2400" i="1" dirty="0">
                <a:solidFill>
                  <a:schemeClr val="hlink"/>
                </a:solidFill>
                <a:latin typeface="Times New Roman" panose="02020603050405020304" pitchFamily="18" charset="0"/>
              </a:rPr>
              <a:t>(n</a:t>
            </a:r>
            <a:r>
              <a:rPr kumimoji="1" lang="en-US" altLang="zh-CN" sz="2400" i="1" dirty="0" smtClean="0">
                <a:solidFill>
                  <a:schemeClr val="hlink"/>
                </a:solidFill>
                <a:latin typeface="Times New Roman" panose="02020603050405020304" pitchFamily="18" charset="0"/>
              </a:rPr>
              <a:t>)</a:t>
            </a:r>
            <a:endParaRPr kumimoji="1" lang="zh-CN" altLang="en-US" sz="2400" dirty="0">
              <a:latin typeface="Times New Roman" panose="02020603050405020304" pitchFamily="18" charset="0"/>
            </a:endParaRPr>
          </a:p>
        </p:txBody>
      </p:sp>
      <p:graphicFrame>
        <p:nvGraphicFramePr>
          <p:cNvPr id="135176" name="Object 8"/>
          <p:cNvGraphicFramePr>
            <a:graphicFrameLocks noChangeAspect="1"/>
          </p:cNvGraphicFramePr>
          <p:nvPr>
            <p:extLst>
              <p:ext uri="{D42A27DB-BD31-4B8C-83A1-F6EECF244321}">
                <p14:modId xmlns:p14="http://schemas.microsoft.com/office/powerpoint/2010/main" val="2543899369"/>
              </p:ext>
            </p:extLst>
          </p:nvPr>
        </p:nvGraphicFramePr>
        <p:xfrm>
          <a:off x="3805237" y="747436"/>
          <a:ext cx="955675" cy="609600"/>
        </p:xfrm>
        <a:graphic>
          <a:graphicData uri="http://schemas.openxmlformats.org/presentationml/2006/ole">
            <mc:AlternateContent xmlns:mc="http://schemas.openxmlformats.org/markup-compatibility/2006">
              <mc:Choice xmlns:v="urn:schemas-microsoft-com:vml" Requires="v">
                <p:oleObj spid="_x0000_s210166" name="Equation" r:id="rId5" imgW="422910" imgH="236220" progId="Equation.DSMT4">
                  <p:embed/>
                </p:oleObj>
              </mc:Choice>
              <mc:Fallback>
                <p:oleObj name="Equation" r:id="rId5" imgW="422910" imgH="236220" progId="Equation.DSMT4">
                  <p:embed/>
                  <p:pic>
                    <p:nvPicPr>
                      <p:cNvPr id="135176"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05237" y="747436"/>
                        <a:ext cx="955675" cy="609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5178" name="Rectangle 10"/>
          <p:cNvSpPr>
            <a:spLocks noChangeArrowheads="1"/>
          </p:cNvSpPr>
          <p:nvPr/>
        </p:nvSpPr>
        <p:spPr bwMode="auto">
          <a:xfrm>
            <a:off x="457200" y="294450"/>
            <a:ext cx="2232025" cy="523220"/>
          </a:xfrm>
          <a:prstGeom prst="rect">
            <a:avLst/>
          </a:prstGeom>
          <a:noFill/>
          <a:ln>
            <a:noFill/>
          </a:ln>
          <a:effectLst/>
          <a:extLst>
            <a:ext uri="{909E8E84-426E-40DD-AFC4-6F175D3DCCD1}">
              <a14:hiddenFill xmlns:a14="http://schemas.microsoft.com/office/drawing/2010/main">
                <a:solidFill>
                  <a:srgbClr val="660033"/>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lnSpc>
                <a:spcPct val="100000"/>
              </a:lnSpc>
              <a:spcBef>
                <a:spcPct val="0"/>
              </a:spcBef>
              <a:buFontTx/>
              <a:buNone/>
            </a:pPr>
            <a:r>
              <a:rPr kumimoji="1" lang="en-US" altLang="zh-CN" i="1" dirty="0" smtClean="0">
                <a:solidFill>
                  <a:schemeClr val="hlink"/>
                </a:solidFill>
                <a:latin typeface="Times New Roman" panose="02020603050405020304" pitchFamily="18" charset="0"/>
              </a:rPr>
              <a:t>T</a:t>
            </a:r>
            <a:r>
              <a:rPr kumimoji="1" lang="zh-CN" altLang="en-US" dirty="0">
                <a:solidFill>
                  <a:schemeClr val="hlink"/>
                </a:solidFill>
                <a:latin typeface="Times New Roman" panose="02020603050405020304" pitchFamily="18" charset="0"/>
              </a:rPr>
              <a:t>分布</a:t>
            </a:r>
          </a:p>
        </p:txBody>
      </p:sp>
      <p:graphicFrame>
        <p:nvGraphicFramePr>
          <p:cNvPr id="8" name="Object 5"/>
          <p:cNvGraphicFramePr>
            <a:graphicFrameLocks noChangeAspect="1"/>
          </p:cNvGraphicFramePr>
          <p:nvPr>
            <p:extLst>
              <p:ext uri="{D42A27DB-BD31-4B8C-83A1-F6EECF244321}">
                <p14:modId xmlns:p14="http://schemas.microsoft.com/office/powerpoint/2010/main" val="3163630061"/>
              </p:ext>
            </p:extLst>
          </p:nvPr>
        </p:nvGraphicFramePr>
        <p:xfrm>
          <a:off x="1004887" y="4255807"/>
          <a:ext cx="4340225" cy="696912"/>
        </p:xfrm>
        <a:graphic>
          <a:graphicData uri="http://schemas.openxmlformats.org/presentationml/2006/ole">
            <mc:AlternateContent xmlns:mc="http://schemas.openxmlformats.org/markup-compatibility/2006">
              <mc:Choice xmlns:v="urn:schemas-microsoft-com:vml" Requires="v">
                <p:oleObj spid="_x0000_s210167" name="Equation" r:id="rId7" imgW="2031840" imgH="330120" progId="Equation.DSMT4">
                  <p:embed/>
                </p:oleObj>
              </mc:Choice>
              <mc:Fallback>
                <p:oleObj name="Equation" r:id="rId7" imgW="2031840" imgH="330120" progId="Equation.DSMT4">
                  <p:embed/>
                  <p:pic>
                    <p:nvPicPr>
                      <p:cNvPr id="136197" name="Object 5"/>
                      <p:cNvPicPr>
                        <a:picLocks noChangeAspect="1" noChangeArrowheads="1"/>
                      </p:cNvPicPr>
                      <p:nvPr/>
                    </p:nvPicPr>
                    <p:blipFill>
                      <a:blip r:embed="rId8"/>
                      <a:srcRect/>
                      <a:stretch>
                        <a:fillRect/>
                      </a:stretch>
                    </p:blipFill>
                    <p:spPr bwMode="auto">
                      <a:xfrm>
                        <a:off x="1004887" y="4255807"/>
                        <a:ext cx="4340225" cy="6969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9" name="Object 6"/>
          <p:cNvGraphicFramePr>
            <a:graphicFrameLocks noChangeAspect="1"/>
          </p:cNvGraphicFramePr>
          <p:nvPr>
            <p:extLst>
              <p:ext uri="{D42A27DB-BD31-4B8C-83A1-F6EECF244321}">
                <p14:modId xmlns:p14="http://schemas.microsoft.com/office/powerpoint/2010/main" val="4112987295"/>
              </p:ext>
            </p:extLst>
          </p:nvPr>
        </p:nvGraphicFramePr>
        <p:xfrm>
          <a:off x="970521" y="5165841"/>
          <a:ext cx="3249612" cy="569912"/>
        </p:xfrm>
        <a:graphic>
          <a:graphicData uri="http://schemas.openxmlformats.org/presentationml/2006/ole">
            <mc:AlternateContent xmlns:mc="http://schemas.openxmlformats.org/markup-compatibility/2006">
              <mc:Choice xmlns:v="urn:schemas-microsoft-com:vml" Requires="v">
                <p:oleObj spid="_x0000_s210168" name="Equation" r:id="rId9" imgW="1307465" imgH="236220" progId="Equation.DSMT4">
                  <p:embed/>
                </p:oleObj>
              </mc:Choice>
              <mc:Fallback>
                <p:oleObj name="Equation" r:id="rId9" imgW="1307465" imgH="236220" progId="Equation.DSMT4">
                  <p:embed/>
                  <p:pic>
                    <p:nvPicPr>
                      <p:cNvPr id="136198"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70521" y="5165841"/>
                        <a:ext cx="3249612" cy="5699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 name="Object 7"/>
          <p:cNvGraphicFramePr>
            <a:graphicFrameLocks noChangeAspect="1"/>
          </p:cNvGraphicFramePr>
          <p:nvPr>
            <p:extLst>
              <p:ext uri="{D42A27DB-BD31-4B8C-83A1-F6EECF244321}">
                <p14:modId xmlns:p14="http://schemas.microsoft.com/office/powerpoint/2010/main" val="3145520370"/>
              </p:ext>
            </p:extLst>
          </p:nvPr>
        </p:nvGraphicFramePr>
        <p:xfrm>
          <a:off x="1004887" y="5948875"/>
          <a:ext cx="3756025" cy="527050"/>
        </p:xfrm>
        <a:graphic>
          <a:graphicData uri="http://schemas.openxmlformats.org/presentationml/2006/ole">
            <mc:AlternateContent xmlns:mc="http://schemas.openxmlformats.org/markup-compatibility/2006">
              <mc:Choice xmlns:v="urn:schemas-microsoft-com:vml" Requires="v">
                <p:oleObj spid="_x0000_s210169" name="Equation" r:id="rId11" imgW="1642110" imgH="236220" progId="Equation.DSMT4">
                  <p:embed/>
                </p:oleObj>
              </mc:Choice>
              <mc:Fallback>
                <p:oleObj name="Equation" r:id="rId11" imgW="1642110" imgH="236220" progId="Equation.DSMT4">
                  <p:embed/>
                  <p:pic>
                    <p:nvPicPr>
                      <p:cNvPr id="136199" name="Object 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04887" y="5948875"/>
                        <a:ext cx="3756025" cy="527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1" name="Object 2"/>
          <p:cNvGraphicFramePr>
            <a:graphicFrameLocks noChangeAspect="1"/>
          </p:cNvGraphicFramePr>
          <p:nvPr>
            <p:extLst>
              <p:ext uri="{D42A27DB-BD31-4B8C-83A1-F6EECF244321}">
                <p14:modId xmlns:p14="http://schemas.microsoft.com/office/powerpoint/2010/main" val="4236659607"/>
              </p:ext>
            </p:extLst>
          </p:nvPr>
        </p:nvGraphicFramePr>
        <p:xfrm>
          <a:off x="534987" y="3657600"/>
          <a:ext cx="2819400" cy="593725"/>
        </p:xfrm>
        <a:graphic>
          <a:graphicData uri="http://schemas.openxmlformats.org/presentationml/2006/ole">
            <mc:AlternateContent xmlns:mc="http://schemas.openxmlformats.org/markup-compatibility/2006">
              <mc:Choice xmlns:v="urn:schemas-microsoft-com:vml" Requires="v">
                <p:oleObj spid="_x0000_s210170" name="Equation" r:id="rId13" imgW="993140" imgH="206375" progId="Equation.DSMT4">
                  <p:embed/>
                </p:oleObj>
              </mc:Choice>
              <mc:Fallback>
                <p:oleObj name="Equation" r:id="rId13" imgW="993140" imgH="206375" progId="Equation.DSMT4">
                  <p:embed/>
                  <p:pic>
                    <p:nvPicPr>
                      <p:cNvPr id="136194" name="Object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34987" y="3657600"/>
                        <a:ext cx="2819400" cy="593725"/>
                      </a:xfrm>
                      <a:prstGeom prst="rect">
                        <a:avLst/>
                      </a:prstGeom>
                      <a:noFill/>
                      <a:ln>
                        <a:noFill/>
                      </a:ln>
                      <a:effectLst/>
                      <a:extLst>
                        <a:ext uri="{909E8E84-426E-40DD-AFC4-6F175D3DCCD1}">
                          <a14:hiddenFill xmlns:a14="http://schemas.microsoft.com/office/drawing/2010/main">
                            <a:solidFill>
                              <a:srgbClr val="660033"/>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829992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73" name="Rectangle 9"/>
          <p:cNvSpPr>
            <a:spLocks noChangeArrowheads="1"/>
          </p:cNvSpPr>
          <p:nvPr/>
        </p:nvSpPr>
        <p:spPr bwMode="auto">
          <a:xfrm>
            <a:off x="546100" y="800100"/>
            <a:ext cx="7531100" cy="1073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lnSpc>
                <a:spcPct val="115000"/>
              </a:lnSpc>
              <a:spcBef>
                <a:spcPct val="0"/>
              </a:spcBef>
              <a:buFontTx/>
              <a:buNone/>
            </a:pPr>
            <a:r>
              <a:rPr kumimoji="1" lang="zh-CN" altLang="en-US" sz="2800">
                <a:solidFill>
                  <a:schemeClr val="hlink"/>
                </a:solidFill>
                <a:latin typeface="Times New Roman" panose="02020603050405020304" pitchFamily="18" charset="0"/>
              </a:rPr>
              <a:t>定义</a:t>
            </a:r>
            <a:r>
              <a:rPr kumimoji="1" lang="en-US" altLang="zh-CN" sz="2800">
                <a:solidFill>
                  <a:schemeClr val="hlink"/>
                </a:solidFill>
                <a:latin typeface="Times New Roman" panose="02020603050405020304" pitchFamily="18" charset="0"/>
              </a:rPr>
              <a:t>:  </a:t>
            </a:r>
            <a:r>
              <a:rPr kumimoji="1" lang="en-US" altLang="zh-CN" sz="2800">
                <a:latin typeface="Times New Roman" panose="02020603050405020304" pitchFamily="18" charset="0"/>
              </a:rPr>
              <a:t>  </a:t>
            </a:r>
            <a:r>
              <a:rPr kumimoji="1" lang="zh-CN" altLang="en-US" sz="2800">
                <a:latin typeface="Times New Roman" panose="02020603050405020304" pitchFamily="18" charset="0"/>
              </a:rPr>
              <a:t>设                                            </a:t>
            </a:r>
            <a:r>
              <a:rPr kumimoji="1" lang="en-US" altLang="zh-CN" sz="2800" i="1">
                <a:latin typeface="Times New Roman" panose="02020603050405020304" pitchFamily="18" charset="0"/>
              </a:rPr>
              <a:t>U  </a:t>
            </a:r>
            <a:r>
              <a:rPr kumimoji="1" lang="zh-CN" altLang="en-US" sz="2800">
                <a:latin typeface="Times New Roman" panose="02020603050405020304" pitchFamily="18" charset="0"/>
              </a:rPr>
              <a:t>与</a:t>
            </a:r>
            <a:r>
              <a:rPr kumimoji="1" lang="en-US" altLang="zh-CN" sz="2800" i="1">
                <a:latin typeface="Times New Roman" panose="02020603050405020304" pitchFamily="18" charset="0"/>
              </a:rPr>
              <a:t>V </a:t>
            </a:r>
            <a:r>
              <a:rPr kumimoji="1" lang="zh-CN" altLang="en-US" sz="2800">
                <a:latin typeface="Times New Roman" panose="02020603050405020304" pitchFamily="18" charset="0"/>
              </a:rPr>
              <a:t>相互独立，则称随机变量</a:t>
            </a:r>
          </a:p>
        </p:txBody>
      </p:sp>
      <p:graphicFrame>
        <p:nvGraphicFramePr>
          <p:cNvPr id="139272" name="Object 8"/>
          <p:cNvGraphicFramePr>
            <a:graphicFrameLocks noChangeAspect="1"/>
          </p:cNvGraphicFramePr>
          <p:nvPr>
            <p:extLst>
              <p:ext uri="{D42A27DB-BD31-4B8C-83A1-F6EECF244321}">
                <p14:modId xmlns:p14="http://schemas.microsoft.com/office/powerpoint/2010/main" val="2046933322"/>
              </p:ext>
            </p:extLst>
          </p:nvPr>
        </p:nvGraphicFramePr>
        <p:xfrm>
          <a:off x="2514600" y="890587"/>
          <a:ext cx="3297238" cy="473075"/>
        </p:xfrm>
        <a:graphic>
          <a:graphicData uri="http://schemas.openxmlformats.org/presentationml/2006/ole">
            <mc:AlternateContent xmlns:mc="http://schemas.openxmlformats.org/markup-compatibility/2006">
              <mc:Choice xmlns:v="urn:schemas-microsoft-com:vml" Requires="v">
                <p:oleObj spid="_x0000_s212093" name="公式" r:id="rId3" imgW="3490595" imgH="481965" progId="Equation.3">
                  <p:embed/>
                </p:oleObj>
              </mc:Choice>
              <mc:Fallback>
                <p:oleObj name="公式" r:id="rId3" imgW="3490595" imgH="481965" progId="Equation.3">
                  <p:embed/>
                  <p:pic>
                    <p:nvPicPr>
                      <p:cNvPr id="139272"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4600" y="890587"/>
                        <a:ext cx="3297238" cy="473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9274" name="Rectangle 10"/>
          <p:cNvSpPr>
            <a:spLocks noChangeArrowheads="1"/>
          </p:cNvSpPr>
          <p:nvPr/>
        </p:nvSpPr>
        <p:spPr bwMode="auto">
          <a:xfrm>
            <a:off x="457200" y="2795587"/>
            <a:ext cx="7534275" cy="111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0"/>
              </a:spcBef>
              <a:buFontTx/>
              <a:buNone/>
            </a:pPr>
            <a:r>
              <a:rPr kumimoji="1" lang="zh-CN" altLang="en-US" sz="2800">
                <a:latin typeface="Times New Roman" panose="02020603050405020304" pitchFamily="18" charset="0"/>
              </a:rPr>
              <a:t>服从</a:t>
            </a:r>
            <a:r>
              <a:rPr kumimoji="1" lang="zh-CN" altLang="en-US" sz="2800">
                <a:solidFill>
                  <a:schemeClr val="accent2"/>
                </a:solidFill>
                <a:latin typeface="Times New Roman" panose="02020603050405020304" pitchFamily="18" charset="0"/>
              </a:rPr>
              <a:t>自由度为</a:t>
            </a:r>
            <a:r>
              <a:rPr kumimoji="1" lang="en-US" altLang="zh-CN" sz="2800" i="1">
                <a:solidFill>
                  <a:schemeClr val="accent2"/>
                </a:solidFill>
                <a:latin typeface="Times New Roman" panose="02020603050405020304" pitchFamily="18" charset="0"/>
              </a:rPr>
              <a:t>n</a:t>
            </a:r>
            <a:r>
              <a:rPr kumimoji="1" lang="en-US" altLang="zh-CN" sz="2800" baseline="-30000">
                <a:solidFill>
                  <a:schemeClr val="accent2"/>
                </a:solidFill>
                <a:latin typeface="Times New Roman" panose="02020603050405020304" pitchFamily="18" charset="0"/>
              </a:rPr>
              <a:t>1</a:t>
            </a:r>
            <a:r>
              <a:rPr kumimoji="1" lang="zh-CN" altLang="en-US" sz="2800">
                <a:solidFill>
                  <a:schemeClr val="accent2"/>
                </a:solidFill>
                <a:latin typeface="Times New Roman" panose="02020603050405020304" pitchFamily="18" charset="0"/>
              </a:rPr>
              <a:t>及 </a:t>
            </a:r>
            <a:r>
              <a:rPr kumimoji="1" lang="en-US" altLang="zh-CN" sz="2800" i="1">
                <a:solidFill>
                  <a:schemeClr val="accent2"/>
                </a:solidFill>
                <a:latin typeface="Times New Roman" panose="02020603050405020304" pitchFamily="18" charset="0"/>
              </a:rPr>
              <a:t>n</a:t>
            </a:r>
            <a:r>
              <a:rPr kumimoji="1" lang="en-US" altLang="zh-CN" sz="2800" baseline="-30000">
                <a:solidFill>
                  <a:schemeClr val="accent2"/>
                </a:solidFill>
                <a:latin typeface="Times New Roman" panose="02020603050405020304" pitchFamily="18" charset="0"/>
              </a:rPr>
              <a:t>2  </a:t>
            </a:r>
            <a:r>
              <a:rPr kumimoji="1" lang="zh-CN" altLang="en-US" sz="2800">
                <a:solidFill>
                  <a:schemeClr val="accent2"/>
                </a:solidFill>
                <a:latin typeface="Times New Roman" panose="02020603050405020304" pitchFamily="18" charset="0"/>
              </a:rPr>
              <a:t>的</a:t>
            </a:r>
            <a:r>
              <a:rPr kumimoji="1" lang="en-US" altLang="zh-CN" sz="2800" i="1">
                <a:solidFill>
                  <a:schemeClr val="accent2"/>
                </a:solidFill>
                <a:latin typeface="Times New Roman" panose="02020603050405020304" pitchFamily="18" charset="0"/>
              </a:rPr>
              <a:t>F</a:t>
            </a:r>
            <a:r>
              <a:rPr kumimoji="1" lang="zh-CN" altLang="en-US" sz="2800">
                <a:solidFill>
                  <a:schemeClr val="accent2"/>
                </a:solidFill>
                <a:latin typeface="Times New Roman" panose="02020603050405020304" pitchFamily="18" charset="0"/>
              </a:rPr>
              <a:t>分布</a:t>
            </a:r>
            <a:r>
              <a:rPr kumimoji="1" lang="zh-CN" altLang="en-US" sz="2800">
                <a:latin typeface="Times New Roman" panose="02020603050405020304" pitchFamily="18" charset="0"/>
              </a:rPr>
              <a:t>，</a:t>
            </a:r>
            <a:r>
              <a:rPr kumimoji="1" lang="en-US" altLang="zh-CN" sz="2800" i="1">
                <a:latin typeface="Times New Roman" panose="02020603050405020304" pitchFamily="18" charset="0"/>
              </a:rPr>
              <a:t>n</a:t>
            </a:r>
            <a:r>
              <a:rPr kumimoji="1" lang="en-US" altLang="zh-CN" sz="2800" baseline="-30000">
                <a:latin typeface="Times New Roman" panose="02020603050405020304" pitchFamily="18" charset="0"/>
              </a:rPr>
              <a:t>1</a:t>
            </a:r>
            <a:r>
              <a:rPr kumimoji="1" lang="zh-CN" altLang="en-US" sz="2800">
                <a:latin typeface="Times New Roman" panose="02020603050405020304" pitchFamily="18" charset="0"/>
              </a:rPr>
              <a:t>称为</a:t>
            </a:r>
            <a:r>
              <a:rPr kumimoji="1" lang="zh-CN" altLang="en-US" sz="2800">
                <a:solidFill>
                  <a:schemeClr val="accent2"/>
                </a:solidFill>
                <a:latin typeface="Times New Roman" panose="02020603050405020304" pitchFamily="18" charset="0"/>
              </a:rPr>
              <a:t>第一自由度</a:t>
            </a:r>
            <a:r>
              <a:rPr kumimoji="1" lang="zh-CN" altLang="en-US" sz="2800">
                <a:latin typeface="Times New Roman" panose="02020603050405020304" pitchFamily="18" charset="0"/>
              </a:rPr>
              <a:t>，</a:t>
            </a:r>
            <a:r>
              <a:rPr kumimoji="1" lang="en-US" altLang="zh-CN" sz="2800" i="1">
                <a:latin typeface="Times New Roman" panose="02020603050405020304" pitchFamily="18" charset="0"/>
              </a:rPr>
              <a:t>n</a:t>
            </a:r>
            <a:r>
              <a:rPr kumimoji="1" lang="en-US" altLang="zh-CN" sz="2800" baseline="-30000">
                <a:latin typeface="Times New Roman" panose="02020603050405020304" pitchFamily="18" charset="0"/>
              </a:rPr>
              <a:t>2</a:t>
            </a:r>
            <a:r>
              <a:rPr kumimoji="1" lang="zh-CN" altLang="en-US" sz="2800">
                <a:latin typeface="Times New Roman" panose="02020603050405020304" pitchFamily="18" charset="0"/>
              </a:rPr>
              <a:t>称为</a:t>
            </a:r>
            <a:r>
              <a:rPr kumimoji="1" lang="zh-CN" altLang="en-US" sz="2800">
                <a:solidFill>
                  <a:schemeClr val="accent2"/>
                </a:solidFill>
                <a:latin typeface="Times New Roman" panose="02020603050405020304" pitchFamily="18" charset="0"/>
              </a:rPr>
              <a:t>第二自由度</a:t>
            </a:r>
            <a:r>
              <a:rPr kumimoji="1" lang="zh-CN" altLang="en-US" sz="2800">
                <a:latin typeface="Times New Roman" panose="02020603050405020304" pitchFamily="18" charset="0"/>
              </a:rPr>
              <a:t>，记作</a:t>
            </a:r>
            <a:r>
              <a:rPr kumimoji="1" lang="en-US" altLang="zh-CN" sz="2800" i="1">
                <a:latin typeface="Times New Roman" panose="02020603050405020304" pitchFamily="18" charset="0"/>
              </a:rPr>
              <a:t>F</a:t>
            </a:r>
            <a:r>
              <a:rPr kumimoji="1" lang="en-US" altLang="zh-CN" sz="2800">
                <a:latin typeface="Times New Roman" panose="02020603050405020304" pitchFamily="18" charset="0"/>
              </a:rPr>
              <a:t>~</a:t>
            </a:r>
            <a:r>
              <a:rPr kumimoji="1" lang="en-US" altLang="zh-CN" sz="2800" i="1">
                <a:latin typeface="Times New Roman" panose="02020603050405020304" pitchFamily="18" charset="0"/>
              </a:rPr>
              <a:t>F</a:t>
            </a:r>
            <a:r>
              <a:rPr kumimoji="1" lang="en-US" altLang="zh-CN" sz="2800">
                <a:latin typeface="Times New Roman" panose="02020603050405020304" pitchFamily="18" charset="0"/>
              </a:rPr>
              <a:t>(</a:t>
            </a:r>
            <a:r>
              <a:rPr kumimoji="1" lang="en-US" altLang="zh-CN" sz="2800" i="1">
                <a:latin typeface="Times New Roman" panose="02020603050405020304" pitchFamily="18" charset="0"/>
              </a:rPr>
              <a:t>n</a:t>
            </a:r>
            <a:r>
              <a:rPr kumimoji="1" lang="en-US" altLang="zh-CN" sz="2800" baseline="-25000">
                <a:latin typeface="Times New Roman" panose="02020603050405020304" pitchFamily="18" charset="0"/>
              </a:rPr>
              <a:t>1</a:t>
            </a:r>
            <a:r>
              <a:rPr kumimoji="1" lang="en-US" altLang="zh-CN" sz="2800">
                <a:latin typeface="Times New Roman" panose="02020603050405020304" pitchFamily="18" charset="0"/>
              </a:rPr>
              <a:t>,</a:t>
            </a:r>
            <a:r>
              <a:rPr kumimoji="1" lang="en-US" altLang="zh-CN" sz="2800" i="1">
                <a:latin typeface="Times New Roman" panose="02020603050405020304" pitchFamily="18" charset="0"/>
              </a:rPr>
              <a:t>n</a:t>
            </a:r>
            <a:r>
              <a:rPr kumimoji="1" lang="en-US" altLang="zh-CN" sz="2800" baseline="-25000">
                <a:latin typeface="Times New Roman" panose="02020603050405020304" pitchFamily="18" charset="0"/>
              </a:rPr>
              <a:t>2</a:t>
            </a:r>
            <a:r>
              <a:rPr kumimoji="1" lang="en-US" altLang="zh-CN" sz="2800">
                <a:latin typeface="Times New Roman" panose="02020603050405020304" pitchFamily="18" charset="0"/>
              </a:rPr>
              <a:t>) </a:t>
            </a:r>
            <a:r>
              <a:rPr kumimoji="1" lang="zh-CN" altLang="en-US" sz="2800">
                <a:latin typeface="Times New Roman" panose="02020603050405020304" pitchFamily="18" charset="0"/>
              </a:rPr>
              <a:t>。</a:t>
            </a:r>
          </a:p>
        </p:txBody>
      </p:sp>
      <p:graphicFrame>
        <p:nvGraphicFramePr>
          <p:cNvPr id="139275" name="Object 11"/>
          <p:cNvGraphicFramePr>
            <a:graphicFrameLocks noChangeAspect="1"/>
          </p:cNvGraphicFramePr>
          <p:nvPr>
            <p:extLst>
              <p:ext uri="{D42A27DB-BD31-4B8C-83A1-F6EECF244321}">
                <p14:modId xmlns:p14="http://schemas.microsoft.com/office/powerpoint/2010/main" val="4000356242"/>
              </p:ext>
            </p:extLst>
          </p:nvPr>
        </p:nvGraphicFramePr>
        <p:xfrm>
          <a:off x="3962400" y="1576387"/>
          <a:ext cx="2209800" cy="1181100"/>
        </p:xfrm>
        <a:graphic>
          <a:graphicData uri="http://schemas.openxmlformats.org/presentationml/2006/ole">
            <mc:AlternateContent xmlns:mc="http://schemas.openxmlformats.org/markup-compatibility/2006">
              <mc:Choice xmlns:v="urn:schemas-microsoft-com:vml" Requires="v">
                <p:oleObj spid="_x0000_s212094" name="Equation" r:id="rId5" imgW="678180" imgH="462280" progId="Equation.DSMT4">
                  <p:embed/>
                </p:oleObj>
              </mc:Choice>
              <mc:Fallback>
                <p:oleObj name="Equation" r:id="rId5" imgW="678180" imgH="462280" progId="Equation.DSMT4">
                  <p:embed/>
                  <p:pic>
                    <p:nvPicPr>
                      <p:cNvPr id="139275" name="Object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62400" y="1576387"/>
                        <a:ext cx="2209800" cy="1181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9267" name="Rectangle 3"/>
          <p:cNvSpPr>
            <a:spLocks noChangeArrowheads="1"/>
          </p:cNvSpPr>
          <p:nvPr/>
        </p:nvSpPr>
        <p:spPr bwMode="auto">
          <a:xfrm>
            <a:off x="611188" y="152400"/>
            <a:ext cx="3009900" cy="579437"/>
          </a:xfrm>
          <a:prstGeom prst="rect">
            <a:avLst/>
          </a:prstGeom>
          <a:noFill/>
          <a:ln>
            <a:noFill/>
          </a:ln>
          <a:effectLst/>
          <a:extLst>
            <a:ext uri="{909E8E84-426E-40DD-AFC4-6F175D3DCCD1}">
              <a14:hiddenFill xmlns:a14="http://schemas.microsoft.com/office/drawing/2010/main">
                <a:solidFill>
                  <a:srgbClr val="660033"/>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lnSpc>
                <a:spcPct val="100000"/>
              </a:lnSpc>
              <a:spcBef>
                <a:spcPct val="0"/>
              </a:spcBef>
              <a:buFontTx/>
              <a:buNone/>
            </a:pPr>
            <a:r>
              <a:rPr kumimoji="1" lang="en-US" altLang="zh-CN">
                <a:solidFill>
                  <a:schemeClr val="hlink"/>
                </a:solidFill>
                <a:latin typeface="Times New Roman" panose="02020603050405020304" pitchFamily="18" charset="0"/>
              </a:rPr>
              <a:t>3</a:t>
            </a:r>
            <a:r>
              <a:rPr kumimoji="1" lang="zh-CN" altLang="en-US">
                <a:solidFill>
                  <a:schemeClr val="hlink"/>
                </a:solidFill>
                <a:latin typeface="Times New Roman" panose="02020603050405020304" pitchFamily="18" charset="0"/>
              </a:rPr>
              <a:t>、</a:t>
            </a:r>
            <a:r>
              <a:rPr kumimoji="1" lang="en-US" altLang="zh-CN" i="1">
                <a:solidFill>
                  <a:schemeClr val="hlink"/>
                </a:solidFill>
                <a:latin typeface="Times New Roman" panose="02020603050405020304" pitchFamily="18" charset="0"/>
              </a:rPr>
              <a:t>F</a:t>
            </a:r>
            <a:r>
              <a:rPr kumimoji="1" lang="zh-CN" altLang="en-US">
                <a:solidFill>
                  <a:schemeClr val="hlink"/>
                </a:solidFill>
                <a:latin typeface="Times New Roman" panose="02020603050405020304" pitchFamily="18" charset="0"/>
              </a:rPr>
              <a:t>分布</a:t>
            </a:r>
          </a:p>
        </p:txBody>
      </p:sp>
      <p:graphicFrame>
        <p:nvGraphicFramePr>
          <p:cNvPr id="9" name="Object 11"/>
          <p:cNvGraphicFramePr>
            <a:graphicFrameLocks noChangeAspect="1"/>
          </p:cNvGraphicFramePr>
          <p:nvPr>
            <p:extLst>
              <p:ext uri="{D42A27DB-BD31-4B8C-83A1-F6EECF244321}">
                <p14:modId xmlns:p14="http://schemas.microsoft.com/office/powerpoint/2010/main" val="135336339"/>
              </p:ext>
            </p:extLst>
          </p:nvPr>
        </p:nvGraphicFramePr>
        <p:xfrm>
          <a:off x="591391" y="4697598"/>
          <a:ext cx="6282282" cy="1931802"/>
        </p:xfrm>
        <a:graphic>
          <a:graphicData uri="http://schemas.openxmlformats.org/presentationml/2006/ole">
            <mc:AlternateContent xmlns:mc="http://schemas.openxmlformats.org/markup-compatibility/2006">
              <mc:Choice xmlns:v="urn:schemas-microsoft-com:vml" Requires="v">
                <p:oleObj spid="_x0000_s212095" name="Equation" r:id="rId7" imgW="2949575" imgH="914400" progId="Equation.DSMT4">
                  <p:embed/>
                </p:oleObj>
              </mc:Choice>
              <mc:Fallback>
                <p:oleObj name="Equation" r:id="rId7" imgW="2949575" imgH="914400" progId="Equation.DSMT4">
                  <p:embed/>
                  <p:pic>
                    <p:nvPicPr>
                      <p:cNvPr id="140299" name="Object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1391" y="4697598"/>
                        <a:ext cx="6282282" cy="1931802"/>
                      </a:xfrm>
                      <a:prstGeom prst="rect">
                        <a:avLst/>
                      </a:prstGeom>
                      <a:noFill/>
                      <a:extLst/>
                    </p:spPr>
                  </p:pic>
                </p:oleObj>
              </mc:Fallback>
            </mc:AlternateContent>
          </a:graphicData>
        </a:graphic>
      </p:graphicFrame>
      <p:sp>
        <p:nvSpPr>
          <p:cNvPr id="10" name="Rectangle 15"/>
          <p:cNvSpPr>
            <a:spLocks noChangeArrowheads="1"/>
          </p:cNvSpPr>
          <p:nvPr/>
        </p:nvSpPr>
        <p:spPr bwMode="auto">
          <a:xfrm>
            <a:off x="611188" y="4140572"/>
            <a:ext cx="3009900" cy="579438"/>
          </a:xfrm>
          <a:prstGeom prst="rect">
            <a:avLst/>
          </a:prstGeom>
          <a:noFill/>
          <a:ln>
            <a:noFill/>
          </a:ln>
          <a:effectLst/>
          <a:extLst>
            <a:ext uri="{909E8E84-426E-40DD-AFC4-6F175D3DCCD1}">
              <a14:hiddenFill xmlns:a14="http://schemas.microsoft.com/office/drawing/2010/main">
                <a:solidFill>
                  <a:srgbClr val="660033"/>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lnSpc>
                <a:spcPct val="100000"/>
              </a:lnSpc>
              <a:spcBef>
                <a:spcPct val="0"/>
              </a:spcBef>
              <a:buFontTx/>
              <a:buNone/>
            </a:pPr>
            <a:r>
              <a:rPr kumimoji="1" lang="en-US" altLang="zh-CN" i="1" dirty="0">
                <a:solidFill>
                  <a:schemeClr val="hlink"/>
                </a:solidFill>
                <a:latin typeface="Times New Roman" panose="02020603050405020304" pitchFamily="18" charset="0"/>
              </a:rPr>
              <a:t>F</a:t>
            </a:r>
            <a:r>
              <a:rPr kumimoji="1" lang="zh-CN" altLang="en-US" dirty="0">
                <a:solidFill>
                  <a:schemeClr val="hlink"/>
                </a:solidFill>
                <a:latin typeface="Times New Roman" panose="02020603050405020304" pitchFamily="18" charset="0"/>
              </a:rPr>
              <a:t>分布的性质</a:t>
            </a:r>
          </a:p>
        </p:txBody>
      </p:sp>
    </p:spTree>
    <p:extLst>
      <p:ext uri="{BB962C8B-B14F-4D97-AF65-F5344CB8AC3E}">
        <p14:creationId xmlns:p14="http://schemas.microsoft.com/office/powerpoint/2010/main" val="397229962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Text Box 2"/>
          <p:cNvSpPr txBox="1">
            <a:spLocks noChangeArrowheads="1"/>
          </p:cNvSpPr>
          <p:nvPr/>
        </p:nvSpPr>
        <p:spPr bwMode="auto">
          <a:xfrm>
            <a:off x="512763" y="361950"/>
            <a:ext cx="6781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00000"/>
              </a:lnSpc>
              <a:spcBef>
                <a:spcPct val="50000"/>
              </a:spcBef>
              <a:buFontTx/>
              <a:buNone/>
            </a:pPr>
            <a:r>
              <a:rPr kumimoji="1" lang="en-US" altLang="zh-CN" sz="2800">
                <a:solidFill>
                  <a:schemeClr val="hlink"/>
                </a:solidFill>
                <a:latin typeface="Times New Roman" panose="02020603050405020304" pitchFamily="18" charset="0"/>
              </a:rPr>
              <a:t> </a:t>
            </a:r>
            <a:r>
              <a:rPr kumimoji="1" lang="zh-CN" altLang="en-US" sz="2800">
                <a:solidFill>
                  <a:schemeClr val="hlink"/>
                </a:solidFill>
                <a:latin typeface="Times New Roman" panose="02020603050405020304" pitchFamily="18" charset="0"/>
              </a:rPr>
              <a:t>定理 </a:t>
            </a:r>
            <a:r>
              <a:rPr kumimoji="1" lang="en-US" altLang="zh-CN" sz="2800">
                <a:solidFill>
                  <a:schemeClr val="hlink"/>
                </a:solidFill>
                <a:latin typeface="Times New Roman" panose="02020603050405020304" pitchFamily="18" charset="0"/>
              </a:rPr>
              <a:t>1</a:t>
            </a:r>
            <a:r>
              <a:rPr kumimoji="1" lang="en-US" altLang="zh-CN" sz="2800">
                <a:latin typeface="Times New Roman" panose="02020603050405020304" pitchFamily="18" charset="0"/>
              </a:rPr>
              <a:t>  (</a:t>
            </a:r>
            <a:r>
              <a:rPr kumimoji="1" lang="zh-CN" altLang="en-US" sz="2800">
                <a:solidFill>
                  <a:schemeClr val="tx2"/>
                </a:solidFill>
                <a:latin typeface="Times New Roman" panose="02020603050405020304" pitchFamily="18" charset="0"/>
              </a:rPr>
              <a:t>样本均值的分布</a:t>
            </a:r>
            <a:r>
              <a:rPr kumimoji="1" lang="en-US" altLang="zh-CN" sz="2800">
                <a:latin typeface="Times New Roman" panose="02020603050405020304" pitchFamily="18" charset="0"/>
              </a:rPr>
              <a:t>)</a:t>
            </a:r>
          </a:p>
        </p:txBody>
      </p:sp>
      <p:grpSp>
        <p:nvGrpSpPr>
          <p:cNvPr id="144387" name="Group 3"/>
          <p:cNvGrpSpPr/>
          <p:nvPr/>
        </p:nvGrpSpPr>
        <p:grpSpPr bwMode="auto">
          <a:xfrm>
            <a:off x="152400" y="1025525"/>
            <a:ext cx="7739063" cy="1336675"/>
            <a:chOff x="249" y="709"/>
            <a:chExt cx="4875" cy="842"/>
          </a:xfrm>
        </p:grpSpPr>
        <p:sp>
          <p:nvSpPr>
            <p:cNvPr id="144388" name="Rectangle 4"/>
            <p:cNvSpPr>
              <a:spLocks noChangeArrowheads="1"/>
            </p:cNvSpPr>
            <p:nvPr/>
          </p:nvSpPr>
          <p:spPr bwMode="auto">
            <a:xfrm>
              <a:off x="476" y="771"/>
              <a:ext cx="360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lnSpc>
                  <a:spcPct val="100000"/>
                </a:lnSpc>
                <a:spcBef>
                  <a:spcPct val="0"/>
                </a:spcBef>
                <a:buFontTx/>
                <a:buNone/>
              </a:pPr>
              <a:r>
                <a:rPr kumimoji="1" lang="en-US" altLang="zh-CN" sz="2800">
                  <a:latin typeface="Times New Roman" panose="02020603050405020304" pitchFamily="18" charset="0"/>
                </a:rPr>
                <a:t>  </a:t>
              </a:r>
              <a:r>
                <a:rPr kumimoji="1" lang="zh-CN" altLang="en-US" sz="2800">
                  <a:latin typeface="Times New Roman" panose="02020603050405020304" pitchFamily="18" charset="0"/>
                </a:rPr>
                <a:t>设 </a:t>
              </a:r>
              <a:r>
                <a:rPr kumimoji="1" lang="en-US" altLang="zh-CN" sz="2800" i="1">
                  <a:latin typeface="Times New Roman" panose="02020603050405020304" pitchFamily="18" charset="0"/>
                </a:rPr>
                <a:t>X</a:t>
              </a:r>
              <a:r>
                <a:rPr kumimoji="1" lang="en-US" altLang="zh-CN" sz="2800" baseline="-25000">
                  <a:latin typeface="Times New Roman" panose="02020603050405020304" pitchFamily="18" charset="0"/>
                </a:rPr>
                <a:t>1</a:t>
              </a:r>
              <a:r>
                <a:rPr kumimoji="1" lang="en-US" altLang="zh-CN" sz="2800">
                  <a:latin typeface="Times New Roman" panose="02020603050405020304" pitchFamily="18" charset="0"/>
                </a:rPr>
                <a:t>, </a:t>
              </a:r>
              <a:r>
                <a:rPr kumimoji="1" lang="en-US" altLang="zh-CN" sz="2800" i="1">
                  <a:latin typeface="Times New Roman" panose="02020603050405020304" pitchFamily="18" charset="0"/>
                </a:rPr>
                <a:t>X</a:t>
              </a:r>
              <a:r>
                <a:rPr kumimoji="1" lang="en-US" altLang="zh-CN" sz="2800" baseline="-25000">
                  <a:latin typeface="Times New Roman" panose="02020603050405020304" pitchFamily="18" charset="0"/>
                </a:rPr>
                <a:t>2</a:t>
              </a:r>
              <a:r>
                <a:rPr kumimoji="1" lang="en-US" altLang="zh-CN" sz="2800">
                  <a:latin typeface="Times New Roman" panose="02020603050405020304" pitchFamily="18" charset="0"/>
                </a:rPr>
                <a:t>, …, </a:t>
              </a:r>
              <a:r>
                <a:rPr kumimoji="1" lang="en-US" altLang="zh-CN" sz="2800" i="1">
                  <a:latin typeface="Times New Roman" panose="02020603050405020304" pitchFamily="18" charset="0"/>
                </a:rPr>
                <a:t>X</a:t>
              </a:r>
              <a:r>
                <a:rPr kumimoji="1" lang="en-US" altLang="zh-CN" sz="2800" i="1" baseline="-25000">
                  <a:latin typeface="Times New Roman" panose="02020603050405020304" pitchFamily="18" charset="0"/>
                </a:rPr>
                <a:t>n  </a:t>
              </a:r>
              <a:r>
                <a:rPr kumimoji="1" lang="zh-CN" altLang="en-US" sz="2800">
                  <a:latin typeface="Times New Roman" panose="02020603050405020304" pitchFamily="18" charset="0"/>
                </a:rPr>
                <a:t>是来自正态总体</a:t>
              </a:r>
              <a:endParaRPr kumimoji="1" lang="zh-CN" altLang="zh-CN" sz="2800" baseline="-25000">
                <a:latin typeface="Times New Roman" panose="02020603050405020304" pitchFamily="18" charset="0"/>
              </a:endParaRPr>
            </a:p>
          </p:txBody>
        </p:sp>
        <p:graphicFrame>
          <p:nvGraphicFramePr>
            <p:cNvPr id="144389" name="Object 5"/>
            <p:cNvGraphicFramePr>
              <a:graphicFrameLocks noChangeAspect="1"/>
            </p:cNvGraphicFramePr>
            <p:nvPr/>
          </p:nvGraphicFramePr>
          <p:xfrm>
            <a:off x="4014" y="709"/>
            <a:ext cx="1110" cy="408"/>
          </p:xfrm>
          <a:graphic>
            <a:graphicData uri="http://schemas.openxmlformats.org/presentationml/2006/ole">
              <mc:AlternateContent xmlns:mc="http://schemas.openxmlformats.org/markup-compatibility/2006">
                <mc:Choice xmlns:v="urn:schemas-microsoft-com:vml" Requires="v">
                  <p:oleObj spid="_x0000_s214256" name="公式" r:id="rId3" imgW="638810" imgH="236220" progId="Equation.3">
                    <p:embed/>
                  </p:oleObj>
                </mc:Choice>
                <mc:Fallback>
                  <p:oleObj name="公式" r:id="rId3" imgW="638810" imgH="236220" progId="Equation.3">
                    <p:embed/>
                    <p:pic>
                      <p:nvPicPr>
                        <p:cNvPr id="144389"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4" y="709"/>
                          <a:ext cx="1110" cy="4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4390" name="Rectangle 6"/>
            <p:cNvSpPr>
              <a:spLocks noChangeArrowheads="1"/>
            </p:cNvSpPr>
            <p:nvPr/>
          </p:nvSpPr>
          <p:spPr bwMode="auto">
            <a:xfrm>
              <a:off x="249" y="1224"/>
              <a:ext cx="4037"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nSpc>
                  <a:spcPct val="100000"/>
                </a:lnSpc>
                <a:spcBef>
                  <a:spcPct val="0"/>
                </a:spcBef>
                <a:buFontTx/>
                <a:buNone/>
              </a:pPr>
              <a:r>
                <a:rPr kumimoji="1" lang="zh-CN" altLang="en-US" sz="2800" dirty="0">
                  <a:latin typeface="Times New Roman" panose="02020603050405020304" pitchFamily="18" charset="0"/>
                </a:rPr>
                <a:t>的样本，  是样本均值，则</a:t>
              </a:r>
              <a:r>
                <a:rPr kumimoji="1" lang="zh-CN" altLang="en-US" sz="2800" dirty="0" smtClean="0">
                  <a:latin typeface="Times New Roman" panose="02020603050405020304" pitchFamily="18" charset="0"/>
                </a:rPr>
                <a:t>有</a:t>
              </a:r>
              <a:endParaRPr kumimoji="1" lang="zh-CN" altLang="en-US" sz="2800" dirty="0">
                <a:latin typeface="Times New Roman" panose="02020603050405020304" pitchFamily="18" charset="0"/>
              </a:endParaRPr>
            </a:p>
          </p:txBody>
        </p:sp>
      </p:grpSp>
      <p:graphicFrame>
        <p:nvGraphicFramePr>
          <p:cNvPr id="144391" name="Object 7"/>
          <p:cNvGraphicFramePr>
            <a:graphicFrameLocks noChangeAspect="1"/>
          </p:cNvGraphicFramePr>
          <p:nvPr>
            <p:extLst>
              <p:ext uri="{D42A27DB-BD31-4B8C-83A1-F6EECF244321}">
                <p14:modId xmlns:p14="http://schemas.microsoft.com/office/powerpoint/2010/main" val="305475558"/>
              </p:ext>
            </p:extLst>
          </p:nvPr>
        </p:nvGraphicFramePr>
        <p:xfrm>
          <a:off x="609600" y="2667000"/>
          <a:ext cx="2590800" cy="1069596"/>
        </p:xfrm>
        <a:graphic>
          <a:graphicData uri="http://schemas.openxmlformats.org/presentationml/2006/ole">
            <mc:AlternateContent xmlns:mc="http://schemas.openxmlformats.org/markup-compatibility/2006">
              <mc:Choice xmlns:v="urn:schemas-microsoft-com:vml" Requires="v">
                <p:oleObj spid="_x0000_s214257" name="Equation" r:id="rId5" imgW="1041120" imgH="419040" progId="Equation.DSMT4">
                  <p:embed/>
                </p:oleObj>
              </mc:Choice>
              <mc:Fallback>
                <p:oleObj name="Equation" r:id="rId5" imgW="1041120" imgH="419040" progId="Equation.DSMT4">
                  <p:embed/>
                  <p:pic>
                    <p:nvPicPr>
                      <p:cNvPr id="144391" name="Object 7"/>
                      <p:cNvPicPr>
                        <a:picLocks noChangeAspect="1" noChangeArrowheads="1"/>
                      </p:cNvPicPr>
                      <p:nvPr/>
                    </p:nvPicPr>
                    <p:blipFill>
                      <a:blip r:embed="rId6"/>
                      <a:srcRect/>
                      <a:stretch>
                        <a:fillRect/>
                      </a:stretch>
                    </p:blipFill>
                    <p:spPr bwMode="auto">
                      <a:xfrm>
                        <a:off x="609600" y="2667000"/>
                        <a:ext cx="2590800" cy="1069596"/>
                      </a:xfrm>
                      <a:prstGeom prst="rect">
                        <a:avLst/>
                      </a:prstGeom>
                      <a:noFill/>
                      <a:ln>
                        <a:noFill/>
                      </a:ln>
                      <a:effectLst/>
                      <a:extLst/>
                    </p:spPr>
                  </p:pic>
                </p:oleObj>
              </mc:Fallback>
            </mc:AlternateContent>
          </a:graphicData>
        </a:graphic>
      </p:graphicFrame>
      <p:graphicFrame>
        <p:nvGraphicFramePr>
          <p:cNvPr id="144392" name="Object 8"/>
          <p:cNvGraphicFramePr>
            <a:graphicFrameLocks noChangeAspect="1"/>
          </p:cNvGraphicFramePr>
          <p:nvPr>
            <p:extLst>
              <p:ext uri="{D42A27DB-BD31-4B8C-83A1-F6EECF244321}">
                <p14:modId xmlns:p14="http://schemas.microsoft.com/office/powerpoint/2010/main" val="603609452"/>
              </p:ext>
            </p:extLst>
          </p:nvPr>
        </p:nvGraphicFramePr>
        <p:xfrm>
          <a:off x="3733800" y="2784476"/>
          <a:ext cx="3024187" cy="1079500"/>
        </p:xfrm>
        <a:graphic>
          <a:graphicData uri="http://schemas.openxmlformats.org/presentationml/2006/ole">
            <mc:AlternateContent xmlns:mc="http://schemas.openxmlformats.org/markup-compatibility/2006">
              <mc:Choice xmlns:v="urn:schemas-microsoft-com:vml" Requires="v">
                <p:oleObj spid="_x0000_s214258" name="Equation" r:id="rId7" imgW="3077210" imgH="943610" progId="Equation.DSMT4">
                  <p:embed/>
                </p:oleObj>
              </mc:Choice>
              <mc:Fallback>
                <p:oleObj name="Equation" r:id="rId7" imgW="3077210" imgH="943610" progId="Equation.DSMT4">
                  <p:embed/>
                  <p:pic>
                    <p:nvPicPr>
                      <p:cNvPr id="144392"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33800" y="2784476"/>
                        <a:ext cx="3024187" cy="1079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4393" name="Object 9"/>
          <p:cNvGraphicFramePr>
            <a:graphicFrameLocks noChangeAspect="1"/>
          </p:cNvGraphicFramePr>
          <p:nvPr/>
        </p:nvGraphicFramePr>
        <p:xfrm>
          <a:off x="1581150" y="1970088"/>
          <a:ext cx="304800" cy="330200"/>
        </p:xfrm>
        <a:graphic>
          <a:graphicData uri="http://schemas.openxmlformats.org/presentationml/2006/ole">
            <mc:AlternateContent xmlns:mc="http://schemas.openxmlformats.org/markup-compatibility/2006">
              <mc:Choice xmlns:v="urn:schemas-microsoft-com:vml" Requires="v">
                <p:oleObj spid="_x0000_s214259" name="公式" r:id="rId9" imgW="314325" imgH="344170" progId="Equation.3">
                  <p:embed/>
                </p:oleObj>
              </mc:Choice>
              <mc:Fallback>
                <p:oleObj name="公式" r:id="rId9" imgW="314325" imgH="344170" progId="Equation.3">
                  <p:embed/>
                  <p:pic>
                    <p:nvPicPr>
                      <p:cNvPr id="144393" name="Object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81150" y="1970088"/>
                        <a:ext cx="304800" cy="33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 name="Object 3"/>
          <p:cNvGraphicFramePr>
            <a:graphicFrameLocks noChangeAspect="1"/>
          </p:cNvGraphicFramePr>
          <p:nvPr>
            <p:extLst>
              <p:ext uri="{D42A27DB-BD31-4B8C-83A1-F6EECF244321}">
                <p14:modId xmlns:p14="http://schemas.microsoft.com/office/powerpoint/2010/main" val="2271759454"/>
              </p:ext>
            </p:extLst>
          </p:nvPr>
        </p:nvGraphicFramePr>
        <p:xfrm>
          <a:off x="664322" y="5019675"/>
          <a:ext cx="4332287" cy="1152525"/>
        </p:xfrm>
        <a:graphic>
          <a:graphicData uri="http://schemas.openxmlformats.org/presentationml/2006/ole">
            <mc:AlternateContent xmlns:mc="http://schemas.openxmlformats.org/markup-compatibility/2006">
              <mc:Choice xmlns:v="urn:schemas-microsoft-com:vml" Requires="v">
                <p:oleObj spid="_x0000_s214260" name="Equation" r:id="rId11" imgW="1574640" imgH="419040" progId="Equation.DSMT4">
                  <p:embed/>
                </p:oleObj>
              </mc:Choice>
              <mc:Fallback>
                <p:oleObj name="Equation" r:id="rId11" imgW="1574640" imgH="419040" progId="Equation.DSMT4">
                  <p:embed/>
                  <p:pic>
                    <p:nvPicPr>
                      <p:cNvPr id="146435" name="Object 3"/>
                      <p:cNvPicPr>
                        <a:picLocks noChangeAspect="1" noChangeArrowheads="1"/>
                      </p:cNvPicPr>
                      <p:nvPr/>
                    </p:nvPicPr>
                    <p:blipFill>
                      <a:blip r:embed="rId12"/>
                      <a:srcRect/>
                      <a:stretch>
                        <a:fillRect/>
                      </a:stretch>
                    </p:blipFill>
                    <p:spPr bwMode="auto">
                      <a:xfrm>
                        <a:off x="664322" y="5019675"/>
                        <a:ext cx="4332287" cy="1152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 name="Object 10"/>
          <p:cNvGraphicFramePr>
            <a:graphicFrameLocks noChangeAspect="1"/>
          </p:cNvGraphicFramePr>
          <p:nvPr>
            <p:extLst>
              <p:ext uri="{D42A27DB-BD31-4B8C-83A1-F6EECF244321}">
                <p14:modId xmlns:p14="http://schemas.microsoft.com/office/powerpoint/2010/main" val="3522330953"/>
              </p:ext>
            </p:extLst>
          </p:nvPr>
        </p:nvGraphicFramePr>
        <p:xfrm>
          <a:off x="650875" y="3778250"/>
          <a:ext cx="3514725" cy="1241425"/>
        </p:xfrm>
        <a:graphic>
          <a:graphicData uri="http://schemas.openxmlformats.org/presentationml/2006/ole">
            <mc:AlternateContent xmlns:mc="http://schemas.openxmlformats.org/markup-compatibility/2006">
              <mc:Choice xmlns:v="urn:schemas-microsoft-com:vml" Requires="v">
                <p:oleObj spid="_x0000_s214261" name="Equation" r:id="rId13" imgW="1282680" imgH="457200" progId="Equation.DSMT4">
                  <p:embed/>
                </p:oleObj>
              </mc:Choice>
              <mc:Fallback>
                <p:oleObj name="Equation" r:id="rId13" imgW="1282680" imgH="457200" progId="Equation.DSMT4">
                  <p:embed/>
                  <p:pic>
                    <p:nvPicPr>
                      <p:cNvPr id="147466" name="Object 10"/>
                      <p:cNvPicPr>
                        <a:picLocks noChangeAspect="1" noChangeArrowheads="1"/>
                      </p:cNvPicPr>
                      <p:nvPr/>
                    </p:nvPicPr>
                    <p:blipFill>
                      <a:blip r:embed="rId14"/>
                      <a:srcRect/>
                      <a:stretch>
                        <a:fillRect/>
                      </a:stretch>
                    </p:blipFill>
                    <p:spPr bwMode="auto">
                      <a:xfrm>
                        <a:off x="650875" y="3778250"/>
                        <a:ext cx="3514725" cy="1241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85401239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Text Box 2"/>
          <p:cNvSpPr txBox="1">
            <a:spLocks noChangeArrowheads="1"/>
          </p:cNvSpPr>
          <p:nvPr/>
        </p:nvSpPr>
        <p:spPr bwMode="auto">
          <a:xfrm>
            <a:off x="315913" y="228600"/>
            <a:ext cx="81375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00000"/>
              </a:lnSpc>
              <a:spcBef>
                <a:spcPct val="50000"/>
              </a:spcBef>
              <a:buFontTx/>
              <a:buNone/>
            </a:pPr>
            <a:r>
              <a:rPr kumimoji="1" lang="en-US" altLang="zh-CN" sz="2800">
                <a:solidFill>
                  <a:schemeClr val="hlink"/>
                </a:solidFill>
                <a:latin typeface="Times New Roman" panose="02020603050405020304" pitchFamily="18" charset="0"/>
              </a:rPr>
              <a:t> </a:t>
            </a:r>
            <a:r>
              <a:rPr kumimoji="1" lang="zh-CN" altLang="en-US" sz="2800">
                <a:solidFill>
                  <a:schemeClr val="hlink"/>
                </a:solidFill>
                <a:latin typeface="Times New Roman" panose="02020603050405020304" pitchFamily="18" charset="0"/>
              </a:rPr>
              <a:t>定理 </a:t>
            </a:r>
            <a:r>
              <a:rPr kumimoji="1" lang="en-US" altLang="zh-CN" sz="2800">
                <a:solidFill>
                  <a:schemeClr val="hlink"/>
                </a:solidFill>
                <a:latin typeface="Times New Roman" panose="02020603050405020304" pitchFamily="18" charset="0"/>
              </a:rPr>
              <a:t>4</a:t>
            </a:r>
            <a:r>
              <a:rPr kumimoji="1" lang="en-US" altLang="zh-CN" sz="2800">
                <a:latin typeface="Times New Roman" panose="02020603050405020304" pitchFamily="18" charset="0"/>
              </a:rPr>
              <a:t> (</a:t>
            </a:r>
            <a:r>
              <a:rPr kumimoji="1" lang="zh-CN" altLang="en-US" sz="2800">
                <a:latin typeface="Times New Roman" panose="02020603050405020304" pitchFamily="18" charset="0"/>
              </a:rPr>
              <a:t>两总体样本均值差、样本方差比的分布</a:t>
            </a:r>
            <a:r>
              <a:rPr kumimoji="1" lang="en-US" altLang="zh-CN" sz="2800">
                <a:latin typeface="Times New Roman" panose="02020603050405020304" pitchFamily="18" charset="0"/>
              </a:rPr>
              <a:t>)  </a:t>
            </a:r>
          </a:p>
        </p:txBody>
      </p:sp>
      <p:graphicFrame>
        <p:nvGraphicFramePr>
          <p:cNvPr id="148483" name="Object 3"/>
          <p:cNvGraphicFramePr>
            <a:graphicFrameLocks noChangeAspect="1"/>
          </p:cNvGraphicFramePr>
          <p:nvPr/>
        </p:nvGraphicFramePr>
        <p:xfrm>
          <a:off x="428625" y="4435475"/>
          <a:ext cx="7343775" cy="1584325"/>
        </p:xfrm>
        <a:graphic>
          <a:graphicData uri="http://schemas.openxmlformats.org/presentationml/2006/ole">
            <mc:AlternateContent xmlns:mc="http://schemas.openxmlformats.org/markup-compatibility/2006">
              <mc:Choice xmlns:v="urn:schemas-microsoft-com:vml" Requires="v">
                <p:oleObj spid="_x0000_s217418" name="公式" r:id="rId3" imgW="8072120" imgH="1504315" progId="Equation.3">
                  <p:embed/>
                </p:oleObj>
              </mc:Choice>
              <mc:Fallback>
                <p:oleObj name="公式" r:id="rId3" imgW="8072120" imgH="1504315" progId="Equation.3">
                  <p:embed/>
                  <p:pic>
                    <p:nvPicPr>
                      <p:cNvPr id="148483"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625" y="4435475"/>
                        <a:ext cx="7343775" cy="1584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48484" name="Group 4"/>
          <p:cNvGrpSpPr/>
          <p:nvPr/>
        </p:nvGrpSpPr>
        <p:grpSpPr bwMode="auto">
          <a:xfrm>
            <a:off x="242888" y="914400"/>
            <a:ext cx="8748712" cy="2346325"/>
            <a:chOff x="249" y="601"/>
            <a:chExt cx="5511" cy="1478"/>
          </a:xfrm>
        </p:grpSpPr>
        <p:graphicFrame>
          <p:nvGraphicFramePr>
            <p:cNvPr id="148485" name="Object 5"/>
            <p:cNvGraphicFramePr>
              <a:graphicFrameLocks noChangeAspect="1"/>
            </p:cNvGraphicFramePr>
            <p:nvPr/>
          </p:nvGraphicFramePr>
          <p:xfrm>
            <a:off x="655" y="601"/>
            <a:ext cx="3669" cy="390"/>
          </p:xfrm>
          <a:graphic>
            <a:graphicData uri="http://schemas.openxmlformats.org/presentationml/2006/ole">
              <mc:AlternateContent xmlns:mc="http://schemas.openxmlformats.org/markup-compatibility/2006">
                <mc:Choice xmlns:v="urn:schemas-microsoft-com:vml" Requires="v">
                  <p:oleObj spid="_x0000_s217419" name="Equation" r:id="rId5" imgW="2330450" imgH="245745" progId="Equation.DSMT4">
                    <p:embed/>
                  </p:oleObj>
                </mc:Choice>
                <mc:Fallback>
                  <p:oleObj name="Equation" r:id="rId5" imgW="2330450" imgH="245745" progId="Equation.DSMT4">
                    <p:embed/>
                    <p:pic>
                      <p:nvPicPr>
                        <p:cNvPr id="148485"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5" y="601"/>
                          <a:ext cx="3669" cy="3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8486" name="Object 6"/>
            <p:cNvGraphicFramePr>
              <a:graphicFrameLocks noChangeAspect="1"/>
            </p:cNvGraphicFramePr>
            <p:nvPr/>
          </p:nvGraphicFramePr>
          <p:xfrm>
            <a:off x="252" y="1389"/>
            <a:ext cx="768" cy="370"/>
          </p:xfrm>
          <a:graphic>
            <a:graphicData uri="http://schemas.openxmlformats.org/presentationml/2006/ole">
              <mc:AlternateContent xmlns:mc="http://schemas.openxmlformats.org/markup-compatibility/2006">
                <mc:Choice xmlns:v="urn:schemas-microsoft-com:vml" Requires="v">
                  <p:oleObj spid="_x0000_s217420" name="公式" r:id="rId7" imgW="462280" imgH="226060" progId="Equation.3">
                    <p:embed/>
                  </p:oleObj>
                </mc:Choice>
                <mc:Fallback>
                  <p:oleObj name="公式" r:id="rId7" imgW="462280" imgH="226060" progId="Equation.3">
                    <p:embed/>
                    <p:pic>
                      <p:nvPicPr>
                        <p:cNvPr id="148486"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2" y="1389"/>
                          <a:ext cx="768" cy="3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8487" name="Rectangle 7"/>
            <p:cNvSpPr>
              <a:spLocks noChangeArrowheads="1"/>
            </p:cNvSpPr>
            <p:nvPr/>
          </p:nvSpPr>
          <p:spPr bwMode="auto">
            <a:xfrm>
              <a:off x="884" y="1389"/>
              <a:ext cx="254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nSpc>
                  <a:spcPct val="100000"/>
                </a:lnSpc>
                <a:spcBef>
                  <a:spcPct val="0"/>
                </a:spcBef>
                <a:buFontTx/>
                <a:buNone/>
              </a:pPr>
              <a:r>
                <a:rPr kumimoji="1" lang="zh-CN" altLang="en-US" sz="2800" dirty="0">
                  <a:latin typeface="Times New Roman" panose="02020603050405020304" pitchFamily="18" charset="0"/>
                </a:rPr>
                <a:t>分别是这两个样本的</a:t>
              </a:r>
            </a:p>
          </p:txBody>
        </p:sp>
        <p:sp>
          <p:nvSpPr>
            <p:cNvPr id="148488" name="Rectangle 8"/>
            <p:cNvSpPr>
              <a:spLocks noChangeArrowheads="1"/>
            </p:cNvSpPr>
            <p:nvPr/>
          </p:nvSpPr>
          <p:spPr bwMode="auto">
            <a:xfrm>
              <a:off x="4167" y="618"/>
              <a:ext cx="159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lnSpc>
                  <a:spcPct val="100000"/>
                </a:lnSpc>
                <a:spcBef>
                  <a:spcPct val="0"/>
                </a:spcBef>
                <a:buFontTx/>
                <a:buNone/>
              </a:pPr>
              <a:r>
                <a:rPr kumimoji="1" lang="zh-CN" altLang="en-US" sz="2800">
                  <a:latin typeface="Times New Roman" panose="02020603050405020304" pitchFamily="18" charset="0"/>
                </a:rPr>
                <a:t>且</a:t>
              </a:r>
              <a:r>
                <a:rPr kumimoji="1" lang="en-US" altLang="zh-CN" sz="2800" i="1">
                  <a:latin typeface="Times New Roman" panose="02020603050405020304" pitchFamily="18" charset="0"/>
                </a:rPr>
                <a:t>X</a:t>
              </a:r>
              <a:r>
                <a:rPr kumimoji="1" lang="zh-CN" altLang="en-US" sz="2800">
                  <a:latin typeface="Times New Roman" panose="02020603050405020304" pitchFamily="18" charset="0"/>
                </a:rPr>
                <a:t>与</a:t>
              </a:r>
              <a:r>
                <a:rPr kumimoji="1" lang="en-US" altLang="zh-CN" sz="2800" i="1">
                  <a:latin typeface="Times New Roman" panose="02020603050405020304" pitchFamily="18" charset="0"/>
                </a:rPr>
                <a:t>Y</a:t>
              </a:r>
              <a:r>
                <a:rPr kumimoji="1" lang="zh-CN" altLang="en-US" sz="2800">
                  <a:latin typeface="Times New Roman" panose="02020603050405020304" pitchFamily="18" charset="0"/>
                </a:rPr>
                <a:t>独立</a:t>
              </a:r>
              <a:r>
                <a:rPr kumimoji="1" lang="en-US" altLang="zh-CN" sz="2800">
                  <a:latin typeface="Times New Roman" panose="02020603050405020304" pitchFamily="18" charset="0"/>
                </a:rPr>
                <a:t>,</a:t>
              </a:r>
            </a:p>
          </p:txBody>
        </p:sp>
        <p:sp>
          <p:nvSpPr>
            <p:cNvPr id="148489" name="Rectangle 9"/>
            <p:cNvSpPr>
              <a:spLocks noChangeArrowheads="1"/>
            </p:cNvSpPr>
            <p:nvPr/>
          </p:nvSpPr>
          <p:spPr bwMode="auto">
            <a:xfrm>
              <a:off x="249" y="981"/>
              <a:ext cx="331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nSpc>
                  <a:spcPct val="100000"/>
                </a:lnSpc>
                <a:spcBef>
                  <a:spcPct val="0"/>
                </a:spcBef>
                <a:buFontTx/>
                <a:buNone/>
              </a:pPr>
              <a:r>
                <a:rPr kumimoji="1" lang="en-US" altLang="zh-CN" sz="2800" i="1">
                  <a:latin typeface="Times New Roman" panose="02020603050405020304" pitchFamily="18" charset="0"/>
                </a:rPr>
                <a:t>X</a:t>
              </a:r>
              <a:r>
                <a:rPr kumimoji="1" lang="en-US" altLang="zh-CN" sz="2800" baseline="-25000">
                  <a:latin typeface="Times New Roman" panose="02020603050405020304" pitchFamily="18" charset="0"/>
                </a:rPr>
                <a:t>1</a:t>
              </a:r>
              <a:r>
                <a:rPr kumimoji="1" lang="en-US" altLang="zh-CN" sz="2800">
                  <a:latin typeface="Times New Roman" panose="02020603050405020304" pitchFamily="18" charset="0"/>
                </a:rPr>
                <a:t>,</a:t>
              </a:r>
              <a:r>
                <a:rPr kumimoji="1" lang="en-US" altLang="zh-CN" sz="2800" i="1">
                  <a:latin typeface="Times New Roman" panose="02020603050405020304" pitchFamily="18" charset="0"/>
                </a:rPr>
                <a:t>X</a:t>
              </a:r>
              <a:r>
                <a:rPr kumimoji="1" lang="en-US" altLang="zh-CN" sz="2800" baseline="-25000">
                  <a:latin typeface="Times New Roman" panose="02020603050405020304" pitchFamily="18" charset="0"/>
                </a:rPr>
                <a:t>2</a:t>
              </a:r>
              <a:r>
                <a:rPr kumimoji="1" lang="en-US" altLang="zh-CN" sz="2800">
                  <a:latin typeface="Times New Roman" panose="02020603050405020304" pitchFamily="18" charset="0"/>
                </a:rPr>
                <a:t>,…,</a:t>
              </a:r>
              <a:endParaRPr kumimoji="1" lang="en-US" altLang="zh-CN" sz="2800" baseline="-25000">
                <a:latin typeface="Times New Roman" panose="02020603050405020304" pitchFamily="18" charset="0"/>
              </a:endParaRPr>
            </a:p>
          </p:txBody>
        </p:sp>
        <p:graphicFrame>
          <p:nvGraphicFramePr>
            <p:cNvPr id="148490" name="Object 10"/>
            <p:cNvGraphicFramePr>
              <a:graphicFrameLocks noChangeAspect="1"/>
            </p:cNvGraphicFramePr>
            <p:nvPr/>
          </p:nvGraphicFramePr>
          <p:xfrm>
            <a:off x="1111" y="981"/>
            <a:ext cx="437" cy="414"/>
          </p:xfrm>
          <a:graphic>
            <a:graphicData uri="http://schemas.openxmlformats.org/presentationml/2006/ole">
              <mc:AlternateContent xmlns:mc="http://schemas.openxmlformats.org/markup-compatibility/2006">
                <mc:Choice xmlns:v="urn:schemas-microsoft-com:vml" Requires="v">
                  <p:oleObj spid="_x0000_s217421" name="公式" r:id="rId9" imgW="265430" imgH="245745" progId="Equation.3">
                    <p:embed/>
                  </p:oleObj>
                </mc:Choice>
                <mc:Fallback>
                  <p:oleObj name="公式" r:id="rId9" imgW="265430" imgH="245745" progId="Equation.3">
                    <p:embed/>
                    <p:pic>
                      <p:nvPicPr>
                        <p:cNvPr id="148490" name="Object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11" y="981"/>
                          <a:ext cx="437" cy="4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8491" name="Rectangle 11"/>
            <p:cNvSpPr>
              <a:spLocks noChangeArrowheads="1"/>
            </p:cNvSpPr>
            <p:nvPr/>
          </p:nvSpPr>
          <p:spPr bwMode="auto">
            <a:xfrm>
              <a:off x="1386" y="1017"/>
              <a:ext cx="166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lnSpc>
                  <a:spcPct val="100000"/>
                </a:lnSpc>
                <a:spcBef>
                  <a:spcPct val="0"/>
                </a:spcBef>
                <a:buFontTx/>
                <a:buNone/>
              </a:pPr>
              <a:r>
                <a:rPr kumimoji="1" lang="zh-CN" altLang="en-US" sz="2800">
                  <a:latin typeface="Times New Roman" panose="02020603050405020304" pitchFamily="18" charset="0"/>
                </a:rPr>
                <a:t>是来自</a:t>
              </a:r>
              <a:r>
                <a:rPr kumimoji="1" lang="en-US" altLang="zh-CN" sz="2800" i="1">
                  <a:latin typeface="Times New Roman" panose="02020603050405020304" pitchFamily="18" charset="0"/>
                </a:rPr>
                <a:t>X</a:t>
              </a:r>
              <a:r>
                <a:rPr kumimoji="1" lang="zh-CN" altLang="en-US" sz="2800">
                  <a:latin typeface="Times New Roman" panose="02020603050405020304" pitchFamily="18" charset="0"/>
                </a:rPr>
                <a:t>的样本</a:t>
              </a:r>
              <a:r>
                <a:rPr kumimoji="1" lang="en-US" altLang="zh-CN" sz="2800">
                  <a:latin typeface="Times New Roman" panose="02020603050405020304" pitchFamily="18" charset="0"/>
                </a:rPr>
                <a:t>,</a:t>
              </a:r>
            </a:p>
          </p:txBody>
        </p:sp>
        <p:sp>
          <p:nvSpPr>
            <p:cNvPr id="148492" name="Rectangle 12"/>
            <p:cNvSpPr>
              <a:spLocks noChangeArrowheads="1"/>
            </p:cNvSpPr>
            <p:nvPr/>
          </p:nvSpPr>
          <p:spPr bwMode="auto">
            <a:xfrm>
              <a:off x="4017" y="1026"/>
              <a:ext cx="165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lnSpc>
                  <a:spcPct val="100000"/>
                </a:lnSpc>
                <a:spcBef>
                  <a:spcPct val="0"/>
                </a:spcBef>
                <a:buFontTx/>
                <a:buNone/>
              </a:pPr>
              <a:r>
                <a:rPr kumimoji="1" lang="zh-CN" altLang="en-US" sz="2800">
                  <a:latin typeface="Times New Roman" panose="02020603050405020304" pitchFamily="18" charset="0"/>
                </a:rPr>
                <a:t>是取自</a:t>
              </a:r>
              <a:r>
                <a:rPr kumimoji="1" lang="en-US" altLang="zh-CN" sz="2800" i="1">
                  <a:latin typeface="Times New Roman" panose="02020603050405020304" pitchFamily="18" charset="0"/>
                </a:rPr>
                <a:t>Y</a:t>
              </a:r>
              <a:r>
                <a:rPr kumimoji="1" lang="zh-CN" altLang="en-US" sz="2800">
                  <a:latin typeface="Times New Roman" panose="02020603050405020304" pitchFamily="18" charset="0"/>
                </a:rPr>
                <a:t>的样本</a:t>
              </a:r>
              <a:r>
                <a:rPr kumimoji="1" lang="en-US" altLang="zh-CN" sz="2800">
                  <a:latin typeface="Times New Roman" panose="02020603050405020304" pitchFamily="18" charset="0"/>
                </a:rPr>
                <a:t>,</a:t>
              </a:r>
            </a:p>
          </p:txBody>
        </p:sp>
        <p:sp>
          <p:nvSpPr>
            <p:cNvPr id="148493" name="Rectangle 13"/>
            <p:cNvSpPr>
              <a:spLocks noChangeArrowheads="1"/>
            </p:cNvSpPr>
            <p:nvPr/>
          </p:nvSpPr>
          <p:spPr bwMode="auto">
            <a:xfrm>
              <a:off x="295" y="1752"/>
              <a:ext cx="379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nSpc>
                  <a:spcPct val="100000"/>
                </a:lnSpc>
                <a:spcBef>
                  <a:spcPct val="0"/>
                </a:spcBef>
                <a:buFontTx/>
                <a:buNone/>
              </a:pPr>
              <a:r>
                <a:rPr kumimoji="1" lang="zh-CN" altLang="en-US" sz="2800">
                  <a:latin typeface="Times New Roman" panose="02020603050405020304" pitchFamily="18" charset="0"/>
                </a:rPr>
                <a:t>这两个样本的样本方差</a:t>
              </a:r>
              <a:r>
                <a:rPr kumimoji="1" lang="en-US" altLang="zh-CN" sz="2800">
                  <a:latin typeface="Times New Roman" panose="02020603050405020304" pitchFamily="18" charset="0"/>
                </a:rPr>
                <a:t>,</a:t>
              </a:r>
              <a:r>
                <a:rPr kumimoji="1" lang="zh-CN" altLang="en-US" sz="2800">
                  <a:latin typeface="Times New Roman" panose="02020603050405020304" pitchFamily="18" charset="0"/>
                </a:rPr>
                <a:t>则有</a:t>
              </a:r>
            </a:p>
          </p:txBody>
        </p:sp>
        <p:graphicFrame>
          <p:nvGraphicFramePr>
            <p:cNvPr id="148494" name="Object 14"/>
            <p:cNvGraphicFramePr>
              <a:graphicFrameLocks noChangeAspect="1"/>
            </p:cNvGraphicFramePr>
            <p:nvPr/>
          </p:nvGraphicFramePr>
          <p:xfrm>
            <a:off x="3969" y="1389"/>
            <a:ext cx="856" cy="395"/>
          </p:xfrm>
          <a:graphic>
            <a:graphicData uri="http://schemas.openxmlformats.org/presentationml/2006/ole">
              <mc:AlternateContent xmlns:mc="http://schemas.openxmlformats.org/markup-compatibility/2006">
                <mc:Choice xmlns:v="urn:schemas-microsoft-com:vml" Requires="v">
                  <p:oleObj spid="_x0000_s217422" name="公式" r:id="rId11" imgW="511175" imgH="236220" progId="Equation.3">
                    <p:embed/>
                  </p:oleObj>
                </mc:Choice>
                <mc:Fallback>
                  <p:oleObj name="公式" r:id="rId11" imgW="511175" imgH="236220" progId="Equation.3">
                    <p:embed/>
                    <p:pic>
                      <p:nvPicPr>
                        <p:cNvPr id="148494" name="Object 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969" y="1389"/>
                          <a:ext cx="856" cy="3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8495" name="Rectangle 15"/>
            <p:cNvSpPr>
              <a:spLocks noChangeArrowheads="1"/>
            </p:cNvSpPr>
            <p:nvPr/>
          </p:nvSpPr>
          <p:spPr bwMode="auto">
            <a:xfrm>
              <a:off x="2925" y="981"/>
              <a:ext cx="93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lnSpc>
                  <a:spcPct val="100000"/>
                </a:lnSpc>
                <a:spcBef>
                  <a:spcPct val="0"/>
                </a:spcBef>
                <a:buFontTx/>
                <a:buNone/>
              </a:pPr>
              <a:r>
                <a:rPr kumimoji="1" lang="en-US" altLang="zh-CN" sz="2800" i="1">
                  <a:latin typeface="Times New Roman" panose="02020603050405020304" pitchFamily="18" charset="0"/>
                </a:rPr>
                <a:t>Y</a:t>
              </a:r>
              <a:r>
                <a:rPr kumimoji="1" lang="en-US" altLang="zh-CN" sz="2800" baseline="-25000">
                  <a:latin typeface="Times New Roman" panose="02020603050405020304" pitchFamily="18" charset="0"/>
                </a:rPr>
                <a:t>1</a:t>
              </a:r>
              <a:r>
                <a:rPr kumimoji="1" lang="en-US" altLang="zh-CN" sz="2800">
                  <a:latin typeface="Times New Roman" panose="02020603050405020304" pitchFamily="18" charset="0"/>
                </a:rPr>
                <a:t>,</a:t>
              </a:r>
              <a:r>
                <a:rPr kumimoji="1" lang="en-US" altLang="zh-CN" sz="2800" i="1">
                  <a:latin typeface="Times New Roman" panose="02020603050405020304" pitchFamily="18" charset="0"/>
                </a:rPr>
                <a:t>Y</a:t>
              </a:r>
              <a:r>
                <a:rPr kumimoji="1" lang="en-US" altLang="zh-CN" sz="2800" baseline="-25000">
                  <a:latin typeface="Times New Roman" panose="02020603050405020304" pitchFamily="18" charset="0"/>
                </a:rPr>
                <a:t>2</a:t>
              </a:r>
              <a:r>
                <a:rPr kumimoji="1" lang="en-US" altLang="zh-CN" sz="2800">
                  <a:latin typeface="Times New Roman" panose="02020603050405020304" pitchFamily="18" charset="0"/>
                </a:rPr>
                <a:t>,…,</a:t>
              </a:r>
            </a:p>
          </p:txBody>
        </p:sp>
        <p:graphicFrame>
          <p:nvGraphicFramePr>
            <p:cNvPr id="148496" name="Object 16"/>
            <p:cNvGraphicFramePr>
              <a:graphicFrameLocks noChangeAspect="1"/>
            </p:cNvGraphicFramePr>
            <p:nvPr/>
          </p:nvGraphicFramePr>
          <p:xfrm>
            <a:off x="3787" y="981"/>
            <a:ext cx="371" cy="414"/>
          </p:xfrm>
          <a:graphic>
            <a:graphicData uri="http://schemas.openxmlformats.org/presentationml/2006/ole">
              <mc:AlternateContent xmlns:mc="http://schemas.openxmlformats.org/markup-compatibility/2006">
                <mc:Choice xmlns:v="urn:schemas-microsoft-com:vml" Requires="v">
                  <p:oleObj spid="_x0000_s217423" name="公式" r:id="rId13" imgW="226060" imgH="245745" progId="Equation.3">
                    <p:embed/>
                  </p:oleObj>
                </mc:Choice>
                <mc:Fallback>
                  <p:oleObj name="公式" r:id="rId13" imgW="226060" imgH="245745" progId="Equation.3">
                    <p:embed/>
                    <p:pic>
                      <p:nvPicPr>
                        <p:cNvPr id="148496" name="Object 1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787" y="981"/>
                          <a:ext cx="371" cy="4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8497" name="Rectangle 17"/>
            <p:cNvSpPr>
              <a:spLocks noChangeArrowheads="1"/>
            </p:cNvSpPr>
            <p:nvPr/>
          </p:nvSpPr>
          <p:spPr bwMode="auto">
            <a:xfrm>
              <a:off x="2927" y="1389"/>
              <a:ext cx="123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lnSpc>
                  <a:spcPct val="100000"/>
                </a:lnSpc>
                <a:spcBef>
                  <a:spcPct val="0"/>
                </a:spcBef>
                <a:buFontTx/>
                <a:buNone/>
              </a:pPr>
              <a:r>
                <a:rPr kumimoji="1" lang="zh-CN" altLang="en-US" sz="2800">
                  <a:latin typeface="Times New Roman" panose="02020603050405020304" pitchFamily="18" charset="0"/>
                </a:rPr>
                <a:t>样本均值，</a:t>
              </a:r>
            </a:p>
          </p:txBody>
        </p:sp>
      </p:grpSp>
      <p:sp>
        <p:nvSpPr>
          <p:cNvPr id="148498" name="Text Box 18"/>
          <p:cNvSpPr txBox="1">
            <a:spLocks noChangeArrowheads="1"/>
          </p:cNvSpPr>
          <p:nvPr/>
        </p:nvSpPr>
        <p:spPr bwMode="auto">
          <a:xfrm>
            <a:off x="7375525" y="2184400"/>
            <a:ext cx="12509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lnSpc>
                <a:spcPct val="100000"/>
              </a:lnSpc>
              <a:spcBef>
                <a:spcPct val="0"/>
              </a:spcBef>
              <a:buFontTx/>
              <a:buNone/>
            </a:pPr>
            <a:r>
              <a:rPr kumimoji="1" lang="zh-CN" altLang="en-US" sz="2800">
                <a:latin typeface="Times New Roman" panose="02020603050405020304" pitchFamily="18" charset="0"/>
              </a:rPr>
              <a:t>分别是</a:t>
            </a:r>
          </a:p>
        </p:txBody>
      </p:sp>
      <p:graphicFrame>
        <p:nvGraphicFramePr>
          <p:cNvPr id="148499" name="Object 19"/>
          <p:cNvGraphicFramePr>
            <a:graphicFrameLocks noChangeAspect="1"/>
          </p:cNvGraphicFramePr>
          <p:nvPr/>
        </p:nvGraphicFramePr>
        <p:xfrm>
          <a:off x="441325" y="3352800"/>
          <a:ext cx="4752975" cy="1079500"/>
        </p:xfrm>
        <a:graphic>
          <a:graphicData uri="http://schemas.openxmlformats.org/presentationml/2006/ole">
            <mc:AlternateContent xmlns:mc="http://schemas.openxmlformats.org/markup-compatibility/2006">
              <mc:Choice xmlns:v="urn:schemas-microsoft-com:vml" Requires="v">
                <p:oleObj spid="_x0000_s217424" name="公式" r:id="rId15" imgW="4444365" imgH="1012825" progId="Equation.3">
                  <p:embed/>
                </p:oleObj>
              </mc:Choice>
              <mc:Fallback>
                <p:oleObj name="公式" r:id="rId15" imgW="4444365" imgH="1012825" progId="Equation.3">
                  <p:embed/>
                  <p:pic>
                    <p:nvPicPr>
                      <p:cNvPr id="148499" name="Object 19"/>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41325" y="3352800"/>
                        <a:ext cx="4752975" cy="1079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48500" name="Object 20"/>
          <p:cNvGraphicFramePr>
            <a:graphicFrameLocks noChangeAspect="1"/>
          </p:cNvGraphicFramePr>
          <p:nvPr/>
        </p:nvGraphicFramePr>
        <p:xfrm>
          <a:off x="958850" y="6172200"/>
          <a:ext cx="3341688" cy="615950"/>
        </p:xfrm>
        <a:graphic>
          <a:graphicData uri="http://schemas.openxmlformats.org/presentationml/2006/ole">
            <mc:AlternateContent xmlns:mc="http://schemas.openxmlformats.org/markup-compatibility/2006">
              <mc:Choice xmlns:v="urn:schemas-microsoft-com:vml" Requires="v">
                <p:oleObj spid="_x0000_s217425" name="Equation" r:id="rId17" imgW="1346835" imgH="245745" progId="Equation.DSMT4">
                  <p:embed/>
                </p:oleObj>
              </mc:Choice>
              <mc:Fallback>
                <p:oleObj name="Equation" r:id="rId17" imgW="1346835" imgH="245745" progId="Equation.DSMT4">
                  <p:embed/>
                  <p:pic>
                    <p:nvPicPr>
                      <p:cNvPr id="148500" name="Object 2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958850" y="6172200"/>
                        <a:ext cx="3341688" cy="615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271234503"/>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Text Box 2"/>
          <p:cNvSpPr txBox="1">
            <a:spLocks noChangeArrowheads="1"/>
          </p:cNvSpPr>
          <p:nvPr/>
        </p:nvSpPr>
        <p:spPr bwMode="auto">
          <a:xfrm>
            <a:off x="609600" y="569913"/>
            <a:ext cx="54534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1" lang="zh-CN" altLang="en-US"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rPr>
              <a:t>例</a:t>
            </a:r>
            <a:endParaRPr kumimoji="1" lang="en-US" altLang="zh-CN" sz="2800" b="1" i="0" u="none" strike="noStrike" kern="1200" cap="none" spc="0" normalizeH="0" baseline="0" noProof="0" dirty="0" smtClean="0">
              <a:ln>
                <a:noFill/>
              </a:ln>
              <a:solidFill>
                <a:srgbClr val="000000"/>
              </a:solidFill>
              <a:effectLst/>
              <a:uLnTx/>
              <a:uFillTx/>
              <a:latin typeface="Times New Roman" panose="02020603050405020304" pitchFamily="18" charset="0"/>
              <a:ea typeface="宋体" panose="02010600030101010101" pitchFamily="2" charset="-122"/>
              <a:cs typeface="+mn-cs"/>
            </a:endParaRPr>
          </a:p>
        </p:txBody>
      </p:sp>
      <p:graphicFrame>
        <p:nvGraphicFramePr>
          <p:cNvPr id="150531" name="Object 3"/>
          <p:cNvGraphicFramePr>
            <a:graphicFrameLocks noChangeAspect="1"/>
          </p:cNvGraphicFramePr>
          <p:nvPr/>
        </p:nvGraphicFramePr>
        <p:xfrm>
          <a:off x="1371600" y="609600"/>
          <a:ext cx="6477000" cy="2619375"/>
        </p:xfrm>
        <a:graphic>
          <a:graphicData uri="http://schemas.openxmlformats.org/presentationml/2006/ole">
            <mc:AlternateContent xmlns:mc="http://schemas.openxmlformats.org/markup-compatibility/2006">
              <mc:Choice xmlns:v="urn:schemas-microsoft-com:vml" Requires="v">
                <p:oleObj spid="_x0000_s279590" name="Equation" r:id="rId3" imgW="3018790" imgH="1219200" progId="Equation.DSMT4">
                  <p:embed/>
                </p:oleObj>
              </mc:Choice>
              <mc:Fallback>
                <p:oleObj name="Equation" r:id="rId3" imgW="3018790" imgH="1219200" progId="Equation.DSMT4">
                  <p:embed/>
                  <p:pic>
                    <p:nvPicPr>
                      <p:cNvPr id="150531"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609600"/>
                        <a:ext cx="6477000" cy="2619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0532" name="Text Box 4"/>
          <p:cNvSpPr txBox="1">
            <a:spLocks noChangeArrowheads="1"/>
          </p:cNvSpPr>
          <p:nvPr/>
        </p:nvSpPr>
        <p:spPr bwMode="auto">
          <a:xfrm>
            <a:off x="457200" y="3352800"/>
            <a:ext cx="5413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1" lang="zh-CN" altLang="en-US" sz="2800" b="1" i="0" u="none" strike="noStrike" kern="1200" cap="none" spc="0" normalizeH="0" baseline="0" noProof="0" smtClean="0">
                <a:ln>
                  <a:noFill/>
                </a:ln>
                <a:solidFill>
                  <a:srgbClr val="000000"/>
                </a:solidFill>
                <a:effectLst/>
                <a:uLnTx/>
                <a:uFillTx/>
                <a:latin typeface="Times New Roman" panose="02020603050405020304" pitchFamily="18" charset="0"/>
                <a:ea typeface="宋体" panose="02010600030101010101" pitchFamily="2" charset="-122"/>
                <a:cs typeface="+mn-cs"/>
              </a:rPr>
              <a:t>解</a:t>
            </a:r>
          </a:p>
        </p:txBody>
      </p:sp>
      <p:graphicFrame>
        <p:nvGraphicFramePr>
          <p:cNvPr id="150533" name="Object 5"/>
          <p:cNvGraphicFramePr>
            <a:graphicFrameLocks noChangeAspect="1"/>
          </p:cNvGraphicFramePr>
          <p:nvPr/>
        </p:nvGraphicFramePr>
        <p:xfrm>
          <a:off x="1219200" y="3381375"/>
          <a:ext cx="5943600" cy="1681163"/>
        </p:xfrm>
        <a:graphic>
          <a:graphicData uri="http://schemas.openxmlformats.org/presentationml/2006/ole">
            <mc:AlternateContent xmlns:mc="http://schemas.openxmlformats.org/markup-compatibility/2006">
              <mc:Choice xmlns:v="urn:schemas-microsoft-com:vml" Requires="v">
                <p:oleObj spid="_x0000_s279591" name="Equation" r:id="rId5" imgW="2506980" imgH="708025" progId="Equation.DSMT4">
                  <p:embed/>
                </p:oleObj>
              </mc:Choice>
              <mc:Fallback>
                <p:oleObj name="Equation" r:id="rId5" imgW="2506980" imgH="708025" progId="Equation.DSMT4">
                  <p:embed/>
                  <p:pic>
                    <p:nvPicPr>
                      <p:cNvPr id="150533"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19200" y="3381375"/>
                        <a:ext cx="5943600" cy="1681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0534" name="Object 6"/>
          <p:cNvGraphicFramePr>
            <a:graphicFrameLocks noChangeAspect="1"/>
          </p:cNvGraphicFramePr>
          <p:nvPr/>
        </p:nvGraphicFramePr>
        <p:xfrm>
          <a:off x="411163" y="5251450"/>
          <a:ext cx="8475662" cy="1073150"/>
        </p:xfrm>
        <a:graphic>
          <a:graphicData uri="http://schemas.openxmlformats.org/presentationml/2006/ole">
            <mc:AlternateContent xmlns:mc="http://schemas.openxmlformats.org/markup-compatibility/2006">
              <mc:Choice xmlns:v="urn:schemas-microsoft-com:vml" Requires="v">
                <p:oleObj spid="_x0000_s279592" name="Equation" r:id="rId7" imgW="3578860" imgH="471805" progId="Equation.DSMT4">
                  <p:embed/>
                </p:oleObj>
              </mc:Choice>
              <mc:Fallback>
                <p:oleObj name="Equation" r:id="rId7" imgW="3578860" imgH="471805" progId="Equation.DSMT4">
                  <p:embed/>
                  <p:pic>
                    <p:nvPicPr>
                      <p:cNvPr id="150534"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1163" y="5251450"/>
                        <a:ext cx="8475662" cy="1073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771822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05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053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05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532"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1554" name="Object 2"/>
          <p:cNvGraphicFramePr>
            <a:graphicFrameLocks noChangeAspect="1"/>
          </p:cNvGraphicFramePr>
          <p:nvPr/>
        </p:nvGraphicFramePr>
        <p:xfrm>
          <a:off x="4019550" y="3544888"/>
          <a:ext cx="914400" cy="419100"/>
        </p:xfrm>
        <a:graphic>
          <a:graphicData uri="http://schemas.openxmlformats.org/presentationml/2006/ole">
            <mc:AlternateContent xmlns:mc="http://schemas.openxmlformats.org/markup-compatibility/2006">
              <mc:Choice xmlns:v="urn:schemas-microsoft-com:vml" Requires="v">
                <p:oleObj spid="_x0000_s280662" name="公式" r:id="rId3" imgW="416560" imgH="916940" progId="Equation.3">
                  <p:embed/>
                </p:oleObj>
              </mc:Choice>
              <mc:Fallback>
                <p:oleObj name="公式" r:id="rId3" imgW="416560" imgH="916940" progId="Equation.3">
                  <p:embed/>
                  <p:pic>
                    <p:nvPicPr>
                      <p:cNvPr id="151554"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9550" y="3544888"/>
                        <a:ext cx="914400" cy="419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1555" name="Object 3"/>
          <p:cNvGraphicFramePr>
            <a:graphicFrameLocks noChangeAspect="1"/>
          </p:cNvGraphicFramePr>
          <p:nvPr/>
        </p:nvGraphicFramePr>
        <p:xfrm>
          <a:off x="346075" y="457200"/>
          <a:ext cx="8515350" cy="1147763"/>
        </p:xfrm>
        <a:graphic>
          <a:graphicData uri="http://schemas.openxmlformats.org/presentationml/2006/ole">
            <mc:AlternateContent xmlns:mc="http://schemas.openxmlformats.org/markup-compatibility/2006">
              <mc:Choice xmlns:v="urn:schemas-microsoft-com:vml" Requires="v">
                <p:oleObj spid="_x0000_s280663" name="Equation" r:id="rId5" imgW="3500120" imgH="471805" progId="Equation.DSMT4">
                  <p:embed/>
                </p:oleObj>
              </mc:Choice>
              <mc:Fallback>
                <p:oleObj name="Equation" r:id="rId5" imgW="3500120" imgH="471805" progId="Equation.DSMT4">
                  <p:embed/>
                  <p:pic>
                    <p:nvPicPr>
                      <p:cNvPr id="151555"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6075" y="457200"/>
                        <a:ext cx="8515350" cy="1147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1556" name="Object 4"/>
          <p:cNvGraphicFramePr>
            <a:graphicFrameLocks noChangeAspect="1"/>
          </p:cNvGraphicFramePr>
          <p:nvPr>
            <p:extLst>
              <p:ext uri="{D42A27DB-BD31-4B8C-83A1-F6EECF244321}">
                <p14:modId xmlns:p14="http://schemas.microsoft.com/office/powerpoint/2010/main" val="691783419"/>
              </p:ext>
            </p:extLst>
          </p:nvPr>
        </p:nvGraphicFramePr>
        <p:xfrm>
          <a:off x="762000" y="1513723"/>
          <a:ext cx="6049963" cy="1573965"/>
        </p:xfrm>
        <a:graphic>
          <a:graphicData uri="http://schemas.openxmlformats.org/presentationml/2006/ole">
            <mc:AlternateContent xmlns:mc="http://schemas.openxmlformats.org/markup-compatibility/2006">
              <mc:Choice xmlns:v="urn:schemas-microsoft-com:vml" Requires="v">
                <p:oleObj spid="_x0000_s280664" name="Equation" r:id="rId7" imgW="4114800" imgH="1066680" progId="Equation.DSMT4">
                  <p:embed/>
                </p:oleObj>
              </mc:Choice>
              <mc:Fallback>
                <p:oleObj name="Equation" r:id="rId7" imgW="4114800" imgH="1066680" progId="Equation.DSMT4">
                  <p:embed/>
                  <p:pic>
                    <p:nvPicPr>
                      <p:cNvPr id="151556" name="Object 4"/>
                      <p:cNvPicPr>
                        <a:picLocks noChangeAspect="1" noChangeArrowheads="1"/>
                      </p:cNvPicPr>
                      <p:nvPr/>
                    </p:nvPicPr>
                    <p:blipFill>
                      <a:blip r:embed="rId8"/>
                      <a:srcRect/>
                      <a:stretch>
                        <a:fillRect/>
                      </a:stretch>
                    </p:blipFill>
                    <p:spPr bwMode="auto">
                      <a:xfrm>
                        <a:off x="762000" y="1513723"/>
                        <a:ext cx="6049963" cy="1573965"/>
                      </a:xfrm>
                      <a:prstGeom prst="rect">
                        <a:avLst/>
                      </a:prstGeom>
                      <a:noFill/>
                      <a:ln>
                        <a:noFill/>
                      </a:ln>
                      <a:effectLst/>
                      <a:extLst/>
                    </p:spPr>
                  </p:pic>
                </p:oleObj>
              </mc:Fallback>
            </mc:AlternateContent>
          </a:graphicData>
        </a:graphic>
      </p:graphicFrame>
      <p:graphicFrame>
        <p:nvGraphicFramePr>
          <p:cNvPr id="151557" name="Object 5"/>
          <p:cNvGraphicFramePr>
            <a:graphicFrameLocks noChangeAspect="1"/>
          </p:cNvGraphicFramePr>
          <p:nvPr/>
        </p:nvGraphicFramePr>
        <p:xfrm>
          <a:off x="468313" y="3303588"/>
          <a:ext cx="7874000" cy="901700"/>
        </p:xfrm>
        <a:graphic>
          <a:graphicData uri="http://schemas.openxmlformats.org/presentationml/2006/ole">
            <mc:AlternateContent xmlns:mc="http://schemas.openxmlformats.org/markup-compatibility/2006">
              <mc:Choice xmlns:v="urn:schemas-microsoft-com:vml" Requires="v">
                <p:oleObj spid="_x0000_s280665" name="公式" r:id="rId9" imgW="8131175" imgH="934085" progId="Equation.3">
                  <p:embed/>
                </p:oleObj>
              </mc:Choice>
              <mc:Fallback>
                <p:oleObj name="公式" r:id="rId9" imgW="8131175" imgH="934085" progId="Equation.3">
                  <p:embed/>
                  <p:pic>
                    <p:nvPicPr>
                      <p:cNvPr id="151557"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8313" y="3303588"/>
                        <a:ext cx="7874000" cy="901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1558" name="Object 6"/>
          <p:cNvGraphicFramePr>
            <a:graphicFrameLocks noChangeAspect="1"/>
          </p:cNvGraphicFramePr>
          <p:nvPr/>
        </p:nvGraphicFramePr>
        <p:xfrm>
          <a:off x="3995738" y="4305300"/>
          <a:ext cx="2197100" cy="457200"/>
        </p:xfrm>
        <a:graphic>
          <a:graphicData uri="http://schemas.openxmlformats.org/presentationml/2006/ole">
            <mc:AlternateContent xmlns:mc="http://schemas.openxmlformats.org/markup-compatibility/2006">
              <mc:Choice xmlns:v="urn:schemas-microsoft-com:vml" Requires="v">
                <p:oleObj spid="_x0000_s280666" name="公式" r:id="rId11" imgW="2271395" imgH="471805" progId="Equation.3">
                  <p:embed/>
                </p:oleObj>
              </mc:Choice>
              <mc:Fallback>
                <p:oleObj name="公式" r:id="rId11" imgW="2271395" imgH="471805" progId="Equation.3">
                  <p:embed/>
                  <p:pic>
                    <p:nvPicPr>
                      <p:cNvPr id="151558" name="Object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995738" y="4305300"/>
                        <a:ext cx="21971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1559" name="Object 7"/>
          <p:cNvGraphicFramePr>
            <a:graphicFrameLocks noChangeAspect="1"/>
          </p:cNvGraphicFramePr>
          <p:nvPr/>
        </p:nvGraphicFramePr>
        <p:xfrm>
          <a:off x="588963" y="4978400"/>
          <a:ext cx="5029200" cy="482600"/>
        </p:xfrm>
        <a:graphic>
          <a:graphicData uri="http://schemas.openxmlformats.org/presentationml/2006/ole">
            <mc:AlternateContent xmlns:mc="http://schemas.openxmlformats.org/markup-compatibility/2006">
              <mc:Choice xmlns:v="urn:schemas-microsoft-com:vml" Requires="v">
                <p:oleObj spid="_x0000_s280667" name="公式" r:id="rId13" imgW="5191125" imgH="501650" progId="Equation.3">
                  <p:embed/>
                </p:oleObj>
              </mc:Choice>
              <mc:Fallback>
                <p:oleObj name="公式" r:id="rId13" imgW="5191125" imgH="501650" progId="Equation.3">
                  <p:embed/>
                  <p:pic>
                    <p:nvPicPr>
                      <p:cNvPr id="151559" name="Object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88963" y="4978400"/>
                        <a:ext cx="50292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1560" name="Object 8"/>
          <p:cNvGraphicFramePr>
            <a:graphicFrameLocks noChangeAspect="1"/>
          </p:cNvGraphicFramePr>
          <p:nvPr/>
        </p:nvGraphicFramePr>
        <p:xfrm>
          <a:off x="1524000" y="5613400"/>
          <a:ext cx="4876800" cy="1104900"/>
        </p:xfrm>
        <a:graphic>
          <a:graphicData uri="http://schemas.openxmlformats.org/presentationml/2006/ole">
            <mc:AlternateContent xmlns:mc="http://schemas.openxmlformats.org/markup-compatibility/2006">
              <mc:Choice xmlns:v="urn:schemas-microsoft-com:vml" Requires="v">
                <p:oleObj spid="_x0000_s280668" name="Equation" r:id="rId15" imgW="2084705" imgH="471805" progId="Equation.DSMT4">
                  <p:embed/>
                </p:oleObj>
              </mc:Choice>
              <mc:Fallback>
                <p:oleObj name="Equation" r:id="rId15" imgW="2084705" imgH="471805" progId="Equation.DSMT4">
                  <p:embed/>
                  <p:pic>
                    <p:nvPicPr>
                      <p:cNvPr id="151560" name="Object 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524000" y="5613400"/>
                        <a:ext cx="4876800" cy="1104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77840107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Text Box 2"/>
          <p:cNvSpPr txBox="1">
            <a:spLocks noChangeArrowheads="1"/>
          </p:cNvSpPr>
          <p:nvPr/>
        </p:nvSpPr>
        <p:spPr bwMode="auto">
          <a:xfrm>
            <a:off x="457200" y="2819400"/>
            <a:ext cx="39592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00000"/>
              </a:lnSpc>
              <a:spcBef>
                <a:spcPct val="50000"/>
              </a:spcBef>
              <a:buFontTx/>
              <a:buNone/>
            </a:pPr>
            <a:r>
              <a:rPr kumimoji="1" lang="zh-CN" altLang="en-US" sz="2800">
                <a:solidFill>
                  <a:schemeClr val="hlink"/>
                </a:solidFill>
                <a:latin typeface="Times New Roman" panose="02020603050405020304" pitchFamily="18" charset="0"/>
              </a:rPr>
              <a:t>经验分布函数</a:t>
            </a:r>
          </a:p>
        </p:txBody>
      </p:sp>
      <p:graphicFrame>
        <p:nvGraphicFramePr>
          <p:cNvPr id="186371" name="Object 3"/>
          <p:cNvGraphicFramePr>
            <a:graphicFrameLocks noChangeAspect="1"/>
          </p:cNvGraphicFramePr>
          <p:nvPr/>
        </p:nvGraphicFramePr>
        <p:xfrm>
          <a:off x="250825" y="3482975"/>
          <a:ext cx="8547100" cy="1003300"/>
        </p:xfrm>
        <a:graphic>
          <a:graphicData uri="http://schemas.openxmlformats.org/presentationml/2006/ole">
            <mc:AlternateContent xmlns:mc="http://schemas.openxmlformats.org/markup-compatibility/2006">
              <mc:Choice xmlns:v="urn:schemas-microsoft-com:vml" Requires="v">
                <p:oleObj spid="_x0000_s218198" name="公式" r:id="rId3" imgW="8819515" imgH="1032510" progId="Equation.3">
                  <p:embed/>
                </p:oleObj>
              </mc:Choice>
              <mc:Fallback>
                <p:oleObj name="公式" r:id="rId3" imgW="8819515" imgH="1032510" progId="Equation.3">
                  <p:embed/>
                  <p:pic>
                    <p:nvPicPr>
                      <p:cNvPr id="186371"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3482975"/>
                        <a:ext cx="8547100" cy="1003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6372" name="Object 4"/>
          <p:cNvGraphicFramePr>
            <a:graphicFrameLocks noChangeAspect="1"/>
          </p:cNvGraphicFramePr>
          <p:nvPr/>
        </p:nvGraphicFramePr>
        <p:xfrm>
          <a:off x="1020763" y="4624388"/>
          <a:ext cx="5308600" cy="1384300"/>
        </p:xfrm>
        <a:graphic>
          <a:graphicData uri="http://schemas.openxmlformats.org/presentationml/2006/ole">
            <mc:AlternateContent xmlns:mc="http://schemas.openxmlformats.org/markup-compatibility/2006">
              <mc:Choice xmlns:v="urn:schemas-microsoft-com:vml" Requires="v">
                <p:oleObj spid="_x0000_s218199" name="公式" r:id="rId5" imgW="5476875" imgH="1425575" progId="Equation.3">
                  <p:embed/>
                </p:oleObj>
              </mc:Choice>
              <mc:Fallback>
                <p:oleObj name="公式" r:id="rId5" imgW="5476875" imgH="1425575" progId="Equation.3">
                  <p:embed/>
                  <p:pic>
                    <p:nvPicPr>
                      <p:cNvPr id="186372"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0763" y="4624388"/>
                        <a:ext cx="5308600" cy="1384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6374" name="Text Box 6"/>
          <p:cNvSpPr txBox="1">
            <a:spLocks noChangeArrowheads="1"/>
          </p:cNvSpPr>
          <p:nvPr/>
        </p:nvSpPr>
        <p:spPr bwMode="auto">
          <a:xfrm>
            <a:off x="457200" y="712751"/>
            <a:ext cx="7148512"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0"/>
              </a:spcBef>
              <a:buFontTx/>
              <a:buNone/>
            </a:pPr>
            <a:r>
              <a:rPr kumimoji="1" lang="zh-CN" altLang="en-US" sz="2800" dirty="0">
                <a:solidFill>
                  <a:schemeClr val="hlink"/>
                </a:solidFill>
                <a:latin typeface="Times New Roman" panose="02020603050405020304" pitchFamily="18" charset="0"/>
              </a:rPr>
              <a:t>样本的联合概率密度函数（连续型）</a:t>
            </a:r>
          </a:p>
          <a:p>
            <a:pPr eaLnBrk="0" hangingPunct="0">
              <a:spcBef>
                <a:spcPct val="0"/>
              </a:spcBef>
              <a:buFontTx/>
              <a:buNone/>
            </a:pPr>
            <a:r>
              <a:rPr kumimoji="1" lang="zh-CN" altLang="en-US" sz="2800" dirty="0">
                <a:solidFill>
                  <a:schemeClr val="hlink"/>
                </a:solidFill>
                <a:latin typeface="Times New Roman" panose="02020603050405020304" pitchFamily="18" charset="0"/>
              </a:rPr>
              <a:t>        或联合分布律（离散型</a:t>
            </a:r>
            <a:r>
              <a:rPr kumimoji="1" lang="zh-CN" altLang="en-US" sz="2800" dirty="0" smtClean="0">
                <a:solidFill>
                  <a:schemeClr val="hlink"/>
                </a:solidFill>
                <a:latin typeface="Times New Roman" panose="02020603050405020304" pitchFamily="18" charset="0"/>
              </a:rPr>
              <a:t>）</a:t>
            </a:r>
            <a:endParaRPr kumimoji="1" lang="zh-CN" altLang="en-US" sz="2800" dirty="0">
              <a:solidFill>
                <a:schemeClr val="hlink"/>
              </a:solidFill>
              <a:latin typeface="Times New Roman" panose="02020603050405020304" pitchFamily="18" charset="0"/>
            </a:endParaRPr>
          </a:p>
        </p:txBody>
      </p:sp>
      <p:sp>
        <p:nvSpPr>
          <p:cNvPr id="2" name="矩形 1"/>
          <p:cNvSpPr/>
          <p:nvPr/>
        </p:nvSpPr>
        <p:spPr>
          <a:xfrm>
            <a:off x="1219200" y="1876632"/>
            <a:ext cx="5474576" cy="523220"/>
          </a:xfrm>
          <a:prstGeom prst="rect">
            <a:avLst/>
          </a:prstGeom>
        </p:spPr>
        <p:txBody>
          <a:bodyPr wrap="none">
            <a:spAutoFit/>
          </a:bodyPr>
          <a:lstStyle/>
          <a:p>
            <a:r>
              <a:rPr kumimoji="1" lang="en-US" altLang="zh-CN" dirty="0" smtClean="0"/>
              <a:t>(</a:t>
            </a:r>
            <a:r>
              <a:rPr kumimoji="1" lang="zh-CN" altLang="en-US" dirty="0" smtClean="0">
                <a:solidFill>
                  <a:srgbClr val="FF0000"/>
                </a:solidFill>
              </a:rPr>
              <a:t>主要用于求参数的最大似然估计</a:t>
            </a:r>
            <a:r>
              <a:rPr kumimoji="1" lang="en-US" altLang="zh-CN" dirty="0" smtClean="0"/>
              <a:t>)</a:t>
            </a:r>
            <a:endParaRPr kumimoji="1" lang="zh-CN" altLang="en-US" dirty="0"/>
          </a:p>
        </p:txBody>
      </p:sp>
    </p:spTree>
    <p:extLst>
      <p:ext uri="{BB962C8B-B14F-4D97-AF65-F5344CB8AC3E}">
        <p14:creationId xmlns:p14="http://schemas.microsoft.com/office/powerpoint/2010/main" val="4231109887"/>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AutoShape 2"/>
          <p:cNvSpPr/>
          <p:nvPr/>
        </p:nvSpPr>
        <p:spPr bwMode="auto">
          <a:xfrm>
            <a:off x="2381250" y="1925638"/>
            <a:ext cx="457200" cy="3048000"/>
          </a:xfrm>
          <a:prstGeom prst="leftBrace">
            <a:avLst>
              <a:gd name="adj1" fmla="val 55556"/>
              <a:gd name="adj2" fmla="val 50000"/>
            </a:avLst>
          </a:prstGeom>
          <a:solidFill>
            <a:schemeClr val="bg1"/>
          </a:solidFill>
          <a:ln w="38100">
            <a:solidFill>
              <a:srgbClr val="FF33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8051" name="Text Box 3"/>
          <p:cNvSpPr txBox="1">
            <a:spLocks noChangeArrowheads="1"/>
          </p:cNvSpPr>
          <p:nvPr/>
        </p:nvSpPr>
        <p:spPr bwMode="auto">
          <a:xfrm>
            <a:off x="2914650" y="1508125"/>
            <a:ext cx="2301875" cy="13112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kumimoji="1" lang="zh-CN" altLang="en-US" sz="4000" b="1">
                <a:solidFill>
                  <a:schemeClr val="tx2"/>
                </a:solidFill>
                <a:latin typeface="Times New Roman" panose="02020603050405020304" pitchFamily="18" charset="0"/>
                <a:ea typeface="楷体_GB2312" pitchFamily="1" charset="-122"/>
              </a:rPr>
              <a:t>参数估计</a:t>
            </a:r>
          </a:p>
          <a:p>
            <a:pPr algn="ctr"/>
            <a:r>
              <a:rPr kumimoji="1" lang="zh-CN" altLang="en-US" sz="4000" b="1">
                <a:solidFill>
                  <a:schemeClr val="tx2"/>
                </a:solidFill>
                <a:latin typeface="Times New Roman" panose="02020603050405020304" pitchFamily="18" charset="0"/>
                <a:ea typeface="楷体_GB2312" pitchFamily="1" charset="-122"/>
              </a:rPr>
              <a:t>问题</a:t>
            </a:r>
          </a:p>
        </p:txBody>
      </p:sp>
      <p:sp>
        <p:nvSpPr>
          <p:cNvPr id="258052" name="Text Box 4"/>
          <p:cNvSpPr txBox="1">
            <a:spLocks noChangeArrowheads="1"/>
          </p:cNvSpPr>
          <p:nvPr/>
        </p:nvSpPr>
        <p:spPr bwMode="auto">
          <a:xfrm>
            <a:off x="2960688" y="4098925"/>
            <a:ext cx="2255837" cy="13112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kumimoji="1" lang="zh-CN" altLang="en-US" sz="4000" b="1">
                <a:solidFill>
                  <a:schemeClr val="tx2"/>
                </a:solidFill>
                <a:latin typeface="Times New Roman" panose="02020603050405020304" pitchFamily="18" charset="0"/>
                <a:ea typeface="楷体_GB2312" pitchFamily="1" charset="-122"/>
              </a:rPr>
              <a:t>假设检验问题</a:t>
            </a:r>
            <a:endParaRPr kumimoji="1" lang="zh-CN" altLang="en-US" sz="4000">
              <a:solidFill>
                <a:schemeClr val="tx2"/>
              </a:solidFill>
              <a:latin typeface="Times New Roman" panose="02020603050405020304" pitchFamily="18" charset="0"/>
              <a:ea typeface="楷体_GB2312" pitchFamily="1" charset="-122"/>
            </a:endParaRPr>
          </a:p>
        </p:txBody>
      </p:sp>
      <p:sp>
        <p:nvSpPr>
          <p:cNvPr id="258053" name="AutoShape 5"/>
          <p:cNvSpPr/>
          <p:nvPr/>
        </p:nvSpPr>
        <p:spPr bwMode="auto">
          <a:xfrm>
            <a:off x="5276850" y="1316038"/>
            <a:ext cx="457200" cy="1981200"/>
          </a:xfrm>
          <a:prstGeom prst="leftBrace">
            <a:avLst>
              <a:gd name="adj1" fmla="val 36111"/>
              <a:gd name="adj2" fmla="val 50000"/>
            </a:avLst>
          </a:prstGeom>
          <a:solidFill>
            <a:schemeClr val="bg1"/>
          </a:solidFill>
          <a:ln w="38100">
            <a:solidFill>
              <a:srgbClr val="FF33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8054" name="Text Box 6"/>
          <p:cNvSpPr txBox="1">
            <a:spLocks noChangeArrowheads="1"/>
          </p:cNvSpPr>
          <p:nvPr/>
        </p:nvSpPr>
        <p:spPr bwMode="auto">
          <a:xfrm>
            <a:off x="5886450" y="977900"/>
            <a:ext cx="1712913" cy="7016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4000" b="1">
                <a:solidFill>
                  <a:schemeClr val="tx2"/>
                </a:solidFill>
                <a:latin typeface="Times New Roman" panose="02020603050405020304" pitchFamily="18" charset="0"/>
                <a:ea typeface="楷体_GB2312" pitchFamily="1" charset="-122"/>
              </a:rPr>
              <a:t>点估计</a:t>
            </a:r>
          </a:p>
        </p:txBody>
      </p:sp>
      <p:sp>
        <p:nvSpPr>
          <p:cNvPr id="258055" name="Text Box 7"/>
          <p:cNvSpPr txBox="1">
            <a:spLocks noChangeArrowheads="1"/>
          </p:cNvSpPr>
          <p:nvPr/>
        </p:nvSpPr>
        <p:spPr bwMode="auto">
          <a:xfrm>
            <a:off x="5886450" y="2806700"/>
            <a:ext cx="2222500" cy="7016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kumimoji="1" lang="zh-CN" altLang="en-US" sz="4000" b="1">
                <a:solidFill>
                  <a:schemeClr val="tx2"/>
                </a:solidFill>
                <a:latin typeface="Times New Roman" panose="02020603050405020304" pitchFamily="18" charset="0"/>
                <a:ea typeface="楷体_GB2312" pitchFamily="1" charset="-122"/>
              </a:rPr>
              <a:t>区间估计</a:t>
            </a:r>
          </a:p>
        </p:txBody>
      </p:sp>
      <p:sp>
        <p:nvSpPr>
          <p:cNvPr id="258060" name="Text Box 12"/>
          <p:cNvSpPr txBox="1">
            <a:spLocks noChangeArrowheads="1"/>
          </p:cNvSpPr>
          <p:nvPr/>
        </p:nvSpPr>
        <p:spPr bwMode="auto">
          <a:xfrm>
            <a:off x="857250" y="2763838"/>
            <a:ext cx="13716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kumimoji="1" lang="zh-CN" altLang="en-US" sz="4000" b="1">
                <a:solidFill>
                  <a:schemeClr val="tx2"/>
                </a:solidFill>
                <a:latin typeface="Times New Roman" panose="02020603050405020304" pitchFamily="18" charset="0"/>
                <a:ea typeface="楷体_GB2312" pitchFamily="1" charset="-122"/>
              </a:rPr>
              <a:t>统计</a:t>
            </a:r>
          </a:p>
          <a:p>
            <a:r>
              <a:rPr kumimoji="1" lang="zh-CN" altLang="en-US" sz="4000" b="1">
                <a:solidFill>
                  <a:schemeClr val="tx2"/>
                </a:solidFill>
                <a:latin typeface="Times New Roman" panose="02020603050405020304" pitchFamily="18" charset="0"/>
                <a:ea typeface="楷体_GB2312" pitchFamily="1" charset="-122"/>
              </a:rPr>
              <a:t>推断</a:t>
            </a:r>
          </a:p>
        </p:txBody>
      </p:sp>
    </p:spTree>
    <p:extLst>
      <p:ext uri="{BB962C8B-B14F-4D97-AF65-F5344CB8AC3E}">
        <p14:creationId xmlns:p14="http://schemas.microsoft.com/office/powerpoint/2010/main" val="2202358890"/>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259075" name="Object 3"/>
          <p:cNvGraphicFramePr>
            <a:graphicFrameLocks noGrp="1" noChangeAspect="1"/>
          </p:cNvGraphicFramePr>
          <p:nvPr>
            <p:ph idx="1"/>
          </p:nvPr>
        </p:nvGraphicFramePr>
        <p:xfrm>
          <a:off x="685800" y="533400"/>
          <a:ext cx="8001000" cy="5665788"/>
        </p:xfrm>
        <a:graphic>
          <a:graphicData uri="http://schemas.openxmlformats.org/presentationml/2006/ole">
            <mc:AlternateContent xmlns:mc="http://schemas.openxmlformats.org/markup-compatibility/2006">
              <mc:Choice xmlns:v="urn:schemas-microsoft-com:vml" Requires="v">
                <p:oleObj spid="_x0000_s219179" name="Equation" r:id="rId3" imgW="3372485" imgH="2389505" progId="Equation.DSMT4">
                  <p:embed/>
                </p:oleObj>
              </mc:Choice>
              <mc:Fallback>
                <p:oleObj name="Equation" r:id="rId3" imgW="3372485" imgH="2389505" progId="Equation.DSMT4">
                  <p:embed/>
                  <p:pic>
                    <p:nvPicPr>
                      <p:cNvPr id="259075"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533400"/>
                        <a:ext cx="8001000" cy="5665788"/>
                      </a:xfrm>
                      <a:prstGeom prst="rect">
                        <a:avLst/>
                      </a:prstGeom>
                    </p:spPr>
                  </p:pic>
                </p:oleObj>
              </mc:Fallback>
            </mc:AlternateContent>
          </a:graphicData>
        </a:graphic>
      </p:graphicFrame>
    </p:spTree>
    <p:extLst>
      <p:ext uri="{BB962C8B-B14F-4D97-AF65-F5344CB8AC3E}">
        <p14:creationId xmlns:p14="http://schemas.microsoft.com/office/powerpoint/2010/main" val="1757586346"/>
      </p:ext>
    </p:extLst>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100" name="Rectangle 4"/>
          <p:cNvSpPr>
            <a:spLocks noChangeArrowheads="1"/>
          </p:cNvSpPr>
          <p:nvPr/>
        </p:nvSpPr>
        <p:spPr bwMode="auto">
          <a:xfrm>
            <a:off x="1042988" y="609600"/>
            <a:ext cx="528161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kumimoji="1" lang="zh-CN" altLang="en-US" sz="2800" b="1" dirty="0">
                <a:solidFill>
                  <a:schemeClr val="hlink"/>
                </a:solidFill>
                <a:latin typeface="Times New Roman" panose="02020603050405020304" pitchFamily="18" charset="0"/>
              </a:rPr>
              <a:t>矩估计法的具体做法如下：</a:t>
            </a:r>
          </a:p>
        </p:txBody>
      </p:sp>
      <p:sp>
        <p:nvSpPr>
          <p:cNvPr id="260102" name="Rectangle 6"/>
          <p:cNvSpPr>
            <a:spLocks noChangeArrowheads="1"/>
          </p:cNvSpPr>
          <p:nvPr/>
        </p:nvSpPr>
        <p:spPr bwMode="auto">
          <a:xfrm>
            <a:off x="898525" y="1160649"/>
            <a:ext cx="792162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kumimoji="1" lang="en-US" altLang="zh-CN" sz="2800" b="1" dirty="0">
                <a:latin typeface="Times New Roman" panose="02020603050405020304" pitchFamily="18" charset="0"/>
              </a:rPr>
              <a:t> </a:t>
            </a:r>
            <a:r>
              <a:rPr kumimoji="1" lang="zh-CN" altLang="en-US" sz="2800" b="1" dirty="0">
                <a:latin typeface="Times New Roman" panose="02020603050405020304" pitchFamily="18" charset="0"/>
              </a:rPr>
              <a:t>设总体的分布函数中含有</a:t>
            </a:r>
            <a:r>
              <a:rPr kumimoji="1" lang="en-US" altLang="zh-CN" sz="2800" b="1" i="1" dirty="0">
                <a:latin typeface="Times New Roman" panose="02020603050405020304" pitchFamily="18" charset="0"/>
              </a:rPr>
              <a:t>k</a:t>
            </a:r>
            <a:r>
              <a:rPr kumimoji="1" lang="zh-CN" altLang="en-US" sz="2800" b="1" dirty="0">
                <a:latin typeface="Times New Roman" panose="02020603050405020304" pitchFamily="18" charset="0"/>
              </a:rPr>
              <a:t>个未知参数                   </a:t>
            </a:r>
            <a:r>
              <a:rPr kumimoji="1" lang="en-US" altLang="zh-CN" sz="2800" b="1" dirty="0" smtClean="0">
                <a:latin typeface="Times New Roman" panose="02020603050405020304" pitchFamily="18" charset="0"/>
              </a:rPr>
              <a:t> </a:t>
            </a:r>
            <a:endParaRPr kumimoji="1" lang="en-US" altLang="zh-CN" sz="2800" b="1" dirty="0">
              <a:latin typeface="Times New Roman" panose="02020603050405020304" pitchFamily="18" charset="0"/>
            </a:endParaRPr>
          </a:p>
        </p:txBody>
      </p:sp>
      <p:sp>
        <p:nvSpPr>
          <p:cNvPr id="260103" name="Rectangle 7"/>
          <p:cNvSpPr>
            <a:spLocks noChangeArrowheads="1"/>
          </p:cNvSpPr>
          <p:nvPr/>
        </p:nvSpPr>
        <p:spPr bwMode="auto">
          <a:xfrm>
            <a:off x="304800" y="1813018"/>
            <a:ext cx="49688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kumimoji="1" lang="zh-CN" altLang="en-US" sz="2800" b="1" dirty="0">
                <a:latin typeface="Times New Roman" panose="02020603050405020304" pitchFamily="18" charset="0"/>
              </a:rPr>
              <a:t>那么它的前</a:t>
            </a:r>
            <a:r>
              <a:rPr kumimoji="1" lang="en-US" altLang="zh-CN" sz="2800" b="1" i="1" dirty="0">
                <a:latin typeface="Times New Roman" panose="02020603050405020304" pitchFamily="18" charset="0"/>
              </a:rPr>
              <a:t>k</a:t>
            </a:r>
            <a:r>
              <a:rPr kumimoji="1" lang="zh-CN" altLang="en-US" sz="2800" b="1" dirty="0">
                <a:latin typeface="Times New Roman" panose="02020603050405020304" pitchFamily="18" charset="0"/>
              </a:rPr>
              <a:t>阶矩                      </a:t>
            </a:r>
            <a:r>
              <a:rPr kumimoji="1" lang="en-US" altLang="zh-CN" sz="2800" b="1" dirty="0" smtClean="0">
                <a:latin typeface="Times New Roman" panose="02020603050405020304" pitchFamily="18" charset="0"/>
              </a:rPr>
              <a:t>,</a:t>
            </a:r>
            <a:endParaRPr kumimoji="1" lang="en-US" altLang="zh-CN" sz="2800" b="1" dirty="0">
              <a:latin typeface="Times New Roman" panose="02020603050405020304" pitchFamily="18" charset="0"/>
            </a:endParaRPr>
          </a:p>
        </p:txBody>
      </p:sp>
      <p:sp>
        <p:nvSpPr>
          <p:cNvPr id="260104" name="Rectangle 8"/>
          <p:cNvSpPr>
            <a:spLocks noChangeArrowheads="1"/>
          </p:cNvSpPr>
          <p:nvPr/>
        </p:nvSpPr>
        <p:spPr bwMode="auto">
          <a:xfrm>
            <a:off x="5047784" y="1833562"/>
            <a:ext cx="4020016"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r>
              <a:rPr kumimoji="1" lang="zh-CN" altLang="en-US" sz="2800" b="1" dirty="0">
                <a:latin typeface="Times New Roman" panose="02020603050405020304" pitchFamily="18" charset="0"/>
              </a:rPr>
              <a:t>一般都是这 </a:t>
            </a:r>
            <a:r>
              <a:rPr kumimoji="1" lang="en-US" altLang="zh-CN" sz="2800" b="1" i="1" dirty="0">
                <a:latin typeface="Times New Roman" panose="02020603050405020304" pitchFamily="18" charset="0"/>
              </a:rPr>
              <a:t>k </a:t>
            </a:r>
            <a:r>
              <a:rPr kumimoji="1" lang="zh-CN" altLang="en-US" sz="2800" b="1" dirty="0">
                <a:latin typeface="Times New Roman" panose="02020603050405020304" pitchFamily="18" charset="0"/>
              </a:rPr>
              <a:t>个参数的</a:t>
            </a:r>
          </a:p>
        </p:txBody>
      </p:sp>
      <p:graphicFrame>
        <p:nvGraphicFramePr>
          <p:cNvPr id="260105" name="Object 9"/>
          <p:cNvGraphicFramePr>
            <a:graphicFrameLocks noChangeAspect="1"/>
          </p:cNvGraphicFramePr>
          <p:nvPr>
            <p:extLst>
              <p:ext uri="{D42A27DB-BD31-4B8C-83A1-F6EECF244321}">
                <p14:modId xmlns:p14="http://schemas.microsoft.com/office/powerpoint/2010/main" val="3871354447"/>
              </p:ext>
            </p:extLst>
          </p:nvPr>
        </p:nvGraphicFramePr>
        <p:xfrm>
          <a:off x="7181850" y="1229519"/>
          <a:ext cx="1638300" cy="431800"/>
        </p:xfrm>
        <a:graphic>
          <a:graphicData uri="http://schemas.openxmlformats.org/presentationml/2006/ole">
            <mc:AlternateContent xmlns:mc="http://schemas.openxmlformats.org/markup-compatibility/2006">
              <mc:Choice xmlns:v="urn:schemas-microsoft-com:vml" Requires="v">
                <p:oleObj spid="_x0000_s220288" name="Equation" r:id="rId3" imgW="1691005" imgH="442595" progId="Equation.DSMT4">
                  <p:embed/>
                </p:oleObj>
              </mc:Choice>
              <mc:Fallback>
                <p:oleObj name="Equation" r:id="rId3" imgW="1691005" imgH="442595" progId="Equation.DSMT4">
                  <p:embed/>
                  <p:pic>
                    <p:nvPicPr>
                      <p:cNvPr id="260105"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81850" y="1229519"/>
                        <a:ext cx="1638300" cy="43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60106" name="Object 10"/>
          <p:cNvGraphicFramePr>
            <a:graphicFrameLocks noChangeAspect="1"/>
          </p:cNvGraphicFramePr>
          <p:nvPr>
            <p:extLst>
              <p:ext uri="{D42A27DB-BD31-4B8C-83A1-F6EECF244321}">
                <p14:modId xmlns:p14="http://schemas.microsoft.com/office/powerpoint/2010/main" val="1228135497"/>
              </p:ext>
            </p:extLst>
          </p:nvPr>
        </p:nvGraphicFramePr>
        <p:xfrm>
          <a:off x="3162300" y="1856675"/>
          <a:ext cx="1790700" cy="431800"/>
        </p:xfrm>
        <a:graphic>
          <a:graphicData uri="http://schemas.openxmlformats.org/presentationml/2006/ole">
            <mc:AlternateContent xmlns:mc="http://schemas.openxmlformats.org/markup-compatibility/2006">
              <mc:Choice xmlns:v="urn:schemas-microsoft-com:vml" Requires="v">
                <p:oleObj spid="_x0000_s220289" name="Equation" r:id="rId5" imgW="1848485" imgH="442595" progId="Equation.DSMT4">
                  <p:embed/>
                </p:oleObj>
              </mc:Choice>
              <mc:Fallback>
                <p:oleObj name="Equation" r:id="rId5" imgW="1848485" imgH="442595" progId="Equation.DSMT4">
                  <p:embed/>
                  <p:pic>
                    <p:nvPicPr>
                      <p:cNvPr id="260106" name="Object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62300" y="1856675"/>
                        <a:ext cx="1790700" cy="43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60108" name="Text Box 12"/>
          <p:cNvSpPr txBox="1">
            <a:spLocks noChangeArrowheads="1"/>
          </p:cNvSpPr>
          <p:nvPr/>
        </p:nvSpPr>
        <p:spPr bwMode="auto">
          <a:xfrm>
            <a:off x="228600" y="2667000"/>
            <a:ext cx="3352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zh-CN" altLang="en-US" sz="2800" b="1" dirty="0">
                <a:latin typeface="Times New Roman" panose="02020603050405020304" pitchFamily="18" charset="0"/>
              </a:rPr>
              <a:t>函数</a:t>
            </a:r>
            <a:r>
              <a:rPr kumimoji="1" lang="en-US" altLang="zh-CN" sz="2800" b="1" dirty="0">
                <a:latin typeface="Times New Roman" panose="02020603050405020304" pitchFamily="18" charset="0"/>
              </a:rPr>
              <a:t>,</a:t>
            </a:r>
            <a:r>
              <a:rPr kumimoji="1" lang="zh-CN" altLang="en-US" sz="2800" b="1" dirty="0">
                <a:latin typeface="Times New Roman" panose="02020603050405020304" pitchFamily="18" charset="0"/>
              </a:rPr>
              <a:t>记为：</a:t>
            </a:r>
          </a:p>
        </p:txBody>
      </p:sp>
      <p:graphicFrame>
        <p:nvGraphicFramePr>
          <p:cNvPr id="260109" name="Object 13"/>
          <p:cNvGraphicFramePr>
            <a:graphicFrameLocks noChangeAspect="1"/>
          </p:cNvGraphicFramePr>
          <p:nvPr>
            <p:extLst>
              <p:ext uri="{D42A27DB-BD31-4B8C-83A1-F6EECF244321}">
                <p14:modId xmlns:p14="http://schemas.microsoft.com/office/powerpoint/2010/main" val="2278496667"/>
              </p:ext>
            </p:extLst>
          </p:nvPr>
        </p:nvGraphicFramePr>
        <p:xfrm>
          <a:off x="2286000" y="2544764"/>
          <a:ext cx="4495800" cy="1981630"/>
        </p:xfrm>
        <a:graphic>
          <a:graphicData uri="http://schemas.openxmlformats.org/presentationml/2006/ole">
            <mc:AlternateContent xmlns:mc="http://schemas.openxmlformats.org/markup-compatibility/2006">
              <mc:Choice xmlns:v="urn:schemas-microsoft-com:vml" Requires="v">
                <p:oleObj spid="_x0000_s220290" name="Equation" r:id="rId7" imgW="1563370" imgH="815975" progId="Equation.3">
                  <p:embed/>
                </p:oleObj>
              </mc:Choice>
              <mc:Fallback>
                <p:oleObj name="Equation" r:id="rId7" imgW="1563370" imgH="815975" progId="Equation.3">
                  <p:embed/>
                  <p:pic>
                    <p:nvPicPr>
                      <p:cNvPr id="260109" name="Object 1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86000" y="2544764"/>
                        <a:ext cx="4495800" cy="1981630"/>
                      </a:xfrm>
                      <a:prstGeom prst="rect">
                        <a:avLst/>
                      </a:prstGeom>
                      <a:noFill/>
                      <a:ln>
                        <a:noFill/>
                      </a:ln>
                      <a:effectLst/>
                      <a:extLst/>
                    </p:spPr>
                  </p:pic>
                </p:oleObj>
              </mc:Fallback>
            </mc:AlternateContent>
          </a:graphicData>
        </a:graphic>
      </p:graphicFrame>
      <p:sp>
        <p:nvSpPr>
          <p:cNvPr id="260110" name="Rectangle 14"/>
          <p:cNvSpPr>
            <a:spLocks noChangeArrowheads="1"/>
          </p:cNvSpPr>
          <p:nvPr/>
        </p:nvSpPr>
        <p:spPr bwMode="auto">
          <a:xfrm>
            <a:off x="56869" y="4856781"/>
            <a:ext cx="352901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kumimoji="1" lang="zh-CN" altLang="en-US" sz="2800" b="1" dirty="0">
                <a:latin typeface="Times New Roman" panose="02020603050405020304" pitchFamily="18" charset="0"/>
              </a:rPr>
              <a:t>从这 </a:t>
            </a:r>
            <a:r>
              <a:rPr kumimoji="1" lang="en-US" altLang="zh-CN" sz="2800" b="1" i="1" dirty="0">
                <a:latin typeface="Times New Roman" panose="02020603050405020304" pitchFamily="18" charset="0"/>
              </a:rPr>
              <a:t>k </a:t>
            </a:r>
            <a:r>
              <a:rPr kumimoji="1" lang="zh-CN" altLang="en-US" sz="2800" b="1" dirty="0">
                <a:latin typeface="Times New Roman" panose="02020603050405020304" pitchFamily="18" charset="0"/>
              </a:rPr>
              <a:t>个方程中解出</a:t>
            </a:r>
            <a:endParaRPr kumimoji="1" lang="zh-CN" altLang="en-US" sz="2800" dirty="0">
              <a:latin typeface="Times New Roman" panose="02020603050405020304" pitchFamily="18" charset="0"/>
            </a:endParaRPr>
          </a:p>
        </p:txBody>
      </p:sp>
    </p:spTree>
    <p:extLst>
      <p:ext uri="{BB962C8B-B14F-4D97-AF65-F5344CB8AC3E}">
        <p14:creationId xmlns:p14="http://schemas.microsoft.com/office/powerpoint/2010/main" val="495518368"/>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8" name="Rectangle 6"/>
          <p:cNvSpPr>
            <a:spLocks noChangeArrowheads="1"/>
          </p:cNvSpPr>
          <p:nvPr/>
        </p:nvSpPr>
        <p:spPr bwMode="auto">
          <a:xfrm>
            <a:off x="5459413" y="4808538"/>
            <a:ext cx="184943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kumimoji="1" lang="en-US" altLang="zh-CN" sz="3200" b="1" i="1">
                <a:solidFill>
                  <a:schemeClr val="accent2"/>
                </a:solidFill>
                <a:latin typeface="Times New Roman" panose="02020603050405020304" pitchFamily="18" charset="0"/>
              </a:rPr>
              <a:t>j</a:t>
            </a:r>
            <a:r>
              <a:rPr kumimoji="1" lang="en-US" altLang="zh-CN" sz="3200" b="1">
                <a:solidFill>
                  <a:schemeClr val="accent2"/>
                </a:solidFill>
                <a:latin typeface="Times New Roman" panose="02020603050405020304" pitchFamily="18" charset="0"/>
              </a:rPr>
              <a:t>=1,2,…,</a:t>
            </a:r>
            <a:r>
              <a:rPr kumimoji="1" lang="en-US" altLang="zh-CN" sz="3200" b="1" i="1">
                <a:solidFill>
                  <a:schemeClr val="accent2"/>
                </a:solidFill>
                <a:latin typeface="Times New Roman" panose="02020603050405020304" pitchFamily="18" charset="0"/>
              </a:rPr>
              <a:t>k</a:t>
            </a:r>
            <a:endParaRPr kumimoji="1" lang="en-US" altLang="zh-CN" sz="3200" b="1">
              <a:solidFill>
                <a:schemeClr val="accent2"/>
              </a:solidFill>
              <a:latin typeface="Times New Roman" panose="02020603050405020304" pitchFamily="18" charset="0"/>
            </a:endParaRPr>
          </a:p>
        </p:txBody>
      </p:sp>
      <p:grpSp>
        <p:nvGrpSpPr>
          <p:cNvPr id="120841" name="Group 9"/>
          <p:cNvGrpSpPr/>
          <p:nvPr/>
        </p:nvGrpSpPr>
        <p:grpSpPr bwMode="auto">
          <a:xfrm>
            <a:off x="611188" y="3371850"/>
            <a:ext cx="7921625" cy="604838"/>
            <a:chOff x="385" y="2296"/>
            <a:chExt cx="4990" cy="381"/>
          </a:xfrm>
        </p:grpSpPr>
        <p:sp>
          <p:nvSpPr>
            <p:cNvPr id="120842" name="Rectangle 10"/>
            <p:cNvSpPr>
              <a:spLocks noChangeArrowheads="1"/>
            </p:cNvSpPr>
            <p:nvPr/>
          </p:nvSpPr>
          <p:spPr bwMode="auto">
            <a:xfrm>
              <a:off x="385" y="2296"/>
              <a:ext cx="4990" cy="3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eaLnBrk="0" hangingPunct="0">
                <a:lnSpc>
                  <a:spcPct val="120000"/>
                </a:lnSpc>
              </a:pPr>
              <a:r>
                <a:rPr kumimoji="1" lang="zh-CN" altLang="en-US" sz="2800" b="1">
                  <a:latin typeface="Times New Roman" panose="02020603050405020304" pitchFamily="18" charset="0"/>
                </a:rPr>
                <a:t>那么用诸      的估计量 </a:t>
              </a:r>
              <a:r>
                <a:rPr kumimoji="1" lang="en-US" altLang="zh-CN" sz="2800" b="1" i="1">
                  <a:solidFill>
                    <a:schemeClr val="hlink"/>
                  </a:solidFill>
                  <a:latin typeface="Times New Roman" panose="02020603050405020304" pitchFamily="18" charset="0"/>
                </a:rPr>
                <a:t>A</a:t>
              </a:r>
              <a:r>
                <a:rPr kumimoji="1" lang="en-US" altLang="zh-CN" sz="2800" b="1" i="1" baseline="-25000">
                  <a:solidFill>
                    <a:schemeClr val="hlink"/>
                  </a:solidFill>
                  <a:latin typeface="Times New Roman" panose="02020603050405020304" pitchFamily="18" charset="0"/>
                </a:rPr>
                <a:t>i </a:t>
              </a:r>
              <a:r>
                <a:rPr kumimoji="1" lang="zh-CN" altLang="en-US" sz="2800" b="1">
                  <a:latin typeface="Times New Roman" panose="02020603050405020304" pitchFamily="18" charset="0"/>
                </a:rPr>
                <a:t>分别代替上式中的诸      </a:t>
              </a:r>
              <a:r>
                <a:rPr kumimoji="1" lang="en-US" altLang="zh-CN" sz="2800" b="1">
                  <a:latin typeface="Times New Roman" panose="02020603050405020304" pitchFamily="18" charset="0"/>
                </a:rPr>
                <a:t>,  </a:t>
              </a:r>
            </a:p>
          </p:txBody>
        </p:sp>
        <p:graphicFrame>
          <p:nvGraphicFramePr>
            <p:cNvPr id="120843" name="Object 11"/>
            <p:cNvGraphicFramePr>
              <a:graphicFrameLocks noChangeAspect="1"/>
            </p:cNvGraphicFramePr>
            <p:nvPr/>
          </p:nvGraphicFramePr>
          <p:xfrm>
            <a:off x="4895" y="2394"/>
            <a:ext cx="208" cy="272"/>
          </p:xfrm>
          <a:graphic>
            <a:graphicData uri="http://schemas.openxmlformats.org/presentationml/2006/ole">
              <mc:AlternateContent xmlns:mc="http://schemas.openxmlformats.org/markup-compatibility/2006">
                <mc:Choice xmlns:v="urn:schemas-microsoft-com:vml" Requires="v">
                  <p:oleObj spid="_x0000_s281652" name="Equation" r:id="rId3" imgW="344170" imgH="442595" progId="Equation.DSMT4">
                    <p:embed/>
                  </p:oleObj>
                </mc:Choice>
                <mc:Fallback>
                  <p:oleObj name="Equation" r:id="rId3" imgW="344170" imgH="442595" progId="Equation.DSMT4">
                    <p:embed/>
                    <p:pic>
                      <p:nvPicPr>
                        <p:cNvPr id="120843" name="Object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95" y="2394"/>
                          <a:ext cx="208" cy="2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0844" name="Object 12"/>
            <p:cNvGraphicFramePr>
              <a:graphicFrameLocks noChangeAspect="1"/>
            </p:cNvGraphicFramePr>
            <p:nvPr/>
          </p:nvGraphicFramePr>
          <p:xfrm>
            <a:off x="1402" y="2349"/>
            <a:ext cx="208" cy="272"/>
          </p:xfrm>
          <a:graphic>
            <a:graphicData uri="http://schemas.openxmlformats.org/presentationml/2006/ole">
              <mc:AlternateContent xmlns:mc="http://schemas.openxmlformats.org/markup-compatibility/2006">
                <mc:Choice xmlns:v="urn:schemas-microsoft-com:vml" Requires="v">
                  <p:oleObj spid="_x0000_s281653" name="Equation" r:id="rId5" imgW="344170" imgH="442595" progId="Equation.DSMT4">
                    <p:embed/>
                  </p:oleObj>
                </mc:Choice>
                <mc:Fallback>
                  <p:oleObj name="Equation" r:id="rId5" imgW="344170" imgH="442595" progId="Equation.DSMT4">
                    <p:embed/>
                    <p:pic>
                      <p:nvPicPr>
                        <p:cNvPr id="120844" name="Object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2" y="2349"/>
                          <a:ext cx="208" cy="2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120845" name="Object 13"/>
          <p:cNvGraphicFramePr>
            <a:graphicFrameLocks noChangeAspect="1"/>
          </p:cNvGraphicFramePr>
          <p:nvPr/>
        </p:nvGraphicFramePr>
        <p:xfrm>
          <a:off x="2036763" y="4829175"/>
          <a:ext cx="3111500" cy="558800"/>
        </p:xfrm>
        <a:graphic>
          <a:graphicData uri="http://schemas.openxmlformats.org/presentationml/2006/ole">
            <mc:AlternateContent xmlns:mc="http://schemas.openxmlformats.org/markup-compatibility/2006">
              <mc:Choice xmlns:v="urn:schemas-microsoft-com:vml" Requires="v">
                <p:oleObj spid="_x0000_s281654" name="Equation" r:id="rId7" imgW="3215005" imgH="580390" progId="Equation.DSMT4">
                  <p:embed/>
                </p:oleObj>
              </mc:Choice>
              <mc:Fallback>
                <p:oleObj name="Equation" r:id="rId7" imgW="3215005" imgH="580390" progId="Equation.DSMT4">
                  <p:embed/>
                  <p:pic>
                    <p:nvPicPr>
                      <p:cNvPr id="120845" name="Object 1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36763" y="4829175"/>
                        <a:ext cx="311150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20846" name="Group 14"/>
          <p:cNvGrpSpPr/>
          <p:nvPr/>
        </p:nvGrpSpPr>
        <p:grpSpPr bwMode="auto">
          <a:xfrm>
            <a:off x="585788" y="4030663"/>
            <a:ext cx="4289425" cy="576262"/>
            <a:chOff x="369" y="2711"/>
            <a:chExt cx="2702" cy="363"/>
          </a:xfrm>
        </p:grpSpPr>
        <p:graphicFrame>
          <p:nvGraphicFramePr>
            <p:cNvPr id="120847" name="Object 15"/>
            <p:cNvGraphicFramePr>
              <a:graphicFrameLocks noChangeAspect="1"/>
            </p:cNvGraphicFramePr>
            <p:nvPr/>
          </p:nvGraphicFramePr>
          <p:xfrm>
            <a:off x="1393" y="2770"/>
            <a:ext cx="200" cy="304"/>
          </p:xfrm>
          <a:graphic>
            <a:graphicData uri="http://schemas.openxmlformats.org/presentationml/2006/ole">
              <mc:AlternateContent xmlns:mc="http://schemas.openxmlformats.org/markup-compatibility/2006">
                <mc:Choice xmlns:v="urn:schemas-microsoft-com:vml" Requires="v">
                  <p:oleObj spid="_x0000_s281655" name="Equation" r:id="rId9" imgW="324485" imgH="501650" progId="Equation.DSMT4">
                    <p:embed/>
                  </p:oleObj>
                </mc:Choice>
                <mc:Fallback>
                  <p:oleObj name="Equation" r:id="rId9" imgW="324485" imgH="501650" progId="Equation.DSMT4">
                    <p:embed/>
                    <p:pic>
                      <p:nvPicPr>
                        <p:cNvPr id="120847" name="Object 1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93" y="2770"/>
                          <a:ext cx="200" cy="3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0848" name="Rectangle 16"/>
            <p:cNvSpPr>
              <a:spLocks noChangeArrowheads="1"/>
            </p:cNvSpPr>
            <p:nvPr/>
          </p:nvSpPr>
          <p:spPr bwMode="auto">
            <a:xfrm>
              <a:off x="369" y="2711"/>
              <a:ext cx="270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kumimoji="1" lang="zh-CN" altLang="en-US" sz="2800" b="1">
                  <a:latin typeface="Times New Roman" panose="02020603050405020304" pitchFamily="18" charset="0"/>
                </a:rPr>
                <a:t>即可得诸     的</a:t>
              </a:r>
              <a:r>
                <a:rPr kumimoji="1" lang="zh-CN" altLang="en-US" sz="2800" b="1">
                  <a:solidFill>
                    <a:schemeClr val="hlink"/>
                  </a:solidFill>
                  <a:latin typeface="Times New Roman" panose="02020603050405020304" pitchFamily="18" charset="0"/>
                </a:rPr>
                <a:t>矩估计量</a:t>
              </a:r>
              <a:r>
                <a:rPr kumimoji="1" lang="zh-CN" altLang="en-US" sz="2800" b="1">
                  <a:latin typeface="Times New Roman" panose="02020603050405020304" pitchFamily="18" charset="0"/>
                </a:rPr>
                <a:t> ：</a:t>
              </a:r>
            </a:p>
          </p:txBody>
        </p:sp>
      </p:grpSp>
      <p:sp>
        <p:nvSpPr>
          <p:cNvPr id="120849" name="Rectangle 17"/>
          <p:cNvSpPr>
            <a:spLocks noChangeArrowheads="1"/>
          </p:cNvSpPr>
          <p:nvPr/>
        </p:nvSpPr>
        <p:spPr bwMode="auto">
          <a:xfrm>
            <a:off x="539750" y="5532438"/>
            <a:ext cx="561657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kumimoji="1" lang="zh-CN" altLang="en-US" sz="2800" b="1">
                <a:latin typeface="Times New Roman" panose="02020603050405020304" pitchFamily="18" charset="0"/>
              </a:rPr>
              <a:t>矩估计量的观察值称为</a:t>
            </a:r>
            <a:r>
              <a:rPr kumimoji="1" lang="zh-CN" altLang="en-US" sz="2800" b="1">
                <a:solidFill>
                  <a:schemeClr val="hlink"/>
                </a:solidFill>
                <a:latin typeface="Times New Roman" panose="02020603050405020304" pitchFamily="18" charset="0"/>
              </a:rPr>
              <a:t>矩估计值</a:t>
            </a:r>
            <a:r>
              <a:rPr kumimoji="1" lang="zh-CN" altLang="en-US" sz="2800" b="1">
                <a:latin typeface="Times New Roman" panose="02020603050405020304" pitchFamily="18" charset="0"/>
              </a:rPr>
              <a:t> </a:t>
            </a:r>
            <a:r>
              <a:rPr kumimoji="1" lang="en-US" altLang="zh-CN" sz="2800" b="1">
                <a:latin typeface="Times New Roman" panose="02020603050405020304" pitchFamily="18" charset="0"/>
              </a:rPr>
              <a:t>.</a:t>
            </a:r>
          </a:p>
        </p:txBody>
      </p:sp>
      <p:graphicFrame>
        <p:nvGraphicFramePr>
          <p:cNvPr id="120850" name="Object 18"/>
          <p:cNvGraphicFramePr>
            <a:graphicFrameLocks noChangeAspect="1"/>
          </p:cNvGraphicFramePr>
          <p:nvPr>
            <p:extLst>
              <p:ext uri="{D42A27DB-BD31-4B8C-83A1-F6EECF244321}">
                <p14:modId xmlns:p14="http://schemas.microsoft.com/office/powerpoint/2010/main" val="2411794950"/>
              </p:ext>
            </p:extLst>
          </p:nvPr>
        </p:nvGraphicFramePr>
        <p:xfrm>
          <a:off x="1676400" y="685800"/>
          <a:ext cx="4648199" cy="2124134"/>
        </p:xfrm>
        <a:graphic>
          <a:graphicData uri="http://schemas.openxmlformats.org/presentationml/2006/ole">
            <mc:AlternateContent xmlns:mc="http://schemas.openxmlformats.org/markup-compatibility/2006">
              <mc:Choice xmlns:v="urn:schemas-microsoft-com:vml" Requires="v">
                <p:oleObj spid="_x0000_s281656" name="Equation" r:id="rId11" imgW="1583055" imgH="815975" progId="Equation.3">
                  <p:embed/>
                </p:oleObj>
              </mc:Choice>
              <mc:Fallback>
                <p:oleObj name="Equation" r:id="rId11" imgW="1583055" imgH="815975" progId="Equation.3">
                  <p:embed/>
                  <p:pic>
                    <p:nvPicPr>
                      <p:cNvPr id="120850" name="Object 1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676400" y="685800"/>
                        <a:ext cx="4648199" cy="2124134"/>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372816085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8" name="Rectangle 6"/>
          <p:cNvSpPr>
            <a:spLocks noChangeArrowheads="1"/>
          </p:cNvSpPr>
          <p:nvPr/>
        </p:nvSpPr>
        <p:spPr bwMode="auto">
          <a:xfrm>
            <a:off x="5459413" y="4808538"/>
            <a:ext cx="184943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kumimoji="1" lang="en-US" altLang="zh-CN" sz="3200" b="1" i="1">
                <a:solidFill>
                  <a:schemeClr val="accent2"/>
                </a:solidFill>
                <a:latin typeface="Times New Roman" panose="02020603050405020304" pitchFamily="18" charset="0"/>
              </a:rPr>
              <a:t>j</a:t>
            </a:r>
            <a:r>
              <a:rPr kumimoji="1" lang="en-US" altLang="zh-CN" sz="3200" b="1">
                <a:solidFill>
                  <a:schemeClr val="accent2"/>
                </a:solidFill>
                <a:latin typeface="Times New Roman" panose="02020603050405020304" pitchFamily="18" charset="0"/>
              </a:rPr>
              <a:t>=1,2,…,</a:t>
            </a:r>
            <a:r>
              <a:rPr kumimoji="1" lang="en-US" altLang="zh-CN" sz="3200" b="1" i="1">
                <a:solidFill>
                  <a:schemeClr val="accent2"/>
                </a:solidFill>
                <a:latin typeface="Times New Roman" panose="02020603050405020304" pitchFamily="18" charset="0"/>
              </a:rPr>
              <a:t>k</a:t>
            </a:r>
            <a:endParaRPr kumimoji="1" lang="en-US" altLang="zh-CN" sz="3200" b="1">
              <a:solidFill>
                <a:schemeClr val="accent2"/>
              </a:solidFill>
              <a:latin typeface="Times New Roman" panose="02020603050405020304" pitchFamily="18" charset="0"/>
            </a:endParaRPr>
          </a:p>
        </p:txBody>
      </p:sp>
      <p:grpSp>
        <p:nvGrpSpPr>
          <p:cNvPr id="120841" name="Group 9"/>
          <p:cNvGrpSpPr/>
          <p:nvPr/>
        </p:nvGrpSpPr>
        <p:grpSpPr bwMode="auto">
          <a:xfrm>
            <a:off x="611188" y="3371850"/>
            <a:ext cx="7921625" cy="604838"/>
            <a:chOff x="385" y="2296"/>
            <a:chExt cx="4990" cy="381"/>
          </a:xfrm>
        </p:grpSpPr>
        <p:sp>
          <p:nvSpPr>
            <p:cNvPr id="120842" name="Rectangle 10"/>
            <p:cNvSpPr>
              <a:spLocks noChangeArrowheads="1"/>
            </p:cNvSpPr>
            <p:nvPr/>
          </p:nvSpPr>
          <p:spPr bwMode="auto">
            <a:xfrm>
              <a:off x="385" y="2296"/>
              <a:ext cx="4990" cy="3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eaLnBrk="0" hangingPunct="0">
                <a:lnSpc>
                  <a:spcPct val="120000"/>
                </a:lnSpc>
              </a:pPr>
              <a:r>
                <a:rPr kumimoji="1" lang="zh-CN" altLang="en-US" sz="2800" b="1">
                  <a:latin typeface="Times New Roman" panose="02020603050405020304" pitchFamily="18" charset="0"/>
                </a:rPr>
                <a:t>那么用诸      的估计量 </a:t>
              </a:r>
              <a:r>
                <a:rPr kumimoji="1" lang="en-US" altLang="zh-CN" sz="2800" b="1" i="1">
                  <a:solidFill>
                    <a:schemeClr val="hlink"/>
                  </a:solidFill>
                  <a:latin typeface="Times New Roman" panose="02020603050405020304" pitchFamily="18" charset="0"/>
                </a:rPr>
                <a:t>A</a:t>
              </a:r>
              <a:r>
                <a:rPr kumimoji="1" lang="en-US" altLang="zh-CN" sz="2800" b="1" i="1" baseline="-25000">
                  <a:solidFill>
                    <a:schemeClr val="hlink"/>
                  </a:solidFill>
                  <a:latin typeface="Times New Roman" panose="02020603050405020304" pitchFamily="18" charset="0"/>
                </a:rPr>
                <a:t>i </a:t>
              </a:r>
              <a:r>
                <a:rPr kumimoji="1" lang="zh-CN" altLang="en-US" sz="2800" b="1">
                  <a:latin typeface="Times New Roman" panose="02020603050405020304" pitchFamily="18" charset="0"/>
                </a:rPr>
                <a:t>分别代替上式中的诸      </a:t>
              </a:r>
              <a:r>
                <a:rPr kumimoji="1" lang="en-US" altLang="zh-CN" sz="2800" b="1">
                  <a:latin typeface="Times New Roman" panose="02020603050405020304" pitchFamily="18" charset="0"/>
                </a:rPr>
                <a:t>,  </a:t>
              </a:r>
            </a:p>
          </p:txBody>
        </p:sp>
        <p:graphicFrame>
          <p:nvGraphicFramePr>
            <p:cNvPr id="120843" name="Object 11"/>
            <p:cNvGraphicFramePr>
              <a:graphicFrameLocks noChangeAspect="1"/>
            </p:cNvGraphicFramePr>
            <p:nvPr/>
          </p:nvGraphicFramePr>
          <p:xfrm>
            <a:off x="4895" y="2394"/>
            <a:ext cx="208" cy="272"/>
          </p:xfrm>
          <a:graphic>
            <a:graphicData uri="http://schemas.openxmlformats.org/presentationml/2006/ole">
              <mc:AlternateContent xmlns:mc="http://schemas.openxmlformats.org/markup-compatibility/2006">
                <mc:Choice xmlns:v="urn:schemas-microsoft-com:vml" Requires="v">
                  <p:oleObj spid="_x0000_s221391" name="Equation" r:id="rId3" imgW="344170" imgH="442595" progId="Equation.DSMT4">
                    <p:embed/>
                  </p:oleObj>
                </mc:Choice>
                <mc:Fallback>
                  <p:oleObj name="Equation" r:id="rId3" imgW="344170" imgH="442595" progId="Equation.DSMT4">
                    <p:embed/>
                    <p:pic>
                      <p:nvPicPr>
                        <p:cNvPr id="120843" name="Object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95" y="2394"/>
                          <a:ext cx="208" cy="2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0844" name="Object 12"/>
            <p:cNvGraphicFramePr>
              <a:graphicFrameLocks noChangeAspect="1"/>
            </p:cNvGraphicFramePr>
            <p:nvPr/>
          </p:nvGraphicFramePr>
          <p:xfrm>
            <a:off x="1402" y="2349"/>
            <a:ext cx="208" cy="272"/>
          </p:xfrm>
          <a:graphic>
            <a:graphicData uri="http://schemas.openxmlformats.org/presentationml/2006/ole">
              <mc:AlternateContent xmlns:mc="http://schemas.openxmlformats.org/markup-compatibility/2006">
                <mc:Choice xmlns:v="urn:schemas-microsoft-com:vml" Requires="v">
                  <p:oleObj spid="_x0000_s221392" name="Equation" r:id="rId5" imgW="344170" imgH="442595" progId="Equation.DSMT4">
                    <p:embed/>
                  </p:oleObj>
                </mc:Choice>
                <mc:Fallback>
                  <p:oleObj name="Equation" r:id="rId5" imgW="344170" imgH="442595" progId="Equation.DSMT4">
                    <p:embed/>
                    <p:pic>
                      <p:nvPicPr>
                        <p:cNvPr id="120844" name="Object 1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2" y="2349"/>
                          <a:ext cx="208" cy="2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120845" name="Object 13"/>
          <p:cNvGraphicFramePr>
            <a:graphicFrameLocks noChangeAspect="1"/>
          </p:cNvGraphicFramePr>
          <p:nvPr/>
        </p:nvGraphicFramePr>
        <p:xfrm>
          <a:off x="2036763" y="4829175"/>
          <a:ext cx="3111500" cy="558800"/>
        </p:xfrm>
        <a:graphic>
          <a:graphicData uri="http://schemas.openxmlformats.org/presentationml/2006/ole">
            <mc:AlternateContent xmlns:mc="http://schemas.openxmlformats.org/markup-compatibility/2006">
              <mc:Choice xmlns:v="urn:schemas-microsoft-com:vml" Requires="v">
                <p:oleObj spid="_x0000_s221393" name="Equation" r:id="rId7" imgW="3215005" imgH="580390" progId="Equation.DSMT4">
                  <p:embed/>
                </p:oleObj>
              </mc:Choice>
              <mc:Fallback>
                <p:oleObj name="Equation" r:id="rId7" imgW="3215005" imgH="580390" progId="Equation.DSMT4">
                  <p:embed/>
                  <p:pic>
                    <p:nvPicPr>
                      <p:cNvPr id="120845" name="Object 1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36763" y="4829175"/>
                        <a:ext cx="3111500" cy="55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20846" name="Group 14"/>
          <p:cNvGrpSpPr/>
          <p:nvPr/>
        </p:nvGrpSpPr>
        <p:grpSpPr bwMode="auto">
          <a:xfrm>
            <a:off x="585788" y="4030663"/>
            <a:ext cx="4289425" cy="576262"/>
            <a:chOff x="369" y="2711"/>
            <a:chExt cx="2702" cy="363"/>
          </a:xfrm>
        </p:grpSpPr>
        <p:graphicFrame>
          <p:nvGraphicFramePr>
            <p:cNvPr id="120847" name="Object 15"/>
            <p:cNvGraphicFramePr>
              <a:graphicFrameLocks noChangeAspect="1"/>
            </p:cNvGraphicFramePr>
            <p:nvPr/>
          </p:nvGraphicFramePr>
          <p:xfrm>
            <a:off x="1393" y="2770"/>
            <a:ext cx="200" cy="304"/>
          </p:xfrm>
          <a:graphic>
            <a:graphicData uri="http://schemas.openxmlformats.org/presentationml/2006/ole">
              <mc:AlternateContent xmlns:mc="http://schemas.openxmlformats.org/markup-compatibility/2006">
                <mc:Choice xmlns:v="urn:schemas-microsoft-com:vml" Requires="v">
                  <p:oleObj spid="_x0000_s221394" name="Equation" r:id="rId9" imgW="324485" imgH="501650" progId="Equation.DSMT4">
                    <p:embed/>
                  </p:oleObj>
                </mc:Choice>
                <mc:Fallback>
                  <p:oleObj name="Equation" r:id="rId9" imgW="324485" imgH="501650" progId="Equation.DSMT4">
                    <p:embed/>
                    <p:pic>
                      <p:nvPicPr>
                        <p:cNvPr id="120847" name="Object 1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93" y="2770"/>
                          <a:ext cx="200" cy="3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0848" name="Rectangle 16"/>
            <p:cNvSpPr>
              <a:spLocks noChangeArrowheads="1"/>
            </p:cNvSpPr>
            <p:nvPr/>
          </p:nvSpPr>
          <p:spPr bwMode="auto">
            <a:xfrm>
              <a:off x="369" y="2711"/>
              <a:ext cx="270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kumimoji="1" lang="zh-CN" altLang="en-US" sz="2800" b="1">
                  <a:latin typeface="Times New Roman" panose="02020603050405020304" pitchFamily="18" charset="0"/>
                </a:rPr>
                <a:t>即可得诸     的</a:t>
              </a:r>
              <a:r>
                <a:rPr kumimoji="1" lang="zh-CN" altLang="en-US" sz="2800" b="1">
                  <a:solidFill>
                    <a:schemeClr val="hlink"/>
                  </a:solidFill>
                  <a:latin typeface="Times New Roman" panose="02020603050405020304" pitchFamily="18" charset="0"/>
                </a:rPr>
                <a:t>矩估计量</a:t>
              </a:r>
              <a:r>
                <a:rPr kumimoji="1" lang="zh-CN" altLang="en-US" sz="2800" b="1">
                  <a:latin typeface="Times New Roman" panose="02020603050405020304" pitchFamily="18" charset="0"/>
                </a:rPr>
                <a:t> ：</a:t>
              </a:r>
            </a:p>
          </p:txBody>
        </p:sp>
      </p:grpSp>
      <p:sp>
        <p:nvSpPr>
          <p:cNvPr id="120849" name="Rectangle 17"/>
          <p:cNvSpPr>
            <a:spLocks noChangeArrowheads="1"/>
          </p:cNvSpPr>
          <p:nvPr/>
        </p:nvSpPr>
        <p:spPr bwMode="auto">
          <a:xfrm>
            <a:off x="539750" y="5532438"/>
            <a:ext cx="561657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kumimoji="1" lang="zh-CN" altLang="en-US" sz="2800" b="1">
                <a:latin typeface="Times New Roman" panose="02020603050405020304" pitchFamily="18" charset="0"/>
              </a:rPr>
              <a:t>矩估计量的观察值称为</a:t>
            </a:r>
            <a:r>
              <a:rPr kumimoji="1" lang="zh-CN" altLang="en-US" sz="2800" b="1">
                <a:solidFill>
                  <a:schemeClr val="hlink"/>
                </a:solidFill>
                <a:latin typeface="Times New Roman" panose="02020603050405020304" pitchFamily="18" charset="0"/>
              </a:rPr>
              <a:t>矩估计值</a:t>
            </a:r>
            <a:r>
              <a:rPr kumimoji="1" lang="zh-CN" altLang="en-US" sz="2800" b="1">
                <a:latin typeface="Times New Roman" panose="02020603050405020304" pitchFamily="18" charset="0"/>
              </a:rPr>
              <a:t> </a:t>
            </a:r>
            <a:r>
              <a:rPr kumimoji="1" lang="en-US" altLang="zh-CN" sz="2800" b="1">
                <a:latin typeface="Times New Roman" panose="02020603050405020304" pitchFamily="18" charset="0"/>
              </a:rPr>
              <a:t>.</a:t>
            </a:r>
          </a:p>
        </p:txBody>
      </p:sp>
      <p:graphicFrame>
        <p:nvGraphicFramePr>
          <p:cNvPr id="120850" name="Object 18"/>
          <p:cNvGraphicFramePr>
            <a:graphicFrameLocks noChangeAspect="1"/>
          </p:cNvGraphicFramePr>
          <p:nvPr/>
        </p:nvGraphicFramePr>
        <p:xfrm>
          <a:off x="1676400" y="685800"/>
          <a:ext cx="5572125" cy="2546350"/>
        </p:xfrm>
        <a:graphic>
          <a:graphicData uri="http://schemas.openxmlformats.org/presentationml/2006/ole">
            <mc:AlternateContent xmlns:mc="http://schemas.openxmlformats.org/markup-compatibility/2006">
              <mc:Choice xmlns:v="urn:schemas-microsoft-com:vml" Requires="v">
                <p:oleObj spid="_x0000_s221395" name="Equation" r:id="rId11" imgW="1583055" imgH="815975" progId="Equation.3">
                  <p:embed/>
                </p:oleObj>
              </mc:Choice>
              <mc:Fallback>
                <p:oleObj name="Equation" r:id="rId11" imgW="1583055" imgH="815975" progId="Equation.3">
                  <p:embed/>
                  <p:pic>
                    <p:nvPicPr>
                      <p:cNvPr id="120850" name="Object 1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676400" y="685800"/>
                        <a:ext cx="5572125" cy="254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699087980"/>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1"/>
          <p:cNvGraphicFramePr>
            <a:graphicFrameLocks noChangeAspect="1"/>
          </p:cNvGraphicFramePr>
          <p:nvPr>
            <p:extLst>
              <p:ext uri="{D42A27DB-BD31-4B8C-83A1-F6EECF244321}">
                <p14:modId xmlns:p14="http://schemas.microsoft.com/office/powerpoint/2010/main" val="1933305306"/>
              </p:ext>
            </p:extLst>
          </p:nvPr>
        </p:nvGraphicFramePr>
        <p:xfrm>
          <a:off x="838200" y="914400"/>
          <a:ext cx="6419850" cy="1179513"/>
        </p:xfrm>
        <a:graphic>
          <a:graphicData uri="http://schemas.openxmlformats.org/presentationml/2006/ole">
            <mc:AlternateContent xmlns:mc="http://schemas.openxmlformats.org/markup-compatibility/2006">
              <mc:Choice xmlns:v="urn:schemas-microsoft-com:vml" Requires="v">
                <p:oleObj spid="_x0000_s282655" name="Equation" r:id="rId3" imgW="5600520" imgH="1028520" progId="Equation.DSMT4">
                  <p:embed/>
                </p:oleObj>
              </mc:Choice>
              <mc:Fallback>
                <p:oleObj name="Equation" r:id="rId3" imgW="5600520" imgH="1028520" progId="Equation.DSMT4">
                  <p:embed/>
                  <p:pic>
                    <p:nvPicPr>
                      <p:cNvPr id="151573" name="Object 21"/>
                      <p:cNvPicPr>
                        <a:picLocks noChangeAspect="1" noChangeArrowheads="1"/>
                      </p:cNvPicPr>
                      <p:nvPr/>
                    </p:nvPicPr>
                    <p:blipFill>
                      <a:blip r:embed="rId4"/>
                      <a:srcRect/>
                      <a:stretch>
                        <a:fillRect/>
                      </a:stretch>
                    </p:blipFill>
                    <p:spPr bwMode="auto">
                      <a:xfrm>
                        <a:off x="838200" y="914400"/>
                        <a:ext cx="6419850" cy="1179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 name="Object 18"/>
          <p:cNvGraphicFramePr>
            <a:graphicFrameLocks noChangeAspect="1"/>
          </p:cNvGraphicFramePr>
          <p:nvPr>
            <p:extLst>
              <p:ext uri="{D42A27DB-BD31-4B8C-83A1-F6EECF244321}">
                <p14:modId xmlns:p14="http://schemas.microsoft.com/office/powerpoint/2010/main" val="2121956005"/>
              </p:ext>
            </p:extLst>
          </p:nvPr>
        </p:nvGraphicFramePr>
        <p:xfrm>
          <a:off x="1752600" y="2362200"/>
          <a:ext cx="2982913" cy="1257300"/>
        </p:xfrm>
        <a:graphic>
          <a:graphicData uri="http://schemas.openxmlformats.org/presentationml/2006/ole">
            <mc:AlternateContent xmlns:mc="http://schemas.openxmlformats.org/markup-compatibility/2006">
              <mc:Choice xmlns:v="urn:schemas-microsoft-com:vml" Requires="v">
                <p:oleObj spid="_x0000_s282656" name="Equation" r:id="rId5" imgW="1015920" imgH="482400" progId="Equation.DSMT4">
                  <p:embed/>
                </p:oleObj>
              </mc:Choice>
              <mc:Fallback>
                <p:oleObj name="Equation" r:id="rId5" imgW="1015920" imgH="482400" progId="Equation.DSMT4">
                  <p:embed/>
                  <p:pic>
                    <p:nvPicPr>
                      <p:cNvPr id="120850" name="Object 18"/>
                      <p:cNvPicPr>
                        <a:picLocks noChangeAspect="1" noChangeArrowheads="1"/>
                      </p:cNvPicPr>
                      <p:nvPr/>
                    </p:nvPicPr>
                    <p:blipFill>
                      <a:blip r:embed="rId6"/>
                      <a:srcRect/>
                      <a:stretch>
                        <a:fillRect/>
                      </a:stretch>
                    </p:blipFill>
                    <p:spPr bwMode="auto">
                      <a:xfrm>
                        <a:off x="1752600" y="2362200"/>
                        <a:ext cx="2982913" cy="1257300"/>
                      </a:xfrm>
                      <a:prstGeom prst="rect">
                        <a:avLst/>
                      </a:prstGeom>
                      <a:noFill/>
                      <a:ln>
                        <a:noFill/>
                      </a:ln>
                      <a:effectLst/>
                      <a:extLst/>
                    </p:spPr>
                  </p:pic>
                </p:oleObj>
              </mc:Fallback>
            </mc:AlternateContent>
          </a:graphicData>
        </a:graphic>
      </p:graphicFrame>
      <p:graphicFrame>
        <p:nvGraphicFramePr>
          <p:cNvPr id="4" name="Object 18"/>
          <p:cNvGraphicFramePr>
            <a:graphicFrameLocks noChangeAspect="1"/>
          </p:cNvGraphicFramePr>
          <p:nvPr>
            <p:extLst>
              <p:ext uri="{D42A27DB-BD31-4B8C-83A1-F6EECF244321}">
                <p14:modId xmlns:p14="http://schemas.microsoft.com/office/powerpoint/2010/main" val="1836249427"/>
              </p:ext>
            </p:extLst>
          </p:nvPr>
        </p:nvGraphicFramePr>
        <p:xfrm>
          <a:off x="1725613" y="3973513"/>
          <a:ext cx="2982912" cy="1389062"/>
        </p:xfrm>
        <a:graphic>
          <a:graphicData uri="http://schemas.openxmlformats.org/presentationml/2006/ole">
            <mc:AlternateContent xmlns:mc="http://schemas.openxmlformats.org/markup-compatibility/2006">
              <mc:Choice xmlns:v="urn:schemas-microsoft-com:vml" Requires="v">
                <p:oleObj spid="_x0000_s282657" name="Equation" r:id="rId7" imgW="1015920" imgH="533160" progId="Equation.DSMT4">
                  <p:embed/>
                </p:oleObj>
              </mc:Choice>
              <mc:Fallback>
                <p:oleObj name="Equation" r:id="rId7" imgW="1015920" imgH="533160" progId="Equation.DSMT4">
                  <p:embed/>
                  <p:pic>
                    <p:nvPicPr>
                      <p:cNvPr id="3" name="Object 18"/>
                      <p:cNvPicPr>
                        <a:picLocks noChangeAspect="1" noChangeArrowheads="1"/>
                      </p:cNvPicPr>
                      <p:nvPr/>
                    </p:nvPicPr>
                    <p:blipFill>
                      <a:blip r:embed="rId8"/>
                      <a:srcRect/>
                      <a:stretch>
                        <a:fillRect/>
                      </a:stretch>
                    </p:blipFill>
                    <p:spPr bwMode="auto">
                      <a:xfrm>
                        <a:off x="1725613" y="3973513"/>
                        <a:ext cx="2982912" cy="1389062"/>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1640775081"/>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9" name="Rectangle 3"/>
          <p:cNvSpPr>
            <a:spLocks noChangeArrowheads="1"/>
          </p:cNvSpPr>
          <p:nvPr/>
        </p:nvSpPr>
        <p:spPr bwMode="auto">
          <a:xfrm>
            <a:off x="1052513" y="822325"/>
            <a:ext cx="663416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kumimoji="1" lang="zh-CN" altLang="en-US" sz="2800" b="1" dirty="0" smtClean="0">
                <a:latin typeface="Times New Roman" panose="02020603050405020304" pitchFamily="18" charset="0"/>
              </a:rPr>
              <a:t>例 设</a:t>
            </a:r>
            <a:r>
              <a:rPr kumimoji="1" lang="en-US" altLang="zh-CN" sz="2800" b="1" i="1" dirty="0">
                <a:latin typeface="Times New Roman" panose="02020603050405020304" pitchFamily="18" charset="0"/>
              </a:rPr>
              <a:t>X</a:t>
            </a:r>
            <a:r>
              <a:rPr kumimoji="1" lang="en-US" altLang="zh-CN" sz="2800" b="1" baseline="-25000" dirty="0">
                <a:latin typeface="Times New Roman" panose="02020603050405020304" pitchFamily="18" charset="0"/>
              </a:rPr>
              <a:t>1</a:t>
            </a:r>
            <a:r>
              <a:rPr kumimoji="1" lang="en-US" altLang="zh-CN" sz="2800" b="1" dirty="0">
                <a:latin typeface="Times New Roman" panose="02020603050405020304" pitchFamily="18" charset="0"/>
              </a:rPr>
              <a:t>,</a:t>
            </a:r>
            <a:r>
              <a:rPr kumimoji="1" lang="en-US" altLang="zh-CN" sz="2800" b="1" i="1" dirty="0">
                <a:latin typeface="Times New Roman" panose="02020603050405020304" pitchFamily="18" charset="0"/>
              </a:rPr>
              <a:t>X</a:t>
            </a:r>
            <a:r>
              <a:rPr kumimoji="1" lang="en-US" altLang="zh-CN" sz="2800" b="1" baseline="-25000" dirty="0">
                <a:latin typeface="Times New Roman" panose="02020603050405020304" pitchFamily="18" charset="0"/>
              </a:rPr>
              <a:t>2</a:t>
            </a:r>
            <a:r>
              <a:rPr kumimoji="1" lang="en-US" altLang="zh-CN" sz="2800" b="1" dirty="0">
                <a:latin typeface="Times New Roman" panose="02020603050405020304" pitchFamily="18" charset="0"/>
              </a:rPr>
              <a:t>,…</a:t>
            </a:r>
            <a:r>
              <a:rPr kumimoji="1" lang="en-US" altLang="zh-CN" sz="2800" b="1" i="1" dirty="0" err="1">
                <a:latin typeface="Times New Roman" panose="02020603050405020304" pitchFamily="18" charset="0"/>
              </a:rPr>
              <a:t>X</a:t>
            </a:r>
            <a:r>
              <a:rPr kumimoji="1" lang="en-US" altLang="zh-CN" sz="2800" b="1" baseline="-25000" dirty="0" err="1">
                <a:latin typeface="Times New Roman" panose="02020603050405020304" pitchFamily="18" charset="0"/>
              </a:rPr>
              <a:t>n</a:t>
            </a:r>
            <a:r>
              <a:rPr kumimoji="1" lang="zh-CN" altLang="en-US" sz="2800" b="1" dirty="0">
                <a:latin typeface="Times New Roman" panose="02020603050405020304" pitchFamily="18" charset="0"/>
              </a:rPr>
              <a:t>是取自总体</a:t>
            </a:r>
            <a:r>
              <a:rPr kumimoji="1" lang="en-US" altLang="zh-CN" sz="2800" b="1" i="1" dirty="0">
                <a:latin typeface="Times New Roman" panose="02020603050405020304" pitchFamily="18" charset="0"/>
              </a:rPr>
              <a:t>X</a:t>
            </a:r>
            <a:r>
              <a:rPr kumimoji="1" lang="zh-CN" altLang="en-US" sz="2800" b="1" dirty="0">
                <a:latin typeface="Times New Roman" panose="02020603050405020304" pitchFamily="18" charset="0"/>
              </a:rPr>
              <a:t>的一个样本</a:t>
            </a:r>
          </a:p>
        </p:txBody>
      </p:sp>
      <p:graphicFrame>
        <p:nvGraphicFramePr>
          <p:cNvPr id="285700" name="Object 4"/>
          <p:cNvGraphicFramePr>
            <a:graphicFrameLocks noChangeAspect="1"/>
          </p:cNvGraphicFramePr>
          <p:nvPr/>
        </p:nvGraphicFramePr>
        <p:xfrm>
          <a:off x="271463" y="1474788"/>
          <a:ext cx="8415337" cy="1700212"/>
        </p:xfrm>
        <a:graphic>
          <a:graphicData uri="http://schemas.openxmlformats.org/presentationml/2006/ole">
            <mc:AlternateContent xmlns:mc="http://schemas.openxmlformats.org/markup-compatibility/2006">
              <mc:Choice xmlns:v="urn:schemas-microsoft-com:vml" Requires="v">
                <p:oleObj spid="_x0000_s261206" name="Equation" r:id="rId3" imgW="3303905" imgH="668655" progId="Equation.DSMT4">
                  <p:embed/>
                </p:oleObj>
              </mc:Choice>
              <mc:Fallback>
                <p:oleObj name="Equation" r:id="rId3" imgW="3303905" imgH="668655" progId="Equation.DSMT4">
                  <p:embed/>
                  <p:pic>
                    <p:nvPicPr>
                      <p:cNvPr id="28570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463" y="1474788"/>
                        <a:ext cx="8415337" cy="1700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85701" name="Rectangle 5"/>
          <p:cNvSpPr>
            <a:spLocks noChangeArrowheads="1"/>
          </p:cNvSpPr>
          <p:nvPr/>
        </p:nvSpPr>
        <p:spPr bwMode="auto">
          <a:xfrm>
            <a:off x="250825" y="3190875"/>
            <a:ext cx="80549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kumimoji="1" lang="zh-CN" altLang="en-US" sz="2800" b="1" dirty="0">
                <a:latin typeface="Times New Roman" panose="02020603050405020304" pitchFamily="18" charset="0"/>
              </a:rPr>
              <a:t>其中   </a:t>
            </a:r>
            <a:r>
              <a:rPr kumimoji="1" lang="en-US" altLang="zh-CN" sz="2800" b="1" dirty="0">
                <a:latin typeface="Times New Roman" panose="02020603050405020304" pitchFamily="18" charset="0"/>
              </a:rPr>
              <a:t>&gt;0,</a:t>
            </a:r>
            <a:r>
              <a:rPr kumimoji="1" lang="zh-CN" altLang="en-US" sz="2800" b="1" dirty="0">
                <a:latin typeface="Times New Roman" panose="02020603050405020304" pitchFamily="18" charset="0"/>
              </a:rPr>
              <a:t>求         </a:t>
            </a:r>
            <a:r>
              <a:rPr kumimoji="1" lang="zh-CN" altLang="en-US" sz="2800" b="1" dirty="0" smtClean="0">
                <a:latin typeface="Times New Roman" panose="02020603050405020304" pitchFamily="18" charset="0"/>
              </a:rPr>
              <a:t>的矩</a:t>
            </a:r>
            <a:r>
              <a:rPr kumimoji="1" lang="zh-CN" altLang="en-US" sz="2800" b="1" dirty="0">
                <a:latin typeface="Times New Roman" panose="02020603050405020304" pitchFamily="18" charset="0"/>
              </a:rPr>
              <a:t>估计</a:t>
            </a:r>
            <a:r>
              <a:rPr kumimoji="1" lang="en-US" altLang="zh-CN" sz="2800" b="1" dirty="0">
                <a:latin typeface="Times New Roman" panose="02020603050405020304" pitchFamily="18" charset="0"/>
              </a:rPr>
              <a:t>.</a:t>
            </a:r>
          </a:p>
        </p:txBody>
      </p:sp>
      <p:graphicFrame>
        <p:nvGraphicFramePr>
          <p:cNvPr id="285702" name="Object 6"/>
          <p:cNvGraphicFramePr>
            <a:graphicFrameLocks noChangeAspect="1"/>
          </p:cNvGraphicFramePr>
          <p:nvPr/>
        </p:nvGraphicFramePr>
        <p:xfrm>
          <a:off x="1016000" y="3221038"/>
          <a:ext cx="395288" cy="423862"/>
        </p:xfrm>
        <a:graphic>
          <a:graphicData uri="http://schemas.openxmlformats.org/presentationml/2006/ole">
            <mc:AlternateContent xmlns:mc="http://schemas.openxmlformats.org/markup-compatibility/2006">
              <mc:Choice xmlns:v="urn:schemas-microsoft-com:vml" Requires="v">
                <p:oleObj spid="_x0000_s261207" name="公式" r:id="rId5" imgW="147320" imgH="186690" progId="Equation.3">
                  <p:embed/>
                </p:oleObj>
              </mc:Choice>
              <mc:Fallback>
                <p:oleObj name="公式" r:id="rId5" imgW="147320" imgH="186690" progId="Equation.3">
                  <p:embed/>
                  <p:pic>
                    <p:nvPicPr>
                      <p:cNvPr id="285702"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6000" y="3221038"/>
                        <a:ext cx="395288" cy="4238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85703" name="Object 7"/>
          <p:cNvGraphicFramePr>
            <a:graphicFrameLocks noChangeAspect="1"/>
          </p:cNvGraphicFramePr>
          <p:nvPr/>
        </p:nvGraphicFramePr>
        <p:xfrm>
          <a:off x="2133600" y="3238500"/>
          <a:ext cx="823913" cy="511175"/>
        </p:xfrm>
        <a:graphic>
          <a:graphicData uri="http://schemas.openxmlformats.org/presentationml/2006/ole">
            <mc:AlternateContent xmlns:mc="http://schemas.openxmlformats.org/markup-compatibility/2006">
              <mc:Choice xmlns:v="urn:schemas-microsoft-com:vml" Requires="v">
                <p:oleObj spid="_x0000_s261208" name="公式" r:id="rId7" imgW="304800" imgH="206375" progId="Equation.3">
                  <p:embed/>
                </p:oleObj>
              </mc:Choice>
              <mc:Fallback>
                <p:oleObj name="公式" r:id="rId7" imgW="304800" imgH="206375" progId="Equation.3">
                  <p:embed/>
                  <p:pic>
                    <p:nvPicPr>
                      <p:cNvPr id="285703"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33600" y="3238500"/>
                        <a:ext cx="823913" cy="511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122348677"/>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Text Box 2"/>
          <p:cNvSpPr txBox="1">
            <a:spLocks noChangeArrowheads="1"/>
          </p:cNvSpPr>
          <p:nvPr/>
        </p:nvSpPr>
        <p:spPr bwMode="auto">
          <a:xfrm>
            <a:off x="602857" y="683747"/>
            <a:ext cx="415209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spcBef>
                <a:spcPct val="50000"/>
              </a:spcBef>
            </a:pPr>
            <a:r>
              <a:rPr kumimoji="1" lang="zh-CN" altLang="en-US" dirty="0" smtClean="0"/>
              <a:t>解：</a:t>
            </a:r>
            <a:r>
              <a:rPr kumimoji="1" lang="zh-CN" altLang="en-US" sz="2800" b="1" dirty="0" smtClean="0">
                <a:solidFill>
                  <a:schemeClr val="hlink"/>
                </a:solidFill>
                <a:latin typeface="Times New Roman" panose="02020603050405020304" pitchFamily="18" charset="0"/>
              </a:rPr>
              <a:t>矩</a:t>
            </a:r>
            <a:r>
              <a:rPr kumimoji="1" lang="zh-CN" altLang="en-US" sz="2800" b="1" dirty="0">
                <a:solidFill>
                  <a:schemeClr val="hlink"/>
                </a:solidFill>
                <a:latin typeface="Times New Roman" panose="02020603050405020304" pitchFamily="18" charset="0"/>
              </a:rPr>
              <a:t>估计。</a:t>
            </a:r>
            <a:r>
              <a:rPr kumimoji="1" lang="zh-CN" altLang="en-US" sz="2800" b="1" dirty="0">
                <a:latin typeface="Times New Roman" panose="02020603050405020304" pitchFamily="18" charset="0"/>
              </a:rPr>
              <a:t>由密度函数</a:t>
            </a:r>
          </a:p>
        </p:txBody>
      </p:sp>
      <p:graphicFrame>
        <p:nvGraphicFramePr>
          <p:cNvPr id="150532" name="Object 4"/>
          <p:cNvGraphicFramePr>
            <a:graphicFrameLocks noChangeAspect="1"/>
          </p:cNvGraphicFramePr>
          <p:nvPr/>
        </p:nvGraphicFramePr>
        <p:xfrm>
          <a:off x="1301750" y="1389063"/>
          <a:ext cx="5932488" cy="1865312"/>
        </p:xfrm>
        <a:graphic>
          <a:graphicData uri="http://schemas.openxmlformats.org/presentationml/2006/ole">
            <mc:AlternateContent xmlns:mc="http://schemas.openxmlformats.org/markup-compatibility/2006">
              <mc:Choice xmlns:v="urn:schemas-microsoft-com:vml" Requires="v">
                <p:oleObj spid="_x0000_s262482" name="Equation" r:id="rId3" imgW="2124075" imgH="668655" progId="Equation.DSMT4">
                  <p:embed/>
                </p:oleObj>
              </mc:Choice>
              <mc:Fallback>
                <p:oleObj name="Equation" r:id="rId3" imgW="2124075" imgH="668655" progId="Equation.DSMT4">
                  <p:embed/>
                  <p:pic>
                    <p:nvPicPr>
                      <p:cNvPr id="150532"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1750" y="1389063"/>
                        <a:ext cx="5932488" cy="1865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50562" name="Group 34"/>
          <p:cNvGrpSpPr/>
          <p:nvPr/>
        </p:nvGrpSpPr>
        <p:grpSpPr bwMode="auto">
          <a:xfrm>
            <a:off x="1371600" y="3649663"/>
            <a:ext cx="5721350" cy="549275"/>
            <a:chOff x="864" y="2299"/>
            <a:chExt cx="3604" cy="346"/>
          </a:xfrm>
        </p:grpSpPr>
        <p:graphicFrame>
          <p:nvGraphicFramePr>
            <p:cNvPr id="150538" name="Object 10"/>
            <p:cNvGraphicFramePr>
              <a:graphicFrameLocks noChangeAspect="1"/>
            </p:cNvGraphicFramePr>
            <p:nvPr/>
          </p:nvGraphicFramePr>
          <p:xfrm>
            <a:off x="864" y="2328"/>
            <a:ext cx="721" cy="317"/>
          </p:xfrm>
          <a:graphic>
            <a:graphicData uri="http://schemas.openxmlformats.org/presentationml/2006/ole">
              <mc:AlternateContent xmlns:mc="http://schemas.openxmlformats.org/markup-compatibility/2006">
                <mc:Choice xmlns:v="urn:schemas-microsoft-com:vml" Requires="v">
                  <p:oleObj spid="_x0000_s262483" name="公式" r:id="rId5" imgW="442595" imgH="196850" progId="Equation.3">
                    <p:embed/>
                  </p:oleObj>
                </mc:Choice>
                <mc:Fallback>
                  <p:oleObj name="公式" r:id="rId5" imgW="442595" imgH="196850" progId="Equation.3">
                    <p:embed/>
                    <p:pic>
                      <p:nvPicPr>
                        <p:cNvPr id="150538" name="Object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64" y="2328"/>
                          <a:ext cx="721" cy="3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0539" name="Rectangle 11"/>
            <p:cNvSpPr>
              <a:spLocks noChangeArrowheads="1"/>
            </p:cNvSpPr>
            <p:nvPr/>
          </p:nvSpPr>
          <p:spPr bwMode="auto">
            <a:xfrm>
              <a:off x="1584" y="2299"/>
              <a:ext cx="288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kumimoji="1" lang="zh-CN" altLang="en-US" sz="2800" b="1" dirty="0">
                  <a:latin typeface="Times New Roman" panose="02020603050405020304" pitchFamily="18" charset="0"/>
                </a:rPr>
                <a:t>是具有均值为     的指数分布</a:t>
              </a:r>
            </a:p>
          </p:txBody>
        </p:sp>
        <p:graphicFrame>
          <p:nvGraphicFramePr>
            <p:cNvPr id="150540" name="Object 12"/>
            <p:cNvGraphicFramePr>
              <a:graphicFrameLocks noChangeAspect="1"/>
            </p:cNvGraphicFramePr>
            <p:nvPr/>
          </p:nvGraphicFramePr>
          <p:xfrm>
            <a:off x="3039" y="2328"/>
            <a:ext cx="251" cy="313"/>
          </p:xfrm>
          <a:graphic>
            <a:graphicData uri="http://schemas.openxmlformats.org/presentationml/2006/ole">
              <mc:AlternateContent xmlns:mc="http://schemas.openxmlformats.org/markup-compatibility/2006">
                <mc:Choice xmlns:v="urn:schemas-microsoft-com:vml" Requires="v">
                  <p:oleObj spid="_x0000_s262484" name="公式" r:id="rId7" imgW="147320" imgH="186690" progId="Equation.3">
                    <p:embed/>
                  </p:oleObj>
                </mc:Choice>
                <mc:Fallback>
                  <p:oleObj name="公式" r:id="rId7" imgW="147320" imgH="186690" progId="Equation.3">
                    <p:embed/>
                    <p:pic>
                      <p:nvPicPr>
                        <p:cNvPr id="150540" name="Object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39" y="2328"/>
                          <a:ext cx="251" cy="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50541" name="Rectangle 13"/>
          <p:cNvSpPr>
            <a:spLocks noChangeArrowheads="1"/>
          </p:cNvSpPr>
          <p:nvPr/>
        </p:nvSpPr>
        <p:spPr bwMode="auto">
          <a:xfrm>
            <a:off x="5181600" y="4702175"/>
            <a:ext cx="5397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kumimoji="1" lang="zh-CN" altLang="en-US" sz="2800" b="1">
                <a:latin typeface="Times New Roman" panose="02020603050405020304" pitchFamily="18" charset="0"/>
              </a:rPr>
              <a:t>即</a:t>
            </a:r>
          </a:p>
        </p:txBody>
      </p:sp>
      <p:grpSp>
        <p:nvGrpSpPr>
          <p:cNvPr id="150542" name="Group 14"/>
          <p:cNvGrpSpPr/>
          <p:nvPr/>
        </p:nvGrpSpPr>
        <p:grpSpPr bwMode="auto">
          <a:xfrm>
            <a:off x="1833563" y="4364038"/>
            <a:ext cx="2359025" cy="1274762"/>
            <a:chOff x="975" y="2854"/>
            <a:chExt cx="1486" cy="803"/>
          </a:xfrm>
        </p:grpSpPr>
        <p:sp>
          <p:nvSpPr>
            <p:cNvPr id="150543" name="Rectangle 15"/>
            <p:cNvSpPr>
              <a:spLocks noChangeArrowheads="1"/>
            </p:cNvSpPr>
            <p:nvPr/>
          </p:nvSpPr>
          <p:spPr bwMode="auto">
            <a:xfrm>
              <a:off x="1165" y="2854"/>
              <a:ext cx="1057"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kumimoji="1" lang="en-US" altLang="zh-CN" sz="2800" b="1" i="1">
                  <a:latin typeface="Times New Roman" panose="02020603050405020304" pitchFamily="18" charset="0"/>
                </a:rPr>
                <a:t>E</a:t>
              </a:r>
              <a:r>
                <a:rPr kumimoji="1" lang="en-US" altLang="zh-CN" sz="2800" b="1">
                  <a:latin typeface="Times New Roman" panose="02020603050405020304" pitchFamily="18" charset="0"/>
                </a:rPr>
                <a:t>(</a:t>
              </a:r>
              <a:r>
                <a:rPr kumimoji="1" lang="en-US" altLang="zh-CN" sz="2800" b="1" i="1">
                  <a:latin typeface="Times New Roman" panose="02020603050405020304" pitchFamily="18" charset="0"/>
                </a:rPr>
                <a:t>X</a:t>
              </a:r>
              <a:r>
                <a:rPr kumimoji="1" lang="en-US" altLang="zh-CN" sz="2800" b="1">
                  <a:latin typeface="Times New Roman" panose="02020603050405020304" pitchFamily="18" charset="0"/>
                </a:rPr>
                <a:t>-    ) =</a:t>
              </a:r>
            </a:p>
          </p:txBody>
        </p:sp>
        <p:graphicFrame>
          <p:nvGraphicFramePr>
            <p:cNvPr id="150544" name="Object 16"/>
            <p:cNvGraphicFramePr>
              <a:graphicFrameLocks noChangeAspect="1"/>
            </p:cNvGraphicFramePr>
            <p:nvPr/>
          </p:nvGraphicFramePr>
          <p:xfrm>
            <a:off x="1677" y="2931"/>
            <a:ext cx="254" cy="272"/>
          </p:xfrm>
          <a:graphic>
            <a:graphicData uri="http://schemas.openxmlformats.org/presentationml/2006/ole">
              <mc:AlternateContent xmlns:mc="http://schemas.openxmlformats.org/markup-compatibility/2006">
                <mc:Choice xmlns:v="urn:schemas-microsoft-com:vml" Requires="v">
                  <p:oleObj spid="_x0000_s262485" name="公式" r:id="rId9" imgW="157480" imgH="167005" progId="Equation.3">
                    <p:embed/>
                  </p:oleObj>
                </mc:Choice>
                <mc:Fallback>
                  <p:oleObj name="公式" r:id="rId9" imgW="157480" imgH="167005" progId="Equation.3">
                    <p:embed/>
                    <p:pic>
                      <p:nvPicPr>
                        <p:cNvPr id="150544" name="Object 1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77" y="2931"/>
                          <a:ext cx="254" cy="2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0545" name="Object 17"/>
            <p:cNvGraphicFramePr>
              <a:graphicFrameLocks noChangeAspect="1"/>
            </p:cNvGraphicFramePr>
            <p:nvPr/>
          </p:nvGraphicFramePr>
          <p:xfrm>
            <a:off x="2176" y="2886"/>
            <a:ext cx="250" cy="313"/>
          </p:xfrm>
          <a:graphic>
            <a:graphicData uri="http://schemas.openxmlformats.org/presentationml/2006/ole">
              <mc:AlternateContent xmlns:mc="http://schemas.openxmlformats.org/markup-compatibility/2006">
                <mc:Choice xmlns:v="urn:schemas-microsoft-com:vml" Requires="v">
                  <p:oleObj spid="_x0000_s262486" name="公式" r:id="rId11" imgW="147320" imgH="186690" progId="Equation.3">
                    <p:embed/>
                  </p:oleObj>
                </mc:Choice>
                <mc:Fallback>
                  <p:oleObj name="公式" r:id="rId11" imgW="147320" imgH="186690" progId="Equation.3">
                    <p:embed/>
                    <p:pic>
                      <p:nvPicPr>
                        <p:cNvPr id="150545" name="Object 1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176" y="2886"/>
                          <a:ext cx="250" cy="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50546" name="Group 18"/>
            <p:cNvGrpSpPr/>
            <p:nvPr/>
          </p:nvGrpSpPr>
          <p:grpSpPr bwMode="auto">
            <a:xfrm>
              <a:off x="975" y="3292"/>
              <a:ext cx="1486" cy="365"/>
              <a:chOff x="768" y="2928"/>
              <a:chExt cx="1486" cy="365"/>
            </a:xfrm>
          </p:grpSpPr>
          <p:graphicFrame>
            <p:nvGraphicFramePr>
              <p:cNvPr id="150547" name="Object 19"/>
              <p:cNvGraphicFramePr>
                <a:graphicFrameLocks noChangeAspect="1"/>
              </p:cNvGraphicFramePr>
              <p:nvPr/>
            </p:nvGraphicFramePr>
            <p:xfrm>
              <a:off x="1483" y="3021"/>
              <a:ext cx="253" cy="272"/>
            </p:xfrm>
            <a:graphic>
              <a:graphicData uri="http://schemas.openxmlformats.org/presentationml/2006/ole">
                <mc:AlternateContent xmlns:mc="http://schemas.openxmlformats.org/markup-compatibility/2006">
                  <mc:Choice xmlns:v="urn:schemas-microsoft-com:vml" Requires="v">
                    <p:oleObj spid="_x0000_s262487" name="公式" r:id="rId13" imgW="157480" imgH="167005" progId="Equation.3">
                      <p:embed/>
                    </p:oleObj>
                  </mc:Choice>
                  <mc:Fallback>
                    <p:oleObj name="公式" r:id="rId13" imgW="157480" imgH="167005" progId="Equation.3">
                      <p:embed/>
                      <p:pic>
                        <p:nvPicPr>
                          <p:cNvPr id="150547" name="Object 1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483" y="3021"/>
                            <a:ext cx="253" cy="2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0548" name="Object 20"/>
              <p:cNvGraphicFramePr>
                <a:graphicFrameLocks noChangeAspect="1"/>
              </p:cNvGraphicFramePr>
              <p:nvPr/>
            </p:nvGraphicFramePr>
            <p:xfrm>
              <a:off x="1912" y="2935"/>
              <a:ext cx="342" cy="358"/>
            </p:xfrm>
            <a:graphic>
              <a:graphicData uri="http://schemas.openxmlformats.org/presentationml/2006/ole">
                <mc:AlternateContent xmlns:mc="http://schemas.openxmlformats.org/markup-compatibility/2006">
                  <mc:Choice xmlns:v="urn:schemas-microsoft-com:vml" Requires="v">
                    <p:oleObj spid="_x0000_s262488" name="公式" r:id="rId15" imgW="196850" imgH="206375" progId="Equation.3">
                      <p:embed/>
                    </p:oleObj>
                  </mc:Choice>
                  <mc:Fallback>
                    <p:oleObj name="公式" r:id="rId15" imgW="196850" imgH="206375" progId="Equation.3">
                      <p:embed/>
                      <p:pic>
                        <p:nvPicPr>
                          <p:cNvPr id="150548" name="Object 2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912" y="2935"/>
                            <a:ext cx="342" cy="3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0549" name="Rectangle 21"/>
              <p:cNvSpPr>
                <a:spLocks noChangeArrowheads="1"/>
              </p:cNvSpPr>
              <p:nvPr/>
            </p:nvSpPr>
            <p:spPr bwMode="auto">
              <a:xfrm>
                <a:off x="768" y="2928"/>
                <a:ext cx="1257"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kumimoji="1" lang="en-US" altLang="zh-CN" sz="3200" b="1">
                    <a:latin typeface="Times New Roman" panose="02020603050405020304" pitchFamily="18" charset="0"/>
                  </a:rPr>
                  <a:t>  </a:t>
                </a:r>
                <a:r>
                  <a:rPr kumimoji="1" lang="en-US" altLang="zh-CN" sz="3200" b="1" i="1">
                    <a:latin typeface="Times New Roman" panose="02020603050405020304" pitchFamily="18" charset="0"/>
                  </a:rPr>
                  <a:t>D</a:t>
                </a:r>
                <a:r>
                  <a:rPr kumimoji="1" lang="en-US" altLang="zh-CN" sz="3200" b="1">
                    <a:latin typeface="Times New Roman" panose="02020603050405020304" pitchFamily="18" charset="0"/>
                  </a:rPr>
                  <a:t>(</a:t>
                </a:r>
                <a:r>
                  <a:rPr kumimoji="1" lang="en-US" altLang="zh-CN" sz="3200" b="1" i="1">
                    <a:latin typeface="Times New Roman" panose="02020603050405020304" pitchFamily="18" charset="0"/>
                  </a:rPr>
                  <a:t>X</a:t>
                </a:r>
                <a:r>
                  <a:rPr kumimoji="1" lang="en-US" altLang="zh-CN" sz="3200" b="1">
                    <a:latin typeface="Times New Roman" panose="02020603050405020304" pitchFamily="18" charset="0"/>
                  </a:rPr>
                  <a:t>-    )=</a:t>
                </a:r>
              </a:p>
            </p:txBody>
          </p:sp>
        </p:grpSp>
        <p:graphicFrame>
          <p:nvGraphicFramePr>
            <p:cNvPr id="150550" name="Object 22"/>
            <p:cNvGraphicFramePr>
              <a:graphicFrameLocks noChangeAspect="1"/>
            </p:cNvGraphicFramePr>
            <p:nvPr/>
          </p:nvGraphicFramePr>
          <p:xfrm>
            <a:off x="986" y="2934"/>
            <a:ext cx="248" cy="632"/>
          </p:xfrm>
          <a:graphic>
            <a:graphicData uri="http://schemas.openxmlformats.org/presentationml/2006/ole">
              <mc:AlternateContent xmlns:mc="http://schemas.openxmlformats.org/markup-compatibility/2006">
                <mc:Choice xmlns:v="urn:schemas-microsoft-com:vml" Requires="v">
                  <p:oleObj spid="_x0000_s262489" name="Equation" r:id="rId17" imgW="403225" imgH="1032510" progId="Equation.DSMT4">
                    <p:embed/>
                  </p:oleObj>
                </mc:Choice>
                <mc:Fallback>
                  <p:oleObj name="Equation" r:id="rId17" imgW="403225" imgH="1032510" progId="Equation.DSMT4">
                    <p:embed/>
                    <p:pic>
                      <p:nvPicPr>
                        <p:cNvPr id="150550" name="Object 22"/>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986" y="2934"/>
                          <a:ext cx="248" cy="6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50551" name="Group 23"/>
          <p:cNvGrpSpPr/>
          <p:nvPr/>
        </p:nvGrpSpPr>
        <p:grpSpPr bwMode="auto">
          <a:xfrm>
            <a:off x="5957888" y="4449763"/>
            <a:ext cx="2500312" cy="1189037"/>
            <a:chOff x="3119" y="2908"/>
            <a:chExt cx="1575" cy="749"/>
          </a:xfrm>
        </p:grpSpPr>
        <p:grpSp>
          <p:nvGrpSpPr>
            <p:cNvPr id="150552" name="Group 24"/>
            <p:cNvGrpSpPr/>
            <p:nvPr/>
          </p:nvGrpSpPr>
          <p:grpSpPr bwMode="auto">
            <a:xfrm>
              <a:off x="3119" y="2908"/>
              <a:ext cx="1575" cy="749"/>
              <a:chOff x="3079" y="2563"/>
              <a:chExt cx="1575" cy="749"/>
            </a:xfrm>
          </p:grpSpPr>
          <p:sp>
            <p:nvSpPr>
              <p:cNvPr id="150553" name="Rectangle 25"/>
              <p:cNvSpPr>
                <a:spLocks noChangeArrowheads="1"/>
              </p:cNvSpPr>
              <p:nvPr/>
            </p:nvSpPr>
            <p:spPr bwMode="auto">
              <a:xfrm>
                <a:off x="3079" y="2563"/>
                <a:ext cx="1030"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kumimoji="1" lang="en-US" altLang="zh-CN" sz="3200" b="1">
                    <a:latin typeface="Times New Roman" panose="02020603050405020304" pitchFamily="18" charset="0"/>
                  </a:rPr>
                  <a:t>    </a:t>
                </a:r>
                <a:r>
                  <a:rPr kumimoji="1" lang="en-US" altLang="zh-CN" sz="3200" b="1" i="1">
                    <a:latin typeface="Times New Roman" panose="02020603050405020304" pitchFamily="18" charset="0"/>
                  </a:rPr>
                  <a:t>E</a:t>
                </a:r>
                <a:r>
                  <a:rPr kumimoji="1" lang="en-US" altLang="zh-CN" sz="3200" b="1">
                    <a:latin typeface="Times New Roman" panose="02020603050405020304" pitchFamily="18" charset="0"/>
                  </a:rPr>
                  <a:t>(</a:t>
                </a:r>
                <a:r>
                  <a:rPr kumimoji="1" lang="en-US" altLang="zh-CN" sz="3200" b="1" i="1">
                    <a:latin typeface="Times New Roman" panose="02020603050405020304" pitchFamily="18" charset="0"/>
                  </a:rPr>
                  <a:t>X</a:t>
                </a:r>
                <a:r>
                  <a:rPr kumimoji="1" lang="en-US" altLang="zh-CN" sz="3200" b="1">
                    <a:latin typeface="Times New Roman" panose="02020603050405020304" pitchFamily="18" charset="0"/>
                  </a:rPr>
                  <a:t>)=</a:t>
                </a:r>
              </a:p>
            </p:txBody>
          </p:sp>
          <p:graphicFrame>
            <p:nvGraphicFramePr>
              <p:cNvPr id="150554" name="Object 26"/>
              <p:cNvGraphicFramePr>
                <a:graphicFrameLocks noChangeAspect="1"/>
              </p:cNvGraphicFramePr>
              <p:nvPr/>
            </p:nvGraphicFramePr>
            <p:xfrm>
              <a:off x="3992" y="2649"/>
              <a:ext cx="446" cy="293"/>
            </p:xfrm>
            <a:graphic>
              <a:graphicData uri="http://schemas.openxmlformats.org/presentationml/2006/ole">
                <mc:AlternateContent xmlns:mc="http://schemas.openxmlformats.org/markup-compatibility/2006">
                  <mc:Choice xmlns:v="urn:schemas-microsoft-com:vml" Requires="v">
                    <p:oleObj spid="_x0000_s262490" name="Equation" r:id="rId19" imgW="275590" imgH="186690" progId="Equation.DSMT4">
                      <p:embed/>
                    </p:oleObj>
                  </mc:Choice>
                  <mc:Fallback>
                    <p:oleObj name="Equation" r:id="rId19" imgW="275590" imgH="186690" progId="Equation.DSMT4">
                      <p:embed/>
                      <p:pic>
                        <p:nvPicPr>
                          <p:cNvPr id="150554" name="Object 26"/>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992" y="2649"/>
                            <a:ext cx="446" cy="2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0555" name="Object 27"/>
              <p:cNvGraphicFramePr>
                <a:graphicFrameLocks noChangeAspect="1"/>
              </p:cNvGraphicFramePr>
              <p:nvPr/>
            </p:nvGraphicFramePr>
            <p:xfrm>
              <a:off x="4403" y="2611"/>
              <a:ext cx="251" cy="313"/>
            </p:xfrm>
            <a:graphic>
              <a:graphicData uri="http://schemas.openxmlformats.org/presentationml/2006/ole">
                <mc:AlternateContent xmlns:mc="http://schemas.openxmlformats.org/markup-compatibility/2006">
                  <mc:Choice xmlns:v="urn:schemas-microsoft-com:vml" Requires="v">
                    <p:oleObj spid="_x0000_s262491" name="公式" r:id="rId21" imgW="147320" imgH="186690" progId="Equation.3">
                      <p:embed/>
                    </p:oleObj>
                  </mc:Choice>
                  <mc:Fallback>
                    <p:oleObj name="公式" r:id="rId21" imgW="147320" imgH="186690" progId="Equation.3">
                      <p:embed/>
                      <p:pic>
                        <p:nvPicPr>
                          <p:cNvPr id="150555" name="Object 27"/>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403" y="2611"/>
                            <a:ext cx="251" cy="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0556" name="Object 28"/>
              <p:cNvGraphicFramePr>
                <a:graphicFrameLocks noChangeAspect="1"/>
              </p:cNvGraphicFramePr>
              <p:nvPr/>
            </p:nvGraphicFramePr>
            <p:xfrm>
              <a:off x="4068" y="2954"/>
              <a:ext cx="341" cy="358"/>
            </p:xfrm>
            <a:graphic>
              <a:graphicData uri="http://schemas.openxmlformats.org/presentationml/2006/ole">
                <mc:AlternateContent xmlns:mc="http://schemas.openxmlformats.org/markup-compatibility/2006">
                  <mc:Choice xmlns:v="urn:schemas-microsoft-com:vml" Requires="v">
                    <p:oleObj spid="_x0000_s262492" name="公式" r:id="rId23" imgW="196850" imgH="206375" progId="Equation.3">
                      <p:embed/>
                    </p:oleObj>
                  </mc:Choice>
                  <mc:Fallback>
                    <p:oleObj name="公式" r:id="rId23" imgW="196850" imgH="206375" progId="Equation.3">
                      <p:embed/>
                      <p:pic>
                        <p:nvPicPr>
                          <p:cNvPr id="150556" name="Object 28"/>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4068" y="2954"/>
                            <a:ext cx="341" cy="3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0557" name="Rectangle 29"/>
              <p:cNvSpPr>
                <a:spLocks noChangeArrowheads="1"/>
              </p:cNvSpPr>
              <p:nvPr/>
            </p:nvSpPr>
            <p:spPr bwMode="auto">
              <a:xfrm>
                <a:off x="3223" y="2947"/>
                <a:ext cx="916"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kumimoji="1" lang="en-US" altLang="zh-CN" sz="3200" b="1">
                    <a:latin typeface="Times New Roman" panose="02020603050405020304" pitchFamily="18" charset="0"/>
                  </a:rPr>
                  <a:t> </a:t>
                </a:r>
                <a:r>
                  <a:rPr kumimoji="1" lang="en-US" altLang="zh-CN" sz="3200" b="1" i="1">
                    <a:latin typeface="Times New Roman" panose="02020603050405020304" pitchFamily="18" charset="0"/>
                  </a:rPr>
                  <a:t> D</a:t>
                </a:r>
                <a:r>
                  <a:rPr kumimoji="1" lang="en-US" altLang="zh-CN" sz="3200" b="1">
                    <a:latin typeface="Times New Roman" panose="02020603050405020304" pitchFamily="18" charset="0"/>
                  </a:rPr>
                  <a:t>(</a:t>
                </a:r>
                <a:r>
                  <a:rPr kumimoji="1" lang="en-US" altLang="zh-CN" sz="3200" b="1" i="1">
                    <a:latin typeface="Times New Roman" panose="02020603050405020304" pitchFamily="18" charset="0"/>
                  </a:rPr>
                  <a:t>X</a:t>
                </a:r>
                <a:r>
                  <a:rPr kumimoji="1" lang="en-US" altLang="zh-CN" sz="3200" b="1">
                    <a:latin typeface="Times New Roman" panose="02020603050405020304" pitchFamily="18" charset="0"/>
                  </a:rPr>
                  <a:t>)=</a:t>
                </a:r>
              </a:p>
            </p:txBody>
          </p:sp>
        </p:grpSp>
        <p:graphicFrame>
          <p:nvGraphicFramePr>
            <p:cNvPr id="150558" name="Object 30"/>
            <p:cNvGraphicFramePr>
              <a:graphicFrameLocks noChangeAspect="1"/>
            </p:cNvGraphicFramePr>
            <p:nvPr/>
          </p:nvGraphicFramePr>
          <p:xfrm>
            <a:off x="3243" y="2980"/>
            <a:ext cx="248" cy="632"/>
          </p:xfrm>
          <a:graphic>
            <a:graphicData uri="http://schemas.openxmlformats.org/presentationml/2006/ole">
              <mc:AlternateContent xmlns:mc="http://schemas.openxmlformats.org/markup-compatibility/2006">
                <mc:Choice xmlns:v="urn:schemas-microsoft-com:vml" Requires="v">
                  <p:oleObj spid="_x0000_s262493" name="Equation" r:id="rId25" imgW="403225" imgH="1032510" progId="Equation.DSMT4">
                    <p:embed/>
                  </p:oleObj>
                </mc:Choice>
                <mc:Fallback>
                  <p:oleObj name="Equation" r:id="rId25" imgW="403225" imgH="1032510" progId="Equation.DSMT4">
                    <p:embed/>
                    <p:pic>
                      <p:nvPicPr>
                        <p:cNvPr id="150558" name="Object 30"/>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3243" y="2980"/>
                          <a:ext cx="248" cy="6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50559" name="Rectangle 31"/>
          <p:cNvSpPr>
            <a:spLocks noChangeArrowheads="1"/>
          </p:cNvSpPr>
          <p:nvPr/>
        </p:nvSpPr>
        <p:spPr bwMode="auto">
          <a:xfrm>
            <a:off x="681038" y="4630738"/>
            <a:ext cx="5397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kumimoji="1" lang="zh-CN" altLang="en-US" sz="2800" b="1">
                <a:latin typeface="Times New Roman" panose="02020603050405020304" pitchFamily="18" charset="0"/>
              </a:rPr>
              <a:t>故</a:t>
            </a:r>
          </a:p>
        </p:txBody>
      </p:sp>
      <p:sp>
        <p:nvSpPr>
          <p:cNvPr id="150560" name="Text Box 32"/>
          <p:cNvSpPr txBox="1">
            <a:spLocks noChangeArrowheads="1"/>
          </p:cNvSpPr>
          <p:nvPr/>
        </p:nvSpPr>
        <p:spPr bwMode="auto">
          <a:xfrm>
            <a:off x="838200" y="3595688"/>
            <a:ext cx="7620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2800" b="1"/>
              <a:t>知</a:t>
            </a:r>
          </a:p>
        </p:txBody>
      </p:sp>
      <p:sp>
        <p:nvSpPr>
          <p:cNvPr id="150561" name="Rectangle 33"/>
          <p:cNvSpPr>
            <a:spLocks noChangeArrowheads="1"/>
          </p:cNvSpPr>
          <p:nvPr/>
        </p:nvSpPr>
        <p:spPr bwMode="auto">
          <a:xfrm>
            <a:off x="914400" y="5867400"/>
            <a:ext cx="8985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kumimoji="1" lang="zh-CN" altLang="en-US" sz="2800" b="1">
                <a:latin typeface="Times New Roman" panose="02020603050405020304" pitchFamily="18" charset="0"/>
              </a:rPr>
              <a:t>所以</a:t>
            </a:r>
          </a:p>
        </p:txBody>
      </p:sp>
    </p:spTree>
    <p:extLst>
      <p:ext uri="{BB962C8B-B14F-4D97-AF65-F5344CB8AC3E}">
        <p14:creationId xmlns:p14="http://schemas.microsoft.com/office/powerpoint/2010/main" val="1193704492"/>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ChangeArrowheads="1"/>
          </p:cNvSpPr>
          <p:nvPr/>
        </p:nvSpPr>
        <p:spPr bwMode="auto">
          <a:xfrm>
            <a:off x="762000" y="2057400"/>
            <a:ext cx="987425" cy="519113"/>
          </a:xfrm>
          <a:prstGeom prst="rect">
            <a:avLst/>
          </a:prstGeom>
          <a:noFill/>
          <a:ln>
            <a:noFill/>
          </a:ln>
          <a:effectLst/>
          <a:extLst>
            <a:ext uri="{909E8E84-426E-40DD-AFC4-6F175D3DCCD1}">
              <a14:hiddenFill xmlns:a14="http://schemas.microsoft.com/office/drawing/2010/main">
                <a:solidFill>
                  <a:srgbClr val="660033"/>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kumimoji="1" lang="zh-CN" altLang="en-US" sz="2800" b="1">
                <a:latin typeface="Times New Roman" panose="02020603050405020304" pitchFamily="18" charset="0"/>
              </a:rPr>
              <a:t>解得 </a:t>
            </a:r>
          </a:p>
        </p:txBody>
      </p:sp>
      <p:graphicFrame>
        <p:nvGraphicFramePr>
          <p:cNvPr id="151557" name="Object 5"/>
          <p:cNvGraphicFramePr>
            <a:graphicFrameLocks noChangeAspect="1"/>
          </p:cNvGraphicFramePr>
          <p:nvPr>
            <p:extLst>
              <p:ext uri="{D42A27DB-BD31-4B8C-83A1-F6EECF244321}">
                <p14:modId xmlns:p14="http://schemas.microsoft.com/office/powerpoint/2010/main" val="1506670724"/>
              </p:ext>
            </p:extLst>
          </p:nvPr>
        </p:nvGraphicFramePr>
        <p:xfrm>
          <a:off x="1131888" y="4305300"/>
          <a:ext cx="6350000" cy="2260600"/>
        </p:xfrm>
        <a:graphic>
          <a:graphicData uri="http://schemas.openxmlformats.org/presentationml/2006/ole">
            <mc:AlternateContent xmlns:mc="http://schemas.openxmlformats.org/markup-compatibility/2006">
              <mc:Choice xmlns:v="urn:schemas-microsoft-com:vml" Requires="v">
                <p:oleObj spid="_x0000_s263286" name="Equation" r:id="rId3" imgW="3974760" imgH="1434960" progId="Equation.DSMT4">
                  <p:embed/>
                </p:oleObj>
              </mc:Choice>
              <mc:Fallback>
                <p:oleObj name="Equation" r:id="rId3" imgW="3974760" imgH="1434960" progId="Equation.DSMT4">
                  <p:embed/>
                  <p:pic>
                    <p:nvPicPr>
                      <p:cNvPr id="151557" name="Object 5"/>
                      <p:cNvPicPr>
                        <a:picLocks noChangeAspect="1" noChangeArrowheads="1"/>
                      </p:cNvPicPr>
                      <p:nvPr/>
                    </p:nvPicPr>
                    <p:blipFill>
                      <a:blip r:embed="rId4"/>
                      <a:srcRect/>
                      <a:stretch>
                        <a:fillRect/>
                      </a:stretch>
                    </p:blipFill>
                    <p:spPr bwMode="auto">
                      <a:xfrm>
                        <a:off x="1131888" y="4305300"/>
                        <a:ext cx="6350000" cy="2260600"/>
                      </a:xfrm>
                      <a:prstGeom prst="rect">
                        <a:avLst/>
                      </a:prstGeom>
                      <a:noFill/>
                      <a:ln>
                        <a:noFill/>
                      </a:ln>
                      <a:effectLst/>
                      <a:extLst>
                        <a:ext uri="{909E8E84-426E-40DD-AFC4-6F175D3DCCD1}">
                          <a14:hiddenFill xmlns:a14="http://schemas.microsoft.com/office/drawing/2010/main">
                            <a:solidFill>
                              <a:srgbClr val="660033"/>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51567" name="Object 15"/>
          <p:cNvGraphicFramePr>
            <a:graphicFrameLocks noChangeAspect="1"/>
          </p:cNvGraphicFramePr>
          <p:nvPr/>
        </p:nvGraphicFramePr>
        <p:xfrm>
          <a:off x="2057400" y="1981200"/>
          <a:ext cx="3048000" cy="1481138"/>
        </p:xfrm>
        <a:graphic>
          <a:graphicData uri="http://schemas.openxmlformats.org/presentationml/2006/ole">
            <mc:AlternateContent xmlns:mc="http://schemas.openxmlformats.org/markup-compatibility/2006">
              <mc:Choice xmlns:v="urn:schemas-microsoft-com:vml" Requires="v">
                <p:oleObj spid="_x0000_s263287" name="Equation" r:id="rId5" imgW="2723515" imgH="1327150" progId="Equation.DSMT4">
                  <p:embed/>
                </p:oleObj>
              </mc:Choice>
              <mc:Fallback>
                <p:oleObj name="Equation" r:id="rId5" imgW="2723515" imgH="1327150" progId="Equation.DSMT4">
                  <p:embed/>
                  <p:pic>
                    <p:nvPicPr>
                      <p:cNvPr id="151567" name="Object 1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57400" y="1981200"/>
                        <a:ext cx="3048000" cy="1481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51569" name="Group 17"/>
          <p:cNvGrpSpPr/>
          <p:nvPr/>
        </p:nvGrpSpPr>
        <p:grpSpPr bwMode="auto">
          <a:xfrm>
            <a:off x="754063" y="3703638"/>
            <a:ext cx="4970462" cy="519112"/>
            <a:chOff x="475" y="2151"/>
            <a:chExt cx="3131" cy="327"/>
          </a:xfrm>
        </p:grpSpPr>
        <p:sp>
          <p:nvSpPr>
            <p:cNvPr id="151570" name="Rectangle 18"/>
            <p:cNvSpPr>
              <a:spLocks noChangeArrowheads="1"/>
            </p:cNvSpPr>
            <p:nvPr/>
          </p:nvSpPr>
          <p:spPr bwMode="auto">
            <a:xfrm>
              <a:off x="1474" y="2151"/>
              <a:ext cx="213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kumimoji="1" lang="zh-CN" altLang="en-US" sz="2800" b="1">
                  <a:latin typeface="Times New Roman" panose="02020603050405020304" pitchFamily="18" charset="0"/>
                </a:rPr>
                <a:t>的矩估计量为</a:t>
              </a:r>
            </a:p>
          </p:txBody>
        </p:sp>
        <p:sp>
          <p:nvSpPr>
            <p:cNvPr id="151571" name="Rectangle 19"/>
            <p:cNvSpPr>
              <a:spLocks noChangeArrowheads="1"/>
            </p:cNvSpPr>
            <p:nvPr/>
          </p:nvSpPr>
          <p:spPr bwMode="auto">
            <a:xfrm>
              <a:off x="475" y="2151"/>
              <a:ext cx="56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kumimoji="1" lang="zh-CN" altLang="en-US" sz="2800" b="1">
                  <a:latin typeface="Times New Roman" panose="02020603050405020304" pitchFamily="18" charset="0"/>
                </a:rPr>
                <a:t>于是</a:t>
              </a:r>
            </a:p>
          </p:txBody>
        </p:sp>
        <p:graphicFrame>
          <p:nvGraphicFramePr>
            <p:cNvPr id="151572" name="Object 20"/>
            <p:cNvGraphicFramePr>
              <a:graphicFrameLocks noChangeAspect="1"/>
            </p:cNvGraphicFramePr>
            <p:nvPr/>
          </p:nvGraphicFramePr>
          <p:xfrm>
            <a:off x="1066" y="2205"/>
            <a:ext cx="368" cy="248"/>
          </p:xfrm>
          <a:graphic>
            <a:graphicData uri="http://schemas.openxmlformats.org/presentationml/2006/ole">
              <mc:AlternateContent xmlns:mc="http://schemas.openxmlformats.org/markup-compatibility/2006">
                <mc:Choice xmlns:v="urn:schemas-microsoft-com:vml" Requires="v">
                  <p:oleObj spid="_x0000_s263288" name="Equation" r:id="rId7" imgW="600075" imgH="403225" progId="Equation.DSMT4">
                    <p:embed/>
                  </p:oleObj>
                </mc:Choice>
                <mc:Fallback>
                  <p:oleObj name="Equation" r:id="rId7" imgW="600075" imgH="403225" progId="Equation.DSMT4">
                    <p:embed/>
                    <p:pic>
                      <p:nvPicPr>
                        <p:cNvPr id="151572" name="Object 2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66" y="2205"/>
                          <a:ext cx="368" cy="2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10" name="Object 21"/>
          <p:cNvGraphicFramePr>
            <a:graphicFrameLocks noChangeAspect="1"/>
          </p:cNvGraphicFramePr>
          <p:nvPr>
            <p:extLst>
              <p:ext uri="{D42A27DB-BD31-4B8C-83A1-F6EECF244321}">
                <p14:modId xmlns:p14="http://schemas.microsoft.com/office/powerpoint/2010/main" val="3445163999"/>
              </p:ext>
            </p:extLst>
          </p:nvPr>
        </p:nvGraphicFramePr>
        <p:xfrm>
          <a:off x="762000" y="456406"/>
          <a:ext cx="7702550" cy="1179513"/>
        </p:xfrm>
        <a:graphic>
          <a:graphicData uri="http://schemas.openxmlformats.org/presentationml/2006/ole">
            <mc:AlternateContent xmlns:mc="http://schemas.openxmlformats.org/markup-compatibility/2006">
              <mc:Choice xmlns:v="urn:schemas-microsoft-com:vml" Requires="v">
                <p:oleObj spid="_x0000_s263289" name="Equation" r:id="rId9" imgW="6717960" imgH="1028520" progId="Equation.DSMT4">
                  <p:embed/>
                </p:oleObj>
              </mc:Choice>
              <mc:Fallback>
                <p:oleObj name="Equation" r:id="rId9" imgW="6717960" imgH="1028520" progId="Equation.DSMT4">
                  <p:embed/>
                  <p:pic>
                    <p:nvPicPr>
                      <p:cNvPr id="2" name="Object 21"/>
                      <p:cNvPicPr>
                        <a:picLocks noChangeAspect="1" noChangeArrowheads="1"/>
                      </p:cNvPicPr>
                      <p:nvPr/>
                    </p:nvPicPr>
                    <p:blipFill>
                      <a:blip r:embed="rId10"/>
                      <a:srcRect/>
                      <a:stretch>
                        <a:fillRect/>
                      </a:stretch>
                    </p:blipFill>
                    <p:spPr bwMode="auto">
                      <a:xfrm>
                        <a:off x="762000" y="456406"/>
                        <a:ext cx="7702550" cy="1179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785279566"/>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39" name="Text Box 15"/>
          <p:cNvSpPr txBox="1">
            <a:spLocks noChangeArrowheads="1"/>
          </p:cNvSpPr>
          <p:nvPr/>
        </p:nvSpPr>
        <p:spPr bwMode="auto">
          <a:xfrm>
            <a:off x="457200" y="304800"/>
            <a:ext cx="4953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3600" b="1" dirty="0">
                <a:solidFill>
                  <a:schemeClr val="hlink"/>
                </a:solidFill>
                <a:latin typeface="Times New Roman" panose="02020603050405020304" pitchFamily="18" charset="0"/>
              </a:rPr>
              <a:t>  </a:t>
            </a:r>
            <a:r>
              <a:rPr kumimoji="1" lang="zh-CN" altLang="en-US" sz="3200" b="1" dirty="0" smtClean="0">
                <a:solidFill>
                  <a:schemeClr val="hlink"/>
                </a:solidFill>
                <a:latin typeface="Times New Roman" panose="02020603050405020304" pitchFamily="18" charset="0"/>
              </a:rPr>
              <a:t>最大似然估计</a:t>
            </a:r>
            <a:r>
              <a:rPr kumimoji="1" lang="zh-CN" altLang="en-US" sz="3200" b="1" dirty="0">
                <a:solidFill>
                  <a:schemeClr val="hlink"/>
                </a:solidFill>
                <a:latin typeface="Times New Roman" panose="02020603050405020304" pitchFamily="18" charset="0"/>
              </a:rPr>
              <a:t>法</a:t>
            </a:r>
          </a:p>
        </p:txBody>
      </p:sp>
      <p:sp>
        <p:nvSpPr>
          <p:cNvPr id="129040" name="Rectangle 16"/>
          <p:cNvSpPr>
            <a:spLocks noChangeArrowheads="1"/>
          </p:cNvSpPr>
          <p:nvPr/>
        </p:nvSpPr>
        <p:spPr bwMode="auto">
          <a:xfrm>
            <a:off x="457200" y="990600"/>
            <a:ext cx="8135938" cy="582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0" hangingPunct="0">
              <a:lnSpc>
                <a:spcPct val="115000"/>
              </a:lnSpc>
            </a:pPr>
            <a:r>
              <a:rPr kumimoji="1" lang="zh-CN" altLang="en-US" sz="2800" b="1">
                <a:latin typeface="Times New Roman" panose="02020603050405020304" pitchFamily="18" charset="0"/>
              </a:rPr>
              <a:t>总体类型已知条件下使用的一种参数估计方法 </a:t>
            </a:r>
            <a:r>
              <a:rPr kumimoji="1" lang="en-US" altLang="zh-CN" sz="2800" b="1">
                <a:latin typeface="Times New Roman" panose="02020603050405020304" pitchFamily="18" charset="0"/>
              </a:rPr>
              <a:t>.</a:t>
            </a:r>
            <a:endParaRPr kumimoji="1" lang="en-US" altLang="zh-CN" sz="2800" b="1">
              <a:solidFill>
                <a:schemeClr val="accent1"/>
              </a:solidFill>
              <a:latin typeface="Times New Roman" panose="02020603050405020304" pitchFamily="18" charset="0"/>
            </a:endParaRPr>
          </a:p>
        </p:txBody>
      </p:sp>
      <p:sp>
        <p:nvSpPr>
          <p:cNvPr id="129041" name="Text Box 17"/>
          <p:cNvSpPr txBox="1">
            <a:spLocks noChangeArrowheads="1"/>
          </p:cNvSpPr>
          <p:nvPr/>
        </p:nvSpPr>
        <p:spPr bwMode="auto">
          <a:xfrm>
            <a:off x="457200" y="1981200"/>
            <a:ext cx="71628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zh-CN" altLang="en-US" sz="3200" b="1">
                <a:solidFill>
                  <a:schemeClr val="hlink"/>
                </a:solidFill>
                <a:latin typeface="Times New Roman" panose="02020603050405020304" pitchFamily="18" charset="0"/>
              </a:rPr>
              <a:t>最大似然估计原理：</a:t>
            </a:r>
          </a:p>
        </p:txBody>
      </p:sp>
      <p:sp>
        <p:nvSpPr>
          <p:cNvPr id="129042" name="Text Box 18"/>
          <p:cNvSpPr txBox="1">
            <a:spLocks noChangeArrowheads="1"/>
          </p:cNvSpPr>
          <p:nvPr/>
        </p:nvSpPr>
        <p:spPr bwMode="auto">
          <a:xfrm>
            <a:off x="982663" y="4364038"/>
            <a:ext cx="73342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spcBef>
                <a:spcPct val="50000"/>
              </a:spcBef>
            </a:pPr>
            <a:r>
              <a:rPr kumimoji="1" lang="en-US" altLang="zh-CN" sz="2800" b="1">
                <a:latin typeface="Times New Roman" panose="02020603050405020304" pitchFamily="18" charset="0"/>
              </a:rPr>
              <a:t> </a:t>
            </a:r>
            <a:r>
              <a:rPr kumimoji="1" lang="zh-CN" altLang="en-US" sz="2800" b="1">
                <a:latin typeface="Times New Roman" panose="02020603050405020304" pitchFamily="18" charset="0"/>
              </a:rPr>
              <a:t>当给定样本</a:t>
            </a:r>
            <a:r>
              <a:rPr kumimoji="1" lang="en-US" altLang="zh-CN" sz="2800" b="1" i="1">
                <a:latin typeface="Times New Roman" panose="02020603050405020304" pitchFamily="18" charset="0"/>
              </a:rPr>
              <a:t>X</a:t>
            </a:r>
            <a:r>
              <a:rPr kumimoji="1" lang="en-US" altLang="zh-CN" sz="2800" b="1" baseline="-25000">
                <a:latin typeface="Times New Roman" panose="02020603050405020304" pitchFamily="18" charset="0"/>
              </a:rPr>
              <a:t>1</a:t>
            </a:r>
            <a:r>
              <a:rPr kumimoji="1" lang="en-US" altLang="zh-CN" sz="2800" b="1">
                <a:latin typeface="Times New Roman" panose="02020603050405020304" pitchFamily="18" charset="0"/>
              </a:rPr>
              <a:t>,</a:t>
            </a:r>
            <a:r>
              <a:rPr kumimoji="1" lang="en-US" altLang="zh-CN" sz="2800" b="1" i="1">
                <a:latin typeface="Times New Roman" panose="02020603050405020304" pitchFamily="18" charset="0"/>
              </a:rPr>
              <a:t>X</a:t>
            </a:r>
            <a:r>
              <a:rPr kumimoji="1" lang="en-US" altLang="zh-CN" sz="2800" b="1" baseline="-25000">
                <a:latin typeface="Times New Roman" panose="02020603050405020304" pitchFamily="18" charset="0"/>
              </a:rPr>
              <a:t>2</a:t>
            </a:r>
            <a:r>
              <a:rPr kumimoji="1" lang="en-US" altLang="zh-CN" sz="2800" b="1">
                <a:latin typeface="Times New Roman" panose="02020603050405020304" pitchFamily="18" charset="0"/>
              </a:rPr>
              <a:t>,…</a:t>
            </a:r>
            <a:r>
              <a:rPr kumimoji="1" lang="en-US" altLang="zh-CN" sz="2800" b="1" i="1">
                <a:latin typeface="Times New Roman" panose="02020603050405020304" pitchFamily="18" charset="0"/>
              </a:rPr>
              <a:t>X</a:t>
            </a:r>
            <a:r>
              <a:rPr kumimoji="1" lang="en-US" altLang="zh-CN" sz="2800" b="1" i="1" baseline="-25000">
                <a:latin typeface="Times New Roman" panose="02020603050405020304" pitchFamily="18" charset="0"/>
              </a:rPr>
              <a:t>n</a:t>
            </a:r>
            <a:r>
              <a:rPr kumimoji="1" lang="zh-CN" altLang="en-US" sz="2800" b="1">
                <a:latin typeface="Times New Roman" panose="02020603050405020304" pitchFamily="18" charset="0"/>
              </a:rPr>
              <a:t>时，定义</a:t>
            </a:r>
            <a:r>
              <a:rPr kumimoji="1" lang="zh-CN" altLang="en-US" sz="2800" b="1">
                <a:solidFill>
                  <a:schemeClr val="hlink"/>
                </a:solidFill>
                <a:latin typeface="Times New Roman" panose="02020603050405020304" pitchFamily="18" charset="0"/>
              </a:rPr>
              <a:t>似然函数</a:t>
            </a:r>
            <a:r>
              <a:rPr kumimoji="1" lang="zh-CN" altLang="en-US" sz="2800" b="1">
                <a:latin typeface="Times New Roman" panose="02020603050405020304" pitchFamily="18" charset="0"/>
              </a:rPr>
              <a:t>为：</a:t>
            </a:r>
          </a:p>
        </p:txBody>
      </p:sp>
      <p:grpSp>
        <p:nvGrpSpPr>
          <p:cNvPr id="129043" name="Group 19"/>
          <p:cNvGrpSpPr/>
          <p:nvPr/>
        </p:nvGrpSpPr>
        <p:grpSpPr bwMode="auto">
          <a:xfrm>
            <a:off x="468313" y="2563813"/>
            <a:ext cx="7913687" cy="1674812"/>
            <a:chOff x="385" y="1086"/>
            <a:chExt cx="4985" cy="1055"/>
          </a:xfrm>
        </p:grpSpPr>
        <p:sp>
          <p:nvSpPr>
            <p:cNvPr id="129044" name="Rectangle 20"/>
            <p:cNvSpPr>
              <a:spLocks noChangeArrowheads="1"/>
            </p:cNvSpPr>
            <p:nvPr/>
          </p:nvSpPr>
          <p:spPr bwMode="auto">
            <a:xfrm>
              <a:off x="385" y="1086"/>
              <a:ext cx="4985" cy="1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nSpc>
                  <a:spcPct val="120000"/>
                </a:lnSpc>
              </a:pPr>
              <a:r>
                <a:rPr kumimoji="1" lang="en-US" altLang="zh-CN" sz="2800" b="1">
                  <a:latin typeface="Times New Roman" panose="02020603050405020304" pitchFamily="18" charset="0"/>
                </a:rPr>
                <a:t>         </a:t>
              </a:r>
              <a:r>
                <a:rPr kumimoji="1" lang="zh-CN" altLang="en-US" sz="2800" b="1">
                  <a:latin typeface="Times New Roman" panose="02020603050405020304" pitchFamily="18" charset="0"/>
                </a:rPr>
                <a:t>设</a:t>
              </a:r>
              <a:r>
                <a:rPr kumimoji="1" lang="en-US" altLang="zh-CN" sz="2800" b="1" i="1">
                  <a:latin typeface="Times New Roman" panose="02020603050405020304" pitchFamily="18" charset="0"/>
                </a:rPr>
                <a:t>X</a:t>
              </a:r>
              <a:r>
                <a:rPr kumimoji="1" lang="en-US" altLang="zh-CN" sz="2800" b="1" baseline="-25000">
                  <a:latin typeface="Times New Roman" panose="02020603050405020304" pitchFamily="18" charset="0"/>
                </a:rPr>
                <a:t>1</a:t>
              </a:r>
              <a:r>
                <a:rPr kumimoji="1" lang="en-US" altLang="zh-CN" sz="2800" b="1">
                  <a:latin typeface="Times New Roman" panose="02020603050405020304" pitchFamily="18" charset="0"/>
                </a:rPr>
                <a:t>,</a:t>
              </a:r>
              <a:r>
                <a:rPr kumimoji="1" lang="en-US" altLang="zh-CN" sz="2800" b="1" i="1">
                  <a:latin typeface="Times New Roman" panose="02020603050405020304" pitchFamily="18" charset="0"/>
                </a:rPr>
                <a:t>X</a:t>
              </a:r>
              <a:r>
                <a:rPr kumimoji="1" lang="en-US" altLang="zh-CN" sz="2800" b="1" baseline="-25000">
                  <a:latin typeface="Times New Roman" panose="02020603050405020304" pitchFamily="18" charset="0"/>
                </a:rPr>
                <a:t>2</a:t>
              </a:r>
              <a:r>
                <a:rPr kumimoji="1" lang="en-US" altLang="zh-CN" sz="2800" b="1">
                  <a:latin typeface="Times New Roman" panose="02020603050405020304" pitchFamily="18" charset="0"/>
                </a:rPr>
                <a:t>,…</a:t>
              </a:r>
              <a:r>
                <a:rPr kumimoji="1" lang="en-US" altLang="zh-CN" sz="2800" b="1" i="1">
                  <a:latin typeface="Times New Roman" panose="02020603050405020304" pitchFamily="18" charset="0"/>
                </a:rPr>
                <a:t>X</a:t>
              </a:r>
              <a:r>
                <a:rPr kumimoji="1" lang="en-US" altLang="zh-CN" sz="2800" b="1" i="1" baseline="-25000">
                  <a:latin typeface="Times New Roman" panose="02020603050405020304" pitchFamily="18" charset="0"/>
                </a:rPr>
                <a:t>n</a:t>
              </a:r>
              <a:r>
                <a:rPr kumimoji="1" lang="zh-CN" altLang="en-US" sz="2800" b="1">
                  <a:latin typeface="Times New Roman" panose="02020603050405020304" pitchFamily="18" charset="0"/>
                </a:rPr>
                <a:t>是取自总体</a:t>
              </a:r>
              <a:r>
                <a:rPr kumimoji="1" lang="en-US" altLang="zh-CN" sz="2800" b="1" i="1">
                  <a:latin typeface="Times New Roman" panose="02020603050405020304" pitchFamily="18" charset="0"/>
                </a:rPr>
                <a:t>X</a:t>
              </a:r>
              <a:r>
                <a:rPr kumimoji="1" lang="zh-CN" altLang="en-US" sz="2800" b="1">
                  <a:latin typeface="Times New Roman" panose="02020603050405020304" pitchFamily="18" charset="0"/>
                </a:rPr>
                <a:t>的一个样本，样本的联合密度</a:t>
              </a:r>
              <a:r>
                <a:rPr kumimoji="1" lang="en-US" altLang="zh-CN" sz="2800" b="1">
                  <a:latin typeface="Times New Roman" panose="02020603050405020304" pitchFamily="18" charset="0"/>
                </a:rPr>
                <a:t>(</a:t>
              </a:r>
              <a:r>
                <a:rPr kumimoji="1" lang="zh-CN" altLang="en-US" sz="2800" b="1">
                  <a:latin typeface="Times New Roman" panose="02020603050405020304" pitchFamily="18" charset="0"/>
                </a:rPr>
                <a:t>连续型）或联合分布律  </a:t>
              </a:r>
              <a:r>
                <a:rPr kumimoji="1" lang="en-US" altLang="zh-CN" sz="2800" b="1">
                  <a:latin typeface="Times New Roman" panose="02020603050405020304" pitchFamily="18" charset="0"/>
                </a:rPr>
                <a:t>(</a:t>
              </a:r>
              <a:r>
                <a:rPr kumimoji="1" lang="zh-CN" altLang="en-US" sz="2800" b="1">
                  <a:latin typeface="Times New Roman" panose="02020603050405020304" pitchFamily="18" charset="0"/>
                </a:rPr>
                <a:t>离散型</a:t>
              </a:r>
              <a:r>
                <a:rPr kumimoji="1" lang="en-US" altLang="zh-CN" sz="2800" b="1">
                  <a:latin typeface="Times New Roman" panose="02020603050405020304" pitchFamily="18" charset="0"/>
                </a:rPr>
                <a:t>)</a:t>
              </a:r>
              <a:r>
                <a:rPr kumimoji="1" lang="zh-CN" altLang="en-US" sz="2800" b="1">
                  <a:latin typeface="Times New Roman" panose="02020603050405020304" pitchFamily="18" charset="0"/>
                </a:rPr>
                <a:t>为</a:t>
              </a:r>
            </a:p>
            <a:p>
              <a:pPr>
                <a:lnSpc>
                  <a:spcPct val="120000"/>
                </a:lnSpc>
              </a:pPr>
              <a:r>
                <a:rPr kumimoji="1" lang="zh-CN" altLang="en-US" sz="2800" b="1">
                  <a:latin typeface="Times New Roman" panose="02020603050405020304" pitchFamily="18" charset="0"/>
                </a:rPr>
                <a:t> </a:t>
              </a:r>
              <a:r>
                <a:rPr kumimoji="1" lang="en-US" altLang="zh-CN" sz="2800" b="1" i="1">
                  <a:latin typeface="Times New Roman" panose="02020603050405020304" pitchFamily="18" charset="0"/>
                </a:rPr>
                <a:t>f </a:t>
              </a:r>
              <a:r>
                <a:rPr kumimoji="1" lang="en-US" altLang="zh-CN" sz="2800" b="1">
                  <a:latin typeface="Times New Roman" panose="02020603050405020304" pitchFamily="18" charset="0"/>
                </a:rPr>
                <a:t>(</a:t>
              </a:r>
              <a:r>
                <a:rPr kumimoji="1" lang="en-US" altLang="zh-CN" sz="2800" b="1" i="1">
                  <a:latin typeface="Times New Roman" panose="02020603050405020304" pitchFamily="18" charset="0"/>
                </a:rPr>
                <a:t>x</a:t>
              </a:r>
              <a:r>
                <a:rPr kumimoji="1" lang="en-US" altLang="zh-CN" sz="2800" b="1" baseline="-25000">
                  <a:latin typeface="Times New Roman" panose="02020603050405020304" pitchFamily="18" charset="0"/>
                </a:rPr>
                <a:t>1</a:t>
              </a:r>
              <a:r>
                <a:rPr kumimoji="1" lang="en-US" altLang="zh-CN" sz="2800" b="1">
                  <a:latin typeface="Times New Roman" panose="02020603050405020304" pitchFamily="18" charset="0"/>
                </a:rPr>
                <a:t>,</a:t>
              </a:r>
              <a:r>
                <a:rPr kumimoji="1" lang="en-US" altLang="zh-CN" sz="2800" b="1" i="1">
                  <a:latin typeface="Times New Roman" panose="02020603050405020304" pitchFamily="18" charset="0"/>
                </a:rPr>
                <a:t>x</a:t>
              </a:r>
              <a:r>
                <a:rPr kumimoji="1" lang="en-US" altLang="zh-CN" sz="2800" b="1" baseline="-25000">
                  <a:latin typeface="Times New Roman" panose="02020603050405020304" pitchFamily="18" charset="0"/>
                </a:rPr>
                <a:t>2</a:t>
              </a:r>
              <a:r>
                <a:rPr kumimoji="1" lang="en-US" altLang="zh-CN" sz="2800" b="1">
                  <a:latin typeface="Times New Roman" panose="02020603050405020304" pitchFamily="18" charset="0"/>
                </a:rPr>
                <a:t>,… ,</a:t>
              </a:r>
              <a:r>
                <a:rPr kumimoji="1" lang="en-US" altLang="zh-CN" sz="2800" b="1" i="1">
                  <a:latin typeface="Times New Roman" panose="02020603050405020304" pitchFamily="18" charset="0"/>
                </a:rPr>
                <a:t>x</a:t>
              </a:r>
              <a:r>
                <a:rPr kumimoji="1" lang="en-US" altLang="zh-CN" sz="2800" b="1" i="1" baseline="-25000">
                  <a:latin typeface="Times New Roman" panose="02020603050405020304" pitchFamily="18" charset="0"/>
                </a:rPr>
                <a:t>n </a:t>
              </a:r>
              <a:r>
                <a:rPr kumimoji="1" lang="en-US" altLang="zh-CN" sz="2800" b="1">
                  <a:latin typeface="Times New Roman" panose="02020603050405020304" pitchFamily="18" charset="0"/>
                </a:rPr>
                <a:t>;    ) .</a:t>
              </a:r>
            </a:p>
          </p:txBody>
        </p:sp>
        <p:graphicFrame>
          <p:nvGraphicFramePr>
            <p:cNvPr id="129045" name="Object 21"/>
            <p:cNvGraphicFramePr>
              <a:graphicFrameLocks noChangeAspect="1"/>
            </p:cNvGraphicFramePr>
            <p:nvPr/>
          </p:nvGraphicFramePr>
          <p:xfrm>
            <a:off x="1824" y="1824"/>
            <a:ext cx="251" cy="317"/>
          </p:xfrm>
          <a:graphic>
            <a:graphicData uri="http://schemas.openxmlformats.org/presentationml/2006/ole">
              <mc:AlternateContent xmlns:mc="http://schemas.openxmlformats.org/markup-compatibility/2006">
                <mc:Choice xmlns:v="urn:schemas-microsoft-com:vml" Requires="v">
                  <p:oleObj spid="_x0000_s222333" name="公式" r:id="rId3" imgW="147320" imgH="186690" progId="Equation.3">
                    <p:embed/>
                  </p:oleObj>
                </mc:Choice>
                <mc:Fallback>
                  <p:oleObj name="公式" r:id="rId3" imgW="147320" imgH="186690" progId="Equation.3">
                    <p:embed/>
                    <p:pic>
                      <p:nvPicPr>
                        <p:cNvPr id="129045" name="Object 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4" y="1824"/>
                          <a:ext cx="251" cy="3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29046" name="Group 22"/>
          <p:cNvGrpSpPr/>
          <p:nvPr/>
        </p:nvGrpSpPr>
        <p:grpSpPr bwMode="auto">
          <a:xfrm>
            <a:off x="1620838" y="5029200"/>
            <a:ext cx="5715000" cy="762000"/>
            <a:chOff x="1111" y="2745"/>
            <a:chExt cx="3600" cy="480"/>
          </a:xfrm>
        </p:grpSpPr>
        <p:sp>
          <p:nvSpPr>
            <p:cNvPr id="129047" name="Rectangle 23"/>
            <p:cNvSpPr>
              <a:spLocks noChangeArrowheads="1"/>
            </p:cNvSpPr>
            <p:nvPr/>
          </p:nvSpPr>
          <p:spPr bwMode="auto">
            <a:xfrm>
              <a:off x="1111" y="2745"/>
              <a:ext cx="3600" cy="480"/>
            </a:xfrm>
            <a:prstGeom prst="rect">
              <a:avLst/>
            </a:prstGeom>
            <a:solidFill>
              <a:schemeClr val="bg1"/>
            </a:solidFill>
            <a:ln>
              <a:noFill/>
            </a:ln>
            <a:effectLst/>
            <a:extLst>
              <a:ext uri="{91240B29-F687-4F45-9708-019B960494DF}">
                <a14:hiddenLine xmlns:a14="http://schemas.microsoft.com/office/drawing/2010/main" w="57150">
                  <a:solidFill>
                    <a:srgbClr val="FF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aphicFrame>
          <p:nvGraphicFramePr>
            <p:cNvPr id="129048" name="Object 24"/>
            <p:cNvGraphicFramePr>
              <a:graphicFrameLocks noChangeAspect="1"/>
            </p:cNvGraphicFramePr>
            <p:nvPr/>
          </p:nvGraphicFramePr>
          <p:xfrm>
            <a:off x="1296" y="2842"/>
            <a:ext cx="839" cy="358"/>
          </p:xfrm>
          <a:graphic>
            <a:graphicData uri="http://schemas.openxmlformats.org/presentationml/2006/ole">
              <mc:AlternateContent xmlns:mc="http://schemas.openxmlformats.org/markup-compatibility/2006">
                <mc:Choice xmlns:v="urn:schemas-microsoft-com:vml" Requires="v">
                  <p:oleObj spid="_x0000_s222334" name="公式" r:id="rId5" imgW="481965" imgH="206375" progId="Equation.3">
                    <p:embed/>
                  </p:oleObj>
                </mc:Choice>
                <mc:Fallback>
                  <p:oleObj name="公式" r:id="rId5" imgW="481965" imgH="206375" progId="Equation.3">
                    <p:embed/>
                    <p:pic>
                      <p:nvPicPr>
                        <p:cNvPr id="129048" name="Object 2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96" y="2842"/>
                          <a:ext cx="839" cy="3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29049" name="Rectangle 25"/>
            <p:cNvSpPr>
              <a:spLocks noChangeArrowheads="1"/>
            </p:cNvSpPr>
            <p:nvPr/>
          </p:nvSpPr>
          <p:spPr bwMode="auto">
            <a:xfrm>
              <a:off x="2121" y="2793"/>
              <a:ext cx="2103"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kumimoji="1" lang="en-US" altLang="zh-CN" sz="3200" b="1" i="1">
                  <a:latin typeface="Times New Roman" panose="02020603050405020304" pitchFamily="18" charset="0"/>
                </a:rPr>
                <a:t>f </a:t>
              </a:r>
              <a:r>
                <a:rPr kumimoji="1" lang="en-US" altLang="zh-CN" sz="3200" b="1">
                  <a:latin typeface="Times New Roman" panose="02020603050405020304" pitchFamily="18" charset="0"/>
                </a:rPr>
                <a:t>(</a:t>
              </a:r>
              <a:r>
                <a:rPr kumimoji="1" lang="en-US" altLang="zh-CN" sz="3200" b="1" i="1">
                  <a:latin typeface="Times New Roman" panose="02020603050405020304" pitchFamily="18" charset="0"/>
                </a:rPr>
                <a:t>x</a:t>
              </a:r>
              <a:r>
                <a:rPr kumimoji="1" lang="en-US" altLang="zh-CN" sz="3200" b="1" baseline="-25000">
                  <a:latin typeface="Times New Roman" panose="02020603050405020304" pitchFamily="18" charset="0"/>
                </a:rPr>
                <a:t>1</a:t>
              </a:r>
              <a:r>
                <a:rPr kumimoji="1" lang="en-US" altLang="zh-CN" sz="3200" b="1">
                  <a:latin typeface="Times New Roman" panose="02020603050405020304" pitchFamily="18" charset="0"/>
                </a:rPr>
                <a:t>, </a:t>
              </a:r>
              <a:r>
                <a:rPr kumimoji="1" lang="en-US" altLang="zh-CN" sz="3200" b="1" i="1">
                  <a:latin typeface="Times New Roman" panose="02020603050405020304" pitchFamily="18" charset="0"/>
                </a:rPr>
                <a:t>x</a:t>
              </a:r>
              <a:r>
                <a:rPr kumimoji="1" lang="en-US" altLang="zh-CN" sz="3200" b="1" baseline="-25000">
                  <a:latin typeface="Times New Roman" panose="02020603050405020304" pitchFamily="18" charset="0"/>
                </a:rPr>
                <a:t>2 </a:t>
              </a:r>
              <a:r>
                <a:rPr kumimoji="1" lang="en-US" altLang="zh-CN" sz="3200" b="1">
                  <a:latin typeface="Times New Roman" panose="02020603050405020304" pitchFamily="18" charset="0"/>
                </a:rPr>
                <a:t>,…, </a:t>
              </a:r>
              <a:r>
                <a:rPr kumimoji="1" lang="en-US" altLang="zh-CN" sz="3200" b="1" i="1">
                  <a:latin typeface="Times New Roman" panose="02020603050405020304" pitchFamily="18" charset="0"/>
                </a:rPr>
                <a:t>x</a:t>
              </a:r>
              <a:r>
                <a:rPr kumimoji="1" lang="en-US" altLang="zh-CN" sz="3200" b="1" i="1" baseline="-25000">
                  <a:latin typeface="Times New Roman" panose="02020603050405020304" pitchFamily="18" charset="0"/>
                </a:rPr>
                <a:t>n</a:t>
              </a:r>
              <a:r>
                <a:rPr kumimoji="1" lang="en-US" altLang="zh-CN" sz="3200" b="1">
                  <a:latin typeface="Times New Roman" panose="02020603050405020304" pitchFamily="18" charset="0"/>
                </a:rPr>
                <a:t>;     )</a:t>
              </a:r>
            </a:p>
          </p:txBody>
        </p:sp>
        <p:graphicFrame>
          <p:nvGraphicFramePr>
            <p:cNvPr id="129050" name="Object 26"/>
            <p:cNvGraphicFramePr>
              <a:graphicFrameLocks noChangeAspect="1"/>
            </p:cNvGraphicFramePr>
            <p:nvPr/>
          </p:nvGraphicFramePr>
          <p:xfrm>
            <a:off x="3757" y="2841"/>
            <a:ext cx="250" cy="313"/>
          </p:xfrm>
          <a:graphic>
            <a:graphicData uri="http://schemas.openxmlformats.org/presentationml/2006/ole">
              <mc:AlternateContent xmlns:mc="http://schemas.openxmlformats.org/markup-compatibility/2006">
                <mc:Choice xmlns:v="urn:schemas-microsoft-com:vml" Requires="v">
                  <p:oleObj spid="_x0000_s222335" name="公式" r:id="rId7" imgW="147320" imgH="186690" progId="Equation.3">
                    <p:embed/>
                  </p:oleObj>
                </mc:Choice>
                <mc:Fallback>
                  <p:oleObj name="公式" r:id="rId7" imgW="147320" imgH="186690" progId="Equation.3">
                    <p:embed/>
                    <p:pic>
                      <p:nvPicPr>
                        <p:cNvPr id="129050" name="Object 2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57" y="2841"/>
                          <a:ext cx="250" cy="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29051" name="Text Box 27"/>
          <p:cNvSpPr txBox="1">
            <a:spLocks noChangeArrowheads="1"/>
          </p:cNvSpPr>
          <p:nvPr/>
        </p:nvSpPr>
        <p:spPr bwMode="auto">
          <a:xfrm>
            <a:off x="457200" y="5867400"/>
            <a:ext cx="59753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kumimoji="1" lang="zh-CN" altLang="en-US" sz="2800" b="1">
                <a:latin typeface="Times New Roman" panose="02020603050405020304" pitchFamily="18" charset="0"/>
              </a:rPr>
              <a:t>这里  </a:t>
            </a:r>
            <a:r>
              <a:rPr kumimoji="1" lang="en-US" altLang="zh-CN" sz="3200" b="1" i="1">
                <a:latin typeface="Times New Roman" panose="02020603050405020304" pitchFamily="18" charset="0"/>
              </a:rPr>
              <a:t>x</a:t>
            </a:r>
            <a:r>
              <a:rPr kumimoji="1" lang="en-US" altLang="zh-CN" sz="3200" b="1" baseline="-25000">
                <a:latin typeface="Times New Roman" panose="02020603050405020304" pitchFamily="18" charset="0"/>
              </a:rPr>
              <a:t>1</a:t>
            </a:r>
            <a:r>
              <a:rPr kumimoji="1" lang="en-US" altLang="zh-CN" sz="3200" b="1">
                <a:latin typeface="Times New Roman" panose="02020603050405020304" pitchFamily="18" charset="0"/>
              </a:rPr>
              <a:t>, </a:t>
            </a:r>
            <a:r>
              <a:rPr kumimoji="1" lang="en-US" altLang="zh-CN" sz="3200" b="1" i="1">
                <a:latin typeface="Times New Roman" panose="02020603050405020304" pitchFamily="18" charset="0"/>
              </a:rPr>
              <a:t>x</a:t>
            </a:r>
            <a:r>
              <a:rPr kumimoji="1" lang="en-US" altLang="zh-CN" sz="3200" b="1" baseline="-25000">
                <a:latin typeface="Times New Roman" panose="02020603050405020304" pitchFamily="18" charset="0"/>
              </a:rPr>
              <a:t>2 </a:t>
            </a:r>
            <a:r>
              <a:rPr kumimoji="1" lang="en-US" altLang="zh-CN" sz="3200" b="1">
                <a:latin typeface="Times New Roman" panose="02020603050405020304" pitchFamily="18" charset="0"/>
              </a:rPr>
              <a:t>,…, </a:t>
            </a:r>
            <a:r>
              <a:rPr kumimoji="1" lang="en-US" altLang="zh-CN" sz="3200" b="1" i="1">
                <a:latin typeface="Times New Roman" panose="02020603050405020304" pitchFamily="18" charset="0"/>
              </a:rPr>
              <a:t>x</a:t>
            </a:r>
            <a:r>
              <a:rPr kumimoji="1" lang="en-US" altLang="zh-CN" sz="3200" b="1" i="1" baseline="-25000">
                <a:latin typeface="Times New Roman" panose="02020603050405020304" pitchFamily="18" charset="0"/>
              </a:rPr>
              <a:t>n</a:t>
            </a:r>
            <a:r>
              <a:rPr kumimoji="1" lang="en-US" altLang="zh-CN" sz="2800" b="1">
                <a:latin typeface="Times New Roman" panose="02020603050405020304" pitchFamily="18" charset="0"/>
              </a:rPr>
              <a:t> </a:t>
            </a:r>
            <a:r>
              <a:rPr kumimoji="1" lang="zh-CN" altLang="en-US" sz="2800" b="1">
                <a:latin typeface="Times New Roman" panose="02020603050405020304" pitchFamily="18" charset="0"/>
              </a:rPr>
              <a:t>是样本的观察值 </a:t>
            </a:r>
            <a:r>
              <a:rPr kumimoji="1" lang="en-US" altLang="zh-CN" sz="2800" b="1">
                <a:latin typeface="Times New Roman" panose="02020603050405020304" pitchFamily="18" charset="0"/>
              </a:rPr>
              <a:t>.</a:t>
            </a:r>
          </a:p>
        </p:txBody>
      </p:sp>
    </p:spTree>
    <p:extLst>
      <p:ext uri="{BB962C8B-B14F-4D97-AF65-F5344CB8AC3E}">
        <p14:creationId xmlns:p14="http://schemas.microsoft.com/office/powerpoint/2010/main" val="3623064526"/>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Text Box 2"/>
          <p:cNvSpPr txBox="1">
            <a:spLocks noChangeArrowheads="1"/>
          </p:cNvSpPr>
          <p:nvPr/>
        </p:nvSpPr>
        <p:spPr bwMode="auto">
          <a:xfrm>
            <a:off x="250825" y="461963"/>
            <a:ext cx="25527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en-US" altLang="zh-CN" sz="2800" b="1">
                <a:latin typeface="Times New Roman" panose="02020603050405020304" pitchFamily="18" charset="0"/>
              </a:rPr>
              <a:t>    </a:t>
            </a:r>
            <a:r>
              <a:rPr kumimoji="1" lang="zh-CN" altLang="en-US" sz="2800" b="1">
                <a:latin typeface="Times New Roman" panose="02020603050405020304" pitchFamily="18" charset="0"/>
              </a:rPr>
              <a:t>似然函数：</a:t>
            </a:r>
          </a:p>
        </p:txBody>
      </p:sp>
      <p:graphicFrame>
        <p:nvGraphicFramePr>
          <p:cNvPr id="132099" name="Object 3"/>
          <p:cNvGraphicFramePr>
            <a:graphicFrameLocks noChangeAspect="1"/>
          </p:cNvGraphicFramePr>
          <p:nvPr/>
        </p:nvGraphicFramePr>
        <p:xfrm>
          <a:off x="2489200" y="4344988"/>
          <a:ext cx="3017838" cy="833437"/>
        </p:xfrm>
        <a:graphic>
          <a:graphicData uri="http://schemas.openxmlformats.org/presentationml/2006/ole">
            <mc:AlternateContent xmlns:mc="http://schemas.openxmlformats.org/markup-compatibility/2006">
              <mc:Choice xmlns:v="urn:schemas-microsoft-com:vml" Requires="v">
                <p:oleObj spid="_x0000_s223767" name="公式" r:id="rId3" imgW="1130935" imgH="314325" progId="Equation.3">
                  <p:embed/>
                </p:oleObj>
              </mc:Choice>
              <mc:Fallback>
                <p:oleObj name="公式" r:id="rId3" imgW="1130935" imgH="314325" progId="Equation.3">
                  <p:embed/>
                  <p:pic>
                    <p:nvPicPr>
                      <p:cNvPr id="132099"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9200" y="4344988"/>
                        <a:ext cx="3017838" cy="8334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32100" name="Group 4"/>
          <p:cNvGrpSpPr/>
          <p:nvPr/>
        </p:nvGrpSpPr>
        <p:grpSpPr bwMode="auto">
          <a:xfrm>
            <a:off x="396875" y="3187700"/>
            <a:ext cx="8062913" cy="1117600"/>
            <a:chOff x="432" y="2111"/>
            <a:chExt cx="5079" cy="704"/>
          </a:xfrm>
        </p:grpSpPr>
        <p:sp>
          <p:nvSpPr>
            <p:cNvPr id="132101" name="Rectangle 5"/>
            <p:cNvSpPr>
              <a:spLocks noChangeArrowheads="1"/>
            </p:cNvSpPr>
            <p:nvPr/>
          </p:nvSpPr>
          <p:spPr bwMode="auto">
            <a:xfrm>
              <a:off x="432" y="2111"/>
              <a:ext cx="5079" cy="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nSpc>
                  <a:spcPct val="120000"/>
                </a:lnSpc>
              </a:pPr>
              <a:r>
                <a:rPr kumimoji="1" lang="en-US" altLang="zh-CN" sz="2800" b="1">
                  <a:latin typeface="Times New Roman" panose="02020603050405020304" pitchFamily="18" charset="0"/>
                </a:rPr>
                <a:t>         </a:t>
              </a:r>
              <a:r>
                <a:rPr kumimoji="1" lang="zh-CN" altLang="en-US" sz="2800" b="1">
                  <a:solidFill>
                    <a:schemeClr val="hlink"/>
                  </a:solidFill>
                  <a:latin typeface="Times New Roman" panose="02020603050405020304" pitchFamily="18" charset="0"/>
                </a:rPr>
                <a:t>最大似然估计法</a:t>
              </a:r>
              <a:r>
                <a:rPr kumimoji="1" lang="zh-CN" altLang="en-US" sz="2800" b="1">
                  <a:latin typeface="Times New Roman" panose="02020603050405020304" pitchFamily="18" charset="0"/>
                </a:rPr>
                <a:t>就是用使           达到最大值的</a:t>
              </a:r>
            </a:p>
            <a:p>
              <a:pPr>
                <a:lnSpc>
                  <a:spcPct val="120000"/>
                </a:lnSpc>
              </a:pPr>
              <a:r>
                <a:rPr kumimoji="1" lang="zh-CN" altLang="en-US" sz="2800" b="1">
                  <a:latin typeface="Times New Roman" panose="02020603050405020304" pitchFamily="18" charset="0"/>
                </a:rPr>
                <a:t>     去估计    </a:t>
              </a:r>
              <a:r>
                <a:rPr kumimoji="1" lang="en-US" altLang="zh-CN" sz="2800" b="1">
                  <a:latin typeface="Times New Roman" panose="02020603050405020304" pitchFamily="18" charset="0"/>
                </a:rPr>
                <a:t>.            </a:t>
              </a:r>
            </a:p>
          </p:txBody>
        </p:sp>
        <p:graphicFrame>
          <p:nvGraphicFramePr>
            <p:cNvPr id="132102" name="Object 6"/>
            <p:cNvGraphicFramePr>
              <a:graphicFrameLocks noChangeAspect="1"/>
            </p:cNvGraphicFramePr>
            <p:nvPr/>
          </p:nvGraphicFramePr>
          <p:xfrm>
            <a:off x="3496" y="2157"/>
            <a:ext cx="609" cy="317"/>
          </p:xfrm>
          <a:graphic>
            <a:graphicData uri="http://schemas.openxmlformats.org/presentationml/2006/ole">
              <mc:AlternateContent xmlns:mc="http://schemas.openxmlformats.org/markup-compatibility/2006">
                <mc:Choice xmlns:v="urn:schemas-microsoft-com:vml" Requires="v">
                  <p:oleObj spid="_x0000_s223768" name="公式" r:id="rId5" imgW="353695" imgH="206375" progId="Equation.3">
                    <p:embed/>
                  </p:oleObj>
                </mc:Choice>
                <mc:Fallback>
                  <p:oleObj name="公式" r:id="rId5" imgW="353695" imgH="206375" progId="Equation.3">
                    <p:embed/>
                    <p:pic>
                      <p:nvPicPr>
                        <p:cNvPr id="132102"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96" y="2157"/>
                          <a:ext cx="609" cy="3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2103" name="Object 7"/>
            <p:cNvGraphicFramePr>
              <a:graphicFrameLocks noChangeAspect="1"/>
            </p:cNvGraphicFramePr>
            <p:nvPr/>
          </p:nvGraphicFramePr>
          <p:xfrm>
            <a:off x="567" y="2474"/>
            <a:ext cx="249" cy="317"/>
          </p:xfrm>
          <a:graphic>
            <a:graphicData uri="http://schemas.openxmlformats.org/presentationml/2006/ole">
              <mc:AlternateContent xmlns:mc="http://schemas.openxmlformats.org/markup-compatibility/2006">
                <mc:Choice xmlns:v="urn:schemas-microsoft-com:vml" Requires="v">
                  <p:oleObj spid="_x0000_s223769" name="公式" r:id="rId7" imgW="147320" imgH="226060" progId="Equation.3">
                    <p:embed/>
                  </p:oleObj>
                </mc:Choice>
                <mc:Fallback>
                  <p:oleObj name="公式" r:id="rId7" imgW="147320" imgH="226060" progId="Equation.3">
                    <p:embed/>
                    <p:pic>
                      <p:nvPicPr>
                        <p:cNvPr id="132103"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67" y="2474"/>
                          <a:ext cx="249" cy="3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2104" name="Object 8"/>
            <p:cNvGraphicFramePr>
              <a:graphicFrameLocks noChangeAspect="1"/>
            </p:cNvGraphicFramePr>
            <p:nvPr/>
          </p:nvGraphicFramePr>
          <p:xfrm>
            <a:off x="1451" y="2523"/>
            <a:ext cx="250" cy="268"/>
          </p:xfrm>
          <a:graphic>
            <a:graphicData uri="http://schemas.openxmlformats.org/presentationml/2006/ole">
              <mc:AlternateContent xmlns:mc="http://schemas.openxmlformats.org/markup-compatibility/2006">
                <mc:Choice xmlns:v="urn:schemas-microsoft-com:vml" Requires="v">
                  <p:oleObj spid="_x0000_s223770" name="公式" r:id="rId9" imgW="147320" imgH="186690" progId="Equation.3">
                    <p:embed/>
                  </p:oleObj>
                </mc:Choice>
                <mc:Fallback>
                  <p:oleObj name="公式" r:id="rId9" imgW="147320" imgH="186690" progId="Equation.3">
                    <p:embed/>
                    <p:pic>
                      <p:nvPicPr>
                        <p:cNvPr id="132104"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451" y="2523"/>
                          <a:ext cx="250" cy="2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32105" name="Group 9"/>
          <p:cNvGrpSpPr/>
          <p:nvPr/>
        </p:nvGrpSpPr>
        <p:grpSpPr bwMode="auto">
          <a:xfrm>
            <a:off x="493713" y="5137150"/>
            <a:ext cx="4556125" cy="576263"/>
            <a:chOff x="855" y="3475"/>
            <a:chExt cx="2870" cy="363"/>
          </a:xfrm>
        </p:grpSpPr>
        <p:sp>
          <p:nvSpPr>
            <p:cNvPr id="132106" name="Rectangle 10"/>
            <p:cNvSpPr>
              <a:spLocks noChangeArrowheads="1"/>
            </p:cNvSpPr>
            <p:nvPr/>
          </p:nvSpPr>
          <p:spPr bwMode="auto">
            <a:xfrm>
              <a:off x="855" y="3511"/>
              <a:ext cx="287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kumimoji="1" lang="zh-CN" altLang="en-US" sz="2800" b="1">
                  <a:latin typeface="Times New Roman" panose="02020603050405020304" pitchFamily="18" charset="0"/>
                </a:rPr>
                <a:t>称   为    的</a:t>
              </a:r>
              <a:r>
                <a:rPr kumimoji="1" lang="zh-CN" altLang="en-US" sz="2800" b="1">
                  <a:solidFill>
                    <a:schemeClr val="hlink"/>
                  </a:solidFill>
                  <a:latin typeface="Times New Roman" panose="02020603050405020304" pitchFamily="18" charset="0"/>
                </a:rPr>
                <a:t>最大似然估计值 </a:t>
              </a:r>
              <a:r>
                <a:rPr kumimoji="1" lang="en-US" altLang="zh-CN" sz="2800" b="1">
                  <a:latin typeface="Times New Roman" panose="02020603050405020304" pitchFamily="18" charset="0"/>
                </a:rPr>
                <a:t>.</a:t>
              </a:r>
            </a:p>
          </p:txBody>
        </p:sp>
        <p:graphicFrame>
          <p:nvGraphicFramePr>
            <p:cNvPr id="132107" name="Object 11"/>
            <p:cNvGraphicFramePr>
              <a:graphicFrameLocks noChangeAspect="1"/>
            </p:cNvGraphicFramePr>
            <p:nvPr/>
          </p:nvGraphicFramePr>
          <p:xfrm>
            <a:off x="1541" y="3566"/>
            <a:ext cx="250" cy="266"/>
          </p:xfrm>
          <a:graphic>
            <a:graphicData uri="http://schemas.openxmlformats.org/presentationml/2006/ole">
              <mc:AlternateContent xmlns:mc="http://schemas.openxmlformats.org/markup-compatibility/2006">
                <mc:Choice xmlns:v="urn:schemas-microsoft-com:vml" Requires="v">
                  <p:oleObj spid="_x0000_s223771" name="公式" r:id="rId11" imgW="147320" imgH="186690" progId="Equation.3">
                    <p:embed/>
                  </p:oleObj>
                </mc:Choice>
                <mc:Fallback>
                  <p:oleObj name="公式" r:id="rId11" imgW="147320" imgH="186690" progId="Equation.3">
                    <p:embed/>
                    <p:pic>
                      <p:nvPicPr>
                        <p:cNvPr id="132107" name="Object 1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41" y="3566"/>
                          <a:ext cx="250" cy="2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2108" name="Object 12"/>
            <p:cNvGraphicFramePr>
              <a:graphicFrameLocks noChangeAspect="1"/>
            </p:cNvGraphicFramePr>
            <p:nvPr/>
          </p:nvGraphicFramePr>
          <p:xfrm>
            <a:off x="1156" y="3475"/>
            <a:ext cx="249" cy="342"/>
          </p:xfrm>
          <a:graphic>
            <a:graphicData uri="http://schemas.openxmlformats.org/presentationml/2006/ole">
              <mc:AlternateContent xmlns:mc="http://schemas.openxmlformats.org/markup-compatibility/2006">
                <mc:Choice xmlns:v="urn:schemas-microsoft-com:vml" Requires="v">
                  <p:oleObj spid="_x0000_s223772" name="公式" r:id="rId13" imgW="147320" imgH="226060" progId="Equation.3">
                    <p:embed/>
                  </p:oleObj>
                </mc:Choice>
                <mc:Fallback>
                  <p:oleObj name="公式" r:id="rId13" imgW="147320" imgH="226060" progId="Equation.3">
                    <p:embed/>
                    <p:pic>
                      <p:nvPicPr>
                        <p:cNvPr id="132108" name="Object 1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156" y="3475"/>
                          <a:ext cx="249" cy="3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32109" name="Rectangle 13"/>
          <p:cNvSpPr>
            <a:spLocks noChangeArrowheads="1"/>
          </p:cNvSpPr>
          <p:nvPr/>
        </p:nvSpPr>
        <p:spPr bwMode="auto">
          <a:xfrm>
            <a:off x="473075" y="1884363"/>
            <a:ext cx="8077200" cy="111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nSpc>
                <a:spcPct val="120000"/>
              </a:lnSpc>
            </a:pPr>
            <a:r>
              <a:rPr kumimoji="1" lang="en-US" altLang="zh-CN" sz="2800" b="1">
                <a:latin typeface="Times New Roman" panose="02020603050405020304" pitchFamily="18" charset="0"/>
              </a:rPr>
              <a:t>          </a:t>
            </a:r>
            <a:r>
              <a:rPr kumimoji="1" lang="zh-CN" altLang="en-US" sz="2800" b="1">
                <a:latin typeface="Times New Roman" panose="02020603050405020304" pitchFamily="18" charset="0"/>
              </a:rPr>
              <a:t>看作参数    的函数，它可作为     将以多大可</a:t>
            </a:r>
          </a:p>
          <a:p>
            <a:pPr>
              <a:lnSpc>
                <a:spcPct val="120000"/>
              </a:lnSpc>
            </a:pPr>
            <a:r>
              <a:rPr kumimoji="1" lang="zh-CN" altLang="en-US" sz="2800" b="1">
                <a:latin typeface="Times New Roman" panose="02020603050405020304" pitchFamily="18" charset="0"/>
              </a:rPr>
              <a:t>能产生样本值 </a:t>
            </a:r>
            <a:r>
              <a:rPr kumimoji="1" lang="en-US" altLang="zh-CN" sz="2800" b="1" i="1">
                <a:latin typeface="Times New Roman" panose="02020603050405020304" pitchFamily="18" charset="0"/>
              </a:rPr>
              <a:t>x</a:t>
            </a:r>
            <a:r>
              <a:rPr kumimoji="1" lang="en-US" altLang="zh-CN" sz="2800" b="1" baseline="-25000">
                <a:latin typeface="Times New Roman" panose="02020603050405020304" pitchFamily="18" charset="0"/>
              </a:rPr>
              <a:t>1</a:t>
            </a:r>
            <a:r>
              <a:rPr kumimoji="1" lang="en-US" altLang="zh-CN" sz="2800" b="1">
                <a:latin typeface="Times New Roman" panose="02020603050405020304" pitchFamily="18" charset="0"/>
              </a:rPr>
              <a:t>, </a:t>
            </a:r>
            <a:r>
              <a:rPr kumimoji="1" lang="en-US" altLang="zh-CN" sz="2800" b="1" i="1">
                <a:latin typeface="Times New Roman" panose="02020603050405020304" pitchFamily="18" charset="0"/>
              </a:rPr>
              <a:t>x</a:t>
            </a:r>
            <a:r>
              <a:rPr kumimoji="1" lang="en-US" altLang="zh-CN" sz="2800" b="1" baseline="-25000">
                <a:latin typeface="Times New Roman" panose="02020603050405020304" pitchFamily="18" charset="0"/>
              </a:rPr>
              <a:t>2</a:t>
            </a:r>
            <a:r>
              <a:rPr kumimoji="1" lang="en-US" altLang="zh-CN" sz="2800" b="1">
                <a:latin typeface="Times New Roman" panose="02020603050405020304" pitchFamily="18" charset="0"/>
              </a:rPr>
              <a:t>,… ,</a:t>
            </a:r>
            <a:r>
              <a:rPr kumimoji="1" lang="en-US" altLang="zh-CN" sz="2800" b="1" i="1">
                <a:latin typeface="Times New Roman" panose="02020603050405020304" pitchFamily="18" charset="0"/>
              </a:rPr>
              <a:t>x</a:t>
            </a:r>
            <a:r>
              <a:rPr kumimoji="1" lang="en-US" altLang="zh-CN" sz="2800" b="1" i="1" baseline="-25000">
                <a:latin typeface="Times New Roman" panose="02020603050405020304" pitchFamily="18" charset="0"/>
              </a:rPr>
              <a:t>n </a:t>
            </a:r>
            <a:r>
              <a:rPr kumimoji="1" lang="zh-CN" altLang="en-US" sz="2800" b="1">
                <a:latin typeface="Times New Roman" panose="02020603050405020304" pitchFamily="18" charset="0"/>
              </a:rPr>
              <a:t>的一种度量 </a:t>
            </a:r>
            <a:r>
              <a:rPr kumimoji="1" lang="en-US" altLang="zh-CN" sz="2800" b="1">
                <a:latin typeface="Times New Roman" panose="02020603050405020304" pitchFamily="18" charset="0"/>
              </a:rPr>
              <a:t>.</a:t>
            </a:r>
          </a:p>
        </p:txBody>
      </p:sp>
      <p:graphicFrame>
        <p:nvGraphicFramePr>
          <p:cNvPr id="132110" name="Object 14"/>
          <p:cNvGraphicFramePr>
            <a:graphicFrameLocks noChangeAspect="1"/>
          </p:cNvGraphicFramePr>
          <p:nvPr/>
        </p:nvGraphicFramePr>
        <p:xfrm>
          <a:off x="533400" y="2035175"/>
          <a:ext cx="966788" cy="442913"/>
        </p:xfrm>
        <a:graphic>
          <a:graphicData uri="http://schemas.openxmlformats.org/presentationml/2006/ole">
            <mc:AlternateContent xmlns:mc="http://schemas.openxmlformats.org/markup-compatibility/2006">
              <mc:Choice xmlns:v="urn:schemas-microsoft-com:vml" Requires="v">
                <p:oleObj spid="_x0000_s223773" name="公式" r:id="rId15" imgW="353695" imgH="206375" progId="Equation.3">
                  <p:embed/>
                </p:oleObj>
              </mc:Choice>
              <mc:Fallback>
                <p:oleObj name="公式" r:id="rId15" imgW="353695" imgH="206375" progId="Equation.3">
                  <p:embed/>
                  <p:pic>
                    <p:nvPicPr>
                      <p:cNvPr id="132110" name="Object 14"/>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33400" y="2035175"/>
                        <a:ext cx="966788" cy="442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2111" name="Object 15"/>
          <p:cNvGraphicFramePr>
            <a:graphicFrameLocks noChangeAspect="1"/>
          </p:cNvGraphicFramePr>
          <p:nvPr/>
        </p:nvGraphicFramePr>
        <p:xfrm>
          <a:off x="2878138" y="2027238"/>
          <a:ext cx="396875" cy="439737"/>
        </p:xfrm>
        <a:graphic>
          <a:graphicData uri="http://schemas.openxmlformats.org/presentationml/2006/ole">
            <mc:AlternateContent xmlns:mc="http://schemas.openxmlformats.org/markup-compatibility/2006">
              <mc:Choice xmlns:v="urn:schemas-microsoft-com:vml" Requires="v">
                <p:oleObj spid="_x0000_s223774" name="公式" r:id="rId17" imgW="147320" imgH="186690" progId="Equation.3">
                  <p:embed/>
                </p:oleObj>
              </mc:Choice>
              <mc:Fallback>
                <p:oleObj name="公式" r:id="rId17" imgW="147320" imgH="186690" progId="Equation.3">
                  <p:embed/>
                  <p:pic>
                    <p:nvPicPr>
                      <p:cNvPr id="132111" name="Object 15"/>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878138" y="2027238"/>
                        <a:ext cx="396875" cy="439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2112" name="Object 16"/>
          <p:cNvGraphicFramePr>
            <a:graphicFrameLocks noChangeAspect="1"/>
          </p:cNvGraphicFramePr>
          <p:nvPr/>
        </p:nvGraphicFramePr>
        <p:xfrm>
          <a:off x="6156325" y="2005013"/>
          <a:ext cx="396875" cy="425450"/>
        </p:xfrm>
        <a:graphic>
          <a:graphicData uri="http://schemas.openxmlformats.org/presentationml/2006/ole">
            <mc:AlternateContent xmlns:mc="http://schemas.openxmlformats.org/markup-compatibility/2006">
              <mc:Choice xmlns:v="urn:schemas-microsoft-com:vml" Requires="v">
                <p:oleObj spid="_x0000_s223775" name="公式" r:id="rId19" imgW="147320" imgH="186690" progId="Equation.3">
                  <p:embed/>
                </p:oleObj>
              </mc:Choice>
              <mc:Fallback>
                <p:oleObj name="公式" r:id="rId19" imgW="147320" imgH="186690" progId="Equation.3">
                  <p:embed/>
                  <p:pic>
                    <p:nvPicPr>
                      <p:cNvPr id="132112" name="Object 16"/>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6156325" y="2005013"/>
                        <a:ext cx="396875" cy="425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32113" name="Group 17"/>
          <p:cNvGrpSpPr/>
          <p:nvPr/>
        </p:nvGrpSpPr>
        <p:grpSpPr bwMode="auto">
          <a:xfrm>
            <a:off x="1474788" y="990600"/>
            <a:ext cx="5715000" cy="762000"/>
            <a:chOff x="1248" y="2592"/>
            <a:chExt cx="3600" cy="480"/>
          </a:xfrm>
        </p:grpSpPr>
        <p:sp>
          <p:nvSpPr>
            <p:cNvPr id="132114" name="Rectangle 18"/>
            <p:cNvSpPr>
              <a:spLocks noChangeArrowheads="1"/>
            </p:cNvSpPr>
            <p:nvPr/>
          </p:nvSpPr>
          <p:spPr bwMode="auto">
            <a:xfrm>
              <a:off x="1248" y="2592"/>
              <a:ext cx="3600" cy="480"/>
            </a:xfrm>
            <a:prstGeom prst="rect">
              <a:avLst/>
            </a:prstGeom>
            <a:solidFill>
              <a:schemeClr val="bg1"/>
            </a:solidFill>
            <a:ln>
              <a:noFill/>
            </a:ln>
            <a:effectLst/>
            <a:extLst>
              <a:ext uri="{91240B29-F687-4F45-9708-019B960494DF}">
                <a14:hiddenLine xmlns:a14="http://schemas.microsoft.com/office/drawing/2010/main" w="57150">
                  <a:solidFill>
                    <a:srgbClr val="FF0066"/>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132115" name="Group 19"/>
            <p:cNvGrpSpPr/>
            <p:nvPr/>
          </p:nvGrpSpPr>
          <p:grpSpPr bwMode="auto">
            <a:xfrm>
              <a:off x="1573" y="2640"/>
              <a:ext cx="2796" cy="407"/>
              <a:chOff x="1573" y="2640"/>
              <a:chExt cx="2796" cy="407"/>
            </a:xfrm>
          </p:grpSpPr>
          <p:graphicFrame>
            <p:nvGraphicFramePr>
              <p:cNvPr id="132116" name="Object 20"/>
              <p:cNvGraphicFramePr>
                <a:graphicFrameLocks noChangeAspect="1"/>
              </p:cNvGraphicFramePr>
              <p:nvPr/>
            </p:nvGraphicFramePr>
            <p:xfrm>
              <a:off x="1573" y="2689"/>
              <a:ext cx="839" cy="358"/>
            </p:xfrm>
            <a:graphic>
              <a:graphicData uri="http://schemas.openxmlformats.org/presentationml/2006/ole">
                <mc:AlternateContent xmlns:mc="http://schemas.openxmlformats.org/markup-compatibility/2006">
                  <mc:Choice xmlns:v="urn:schemas-microsoft-com:vml" Requires="v">
                    <p:oleObj spid="_x0000_s223776" name="公式" r:id="rId21" imgW="481965" imgH="206375" progId="Equation.3">
                      <p:embed/>
                    </p:oleObj>
                  </mc:Choice>
                  <mc:Fallback>
                    <p:oleObj name="公式" r:id="rId21" imgW="481965" imgH="206375" progId="Equation.3">
                      <p:embed/>
                      <p:pic>
                        <p:nvPicPr>
                          <p:cNvPr id="132116" name="Object 20"/>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573" y="2689"/>
                            <a:ext cx="839" cy="3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2117" name="Rectangle 21"/>
              <p:cNvSpPr>
                <a:spLocks noChangeArrowheads="1"/>
              </p:cNvSpPr>
              <p:nvPr/>
            </p:nvSpPr>
            <p:spPr bwMode="auto">
              <a:xfrm>
                <a:off x="2308" y="2640"/>
                <a:ext cx="2061"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kumimoji="1" lang="en-US" altLang="zh-CN" sz="3200" b="1" i="1">
                    <a:latin typeface="Times New Roman" panose="02020603050405020304" pitchFamily="18" charset="0"/>
                  </a:rPr>
                  <a:t> f </a:t>
                </a:r>
                <a:r>
                  <a:rPr kumimoji="1" lang="en-US" altLang="zh-CN" sz="3200" b="1">
                    <a:latin typeface="Times New Roman" panose="02020603050405020304" pitchFamily="18" charset="0"/>
                  </a:rPr>
                  <a:t>(</a:t>
                </a:r>
                <a:r>
                  <a:rPr kumimoji="1" lang="en-US" altLang="zh-CN" sz="3200" b="1" i="1">
                    <a:latin typeface="Times New Roman" panose="02020603050405020304" pitchFamily="18" charset="0"/>
                  </a:rPr>
                  <a:t>x</a:t>
                </a:r>
                <a:r>
                  <a:rPr kumimoji="1" lang="en-US" altLang="zh-CN" sz="3200" b="1" baseline="-25000">
                    <a:latin typeface="Times New Roman" panose="02020603050405020304" pitchFamily="18" charset="0"/>
                  </a:rPr>
                  <a:t>1</a:t>
                </a:r>
                <a:r>
                  <a:rPr kumimoji="1" lang="en-US" altLang="zh-CN" sz="3200" b="1">
                    <a:latin typeface="Times New Roman" panose="02020603050405020304" pitchFamily="18" charset="0"/>
                  </a:rPr>
                  <a:t>,</a:t>
                </a:r>
                <a:r>
                  <a:rPr kumimoji="1" lang="en-US" altLang="zh-CN" sz="3200" b="1" i="1">
                    <a:latin typeface="Times New Roman" panose="02020603050405020304" pitchFamily="18" charset="0"/>
                  </a:rPr>
                  <a:t>x</a:t>
                </a:r>
                <a:r>
                  <a:rPr kumimoji="1" lang="en-US" altLang="zh-CN" sz="3200" b="1" baseline="-25000">
                    <a:latin typeface="Times New Roman" panose="02020603050405020304" pitchFamily="18" charset="0"/>
                  </a:rPr>
                  <a:t>2</a:t>
                </a:r>
                <a:r>
                  <a:rPr kumimoji="1" lang="en-US" altLang="zh-CN" sz="3200" b="1">
                    <a:latin typeface="Times New Roman" panose="02020603050405020304" pitchFamily="18" charset="0"/>
                  </a:rPr>
                  <a:t>,…, </a:t>
                </a:r>
                <a:r>
                  <a:rPr kumimoji="1" lang="en-US" altLang="zh-CN" sz="3200" b="1" i="1">
                    <a:latin typeface="Times New Roman" panose="02020603050405020304" pitchFamily="18" charset="0"/>
                  </a:rPr>
                  <a:t>x</a:t>
                </a:r>
                <a:r>
                  <a:rPr kumimoji="1" lang="en-US" altLang="zh-CN" sz="3200" b="1" i="1" baseline="-25000">
                    <a:latin typeface="Times New Roman" panose="02020603050405020304" pitchFamily="18" charset="0"/>
                  </a:rPr>
                  <a:t>n</a:t>
                </a:r>
                <a:r>
                  <a:rPr kumimoji="1" lang="en-US" altLang="zh-CN" sz="3200" b="1">
                    <a:latin typeface="Times New Roman" panose="02020603050405020304" pitchFamily="18" charset="0"/>
                  </a:rPr>
                  <a:t>;     )</a:t>
                </a:r>
              </a:p>
            </p:txBody>
          </p:sp>
          <p:graphicFrame>
            <p:nvGraphicFramePr>
              <p:cNvPr id="132118" name="Object 22"/>
              <p:cNvGraphicFramePr>
                <a:graphicFrameLocks noChangeAspect="1"/>
              </p:cNvGraphicFramePr>
              <p:nvPr/>
            </p:nvGraphicFramePr>
            <p:xfrm>
              <a:off x="3923" y="2688"/>
              <a:ext cx="250" cy="313"/>
            </p:xfrm>
            <a:graphic>
              <a:graphicData uri="http://schemas.openxmlformats.org/presentationml/2006/ole">
                <mc:AlternateContent xmlns:mc="http://schemas.openxmlformats.org/markup-compatibility/2006">
                  <mc:Choice xmlns:v="urn:schemas-microsoft-com:vml" Requires="v">
                    <p:oleObj spid="_x0000_s223777" name="公式" r:id="rId23" imgW="147320" imgH="186690" progId="Equation.3">
                      <p:embed/>
                    </p:oleObj>
                  </mc:Choice>
                  <mc:Fallback>
                    <p:oleObj name="公式" r:id="rId23" imgW="147320" imgH="186690" progId="Equation.3">
                      <p:embed/>
                      <p:pic>
                        <p:nvPicPr>
                          <p:cNvPr id="132118" name="Object 22"/>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3923" y="2688"/>
                            <a:ext cx="250" cy="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sp>
        <p:nvSpPr>
          <p:cNvPr id="132119" name="Text Box 23"/>
          <p:cNvSpPr txBox="1">
            <a:spLocks noChangeArrowheads="1"/>
          </p:cNvSpPr>
          <p:nvPr/>
        </p:nvSpPr>
        <p:spPr bwMode="auto">
          <a:xfrm>
            <a:off x="5146675" y="5194300"/>
            <a:ext cx="29527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kumimoji="1" lang="zh-CN" altLang="en-US" sz="2800" b="1">
                <a:latin typeface="Times New Roman" panose="02020603050405020304" pitchFamily="18" charset="0"/>
              </a:rPr>
              <a:t>而相应的</a:t>
            </a:r>
            <a:r>
              <a:rPr kumimoji="1" lang="zh-CN" altLang="en-US" sz="2800" b="1">
                <a:solidFill>
                  <a:schemeClr val="hlink"/>
                </a:solidFill>
                <a:latin typeface="Times New Roman" panose="02020603050405020304" pitchFamily="18" charset="0"/>
              </a:rPr>
              <a:t>统计量</a:t>
            </a:r>
          </a:p>
        </p:txBody>
      </p:sp>
      <p:grpSp>
        <p:nvGrpSpPr>
          <p:cNvPr id="132120" name="Group 24"/>
          <p:cNvGrpSpPr/>
          <p:nvPr/>
        </p:nvGrpSpPr>
        <p:grpSpPr bwMode="auto">
          <a:xfrm>
            <a:off x="539750" y="5748338"/>
            <a:ext cx="6234113" cy="612775"/>
            <a:chOff x="204" y="3748"/>
            <a:chExt cx="3927" cy="386"/>
          </a:xfrm>
        </p:grpSpPr>
        <p:sp>
          <p:nvSpPr>
            <p:cNvPr id="132121" name="Rectangle 25"/>
            <p:cNvSpPr>
              <a:spLocks noChangeArrowheads="1"/>
            </p:cNvSpPr>
            <p:nvPr/>
          </p:nvSpPr>
          <p:spPr bwMode="auto">
            <a:xfrm>
              <a:off x="1429" y="3807"/>
              <a:ext cx="270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kumimoji="1" lang="zh-CN" altLang="en-US" sz="2800" b="1">
                  <a:latin typeface="Times New Roman" panose="02020603050405020304" pitchFamily="18" charset="0"/>
                </a:rPr>
                <a:t>称为    的</a:t>
              </a:r>
              <a:r>
                <a:rPr kumimoji="1" lang="zh-CN" altLang="en-US" sz="2800" b="1">
                  <a:solidFill>
                    <a:schemeClr val="hlink"/>
                  </a:solidFill>
                  <a:latin typeface="Times New Roman" panose="02020603050405020304" pitchFamily="18" charset="0"/>
                </a:rPr>
                <a:t>最大似然估计量 </a:t>
              </a:r>
              <a:r>
                <a:rPr kumimoji="1" lang="en-US" altLang="zh-CN" sz="2800" b="1">
                  <a:solidFill>
                    <a:schemeClr val="hlink"/>
                  </a:solidFill>
                  <a:latin typeface="Times New Roman" panose="02020603050405020304" pitchFamily="18" charset="0"/>
                </a:rPr>
                <a:t>.</a:t>
              </a:r>
            </a:p>
          </p:txBody>
        </p:sp>
        <p:graphicFrame>
          <p:nvGraphicFramePr>
            <p:cNvPr id="132122" name="Object 26"/>
            <p:cNvGraphicFramePr>
              <a:graphicFrameLocks noChangeAspect="1"/>
            </p:cNvGraphicFramePr>
            <p:nvPr/>
          </p:nvGraphicFramePr>
          <p:xfrm>
            <a:off x="204" y="3748"/>
            <a:ext cx="1208" cy="328"/>
          </p:xfrm>
          <a:graphic>
            <a:graphicData uri="http://schemas.openxmlformats.org/presentationml/2006/ole">
              <mc:AlternateContent xmlns:mc="http://schemas.openxmlformats.org/markup-compatibility/2006">
                <mc:Choice xmlns:v="urn:schemas-microsoft-com:vml" Requires="v">
                  <p:oleObj spid="_x0000_s223778" name="Equation" r:id="rId25" imgW="1976120" imgH="541020" progId="Equation.DSMT4">
                    <p:embed/>
                  </p:oleObj>
                </mc:Choice>
                <mc:Fallback>
                  <p:oleObj name="Equation" r:id="rId25" imgW="1976120" imgH="541020" progId="Equation.DSMT4">
                    <p:embed/>
                    <p:pic>
                      <p:nvPicPr>
                        <p:cNvPr id="132122" name="Object 26"/>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204" y="3748"/>
                          <a:ext cx="1208" cy="3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2123" name="Object 27"/>
            <p:cNvGraphicFramePr>
              <a:graphicFrameLocks noChangeAspect="1"/>
            </p:cNvGraphicFramePr>
            <p:nvPr/>
          </p:nvGraphicFramePr>
          <p:xfrm>
            <a:off x="1973" y="3884"/>
            <a:ext cx="144" cy="200"/>
          </p:xfrm>
          <a:graphic>
            <a:graphicData uri="http://schemas.openxmlformats.org/presentationml/2006/ole">
              <mc:AlternateContent xmlns:mc="http://schemas.openxmlformats.org/markup-compatibility/2006">
                <mc:Choice xmlns:v="urn:schemas-microsoft-com:vml" Requires="v">
                  <p:oleObj spid="_x0000_s223779" name="Equation" r:id="rId27" imgW="236220" imgH="324485" progId="Equation.DSMT4">
                    <p:embed/>
                  </p:oleObj>
                </mc:Choice>
                <mc:Fallback>
                  <p:oleObj name="Equation" r:id="rId27" imgW="236220" imgH="324485" progId="Equation.DSMT4">
                    <p:embed/>
                    <p:pic>
                      <p:nvPicPr>
                        <p:cNvPr id="132123" name="Object 27"/>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1973" y="3884"/>
                          <a:ext cx="144" cy="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Tree>
    <p:extLst>
      <p:ext uri="{BB962C8B-B14F-4D97-AF65-F5344CB8AC3E}">
        <p14:creationId xmlns:p14="http://schemas.microsoft.com/office/powerpoint/2010/main" val="769674932"/>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23" name="Group 3"/>
          <p:cNvGrpSpPr/>
          <p:nvPr/>
        </p:nvGrpSpPr>
        <p:grpSpPr bwMode="auto">
          <a:xfrm>
            <a:off x="322263" y="1071563"/>
            <a:ext cx="7913687" cy="2227262"/>
            <a:chOff x="476" y="585"/>
            <a:chExt cx="4985" cy="1403"/>
          </a:xfrm>
        </p:grpSpPr>
        <p:sp>
          <p:nvSpPr>
            <p:cNvPr id="133124" name="Rectangle 4"/>
            <p:cNvSpPr>
              <a:spLocks noChangeArrowheads="1"/>
            </p:cNvSpPr>
            <p:nvPr/>
          </p:nvSpPr>
          <p:spPr bwMode="auto">
            <a:xfrm>
              <a:off x="476" y="585"/>
              <a:ext cx="4985" cy="14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kumimoji="1" lang="en-US" altLang="zh-CN" sz="2800" b="1">
                  <a:latin typeface="Times New Roman" panose="02020603050405020304" pitchFamily="18" charset="0"/>
                </a:rPr>
                <a:t>         1</a:t>
              </a:r>
              <a:r>
                <a:rPr kumimoji="1" lang="zh-CN" altLang="en-US" sz="2800" b="1">
                  <a:latin typeface="Times New Roman" panose="02020603050405020304" pitchFamily="18" charset="0"/>
                </a:rPr>
                <a:t>、求似然函数</a:t>
              </a:r>
              <a:r>
                <a:rPr kumimoji="1" lang="en-US" altLang="zh-CN" sz="2800" b="1" i="1">
                  <a:latin typeface="Times New Roman" panose="02020603050405020304" pitchFamily="18" charset="0"/>
                </a:rPr>
                <a:t>L</a:t>
              </a:r>
              <a:r>
                <a:rPr kumimoji="1" lang="en-US" altLang="zh-CN" sz="2800" b="1">
                  <a:latin typeface="Times New Roman" panose="02020603050405020304" pitchFamily="18" charset="0"/>
                </a:rPr>
                <a:t>(    ) </a:t>
              </a:r>
              <a:r>
                <a:rPr kumimoji="1" lang="zh-CN" altLang="en-US" sz="2800" b="1">
                  <a:latin typeface="Times New Roman" panose="02020603050405020304" pitchFamily="18" charset="0"/>
                </a:rPr>
                <a:t>的最大值点，可以应用微积分中的技巧。由于</a:t>
              </a:r>
              <a:r>
                <a:rPr kumimoji="1" lang="en-US" altLang="zh-CN" sz="2800" b="1">
                  <a:latin typeface="Times New Roman" panose="02020603050405020304" pitchFamily="18" charset="0"/>
                </a:rPr>
                <a:t>ln(</a:t>
              </a:r>
              <a:r>
                <a:rPr kumimoji="1" lang="en-US" altLang="zh-CN" sz="2800" b="1" i="1">
                  <a:latin typeface="Times New Roman" panose="02020603050405020304" pitchFamily="18" charset="0"/>
                </a:rPr>
                <a:t>x</a:t>
              </a:r>
              <a:r>
                <a:rPr kumimoji="1" lang="en-US" altLang="zh-CN" sz="2800" b="1">
                  <a:latin typeface="Times New Roman" panose="02020603050405020304" pitchFamily="18" charset="0"/>
                </a:rPr>
                <a:t>)</a:t>
              </a:r>
              <a:r>
                <a:rPr kumimoji="1" lang="zh-CN" altLang="zh-CN" sz="2800" b="1">
                  <a:latin typeface="Times New Roman" panose="02020603050405020304" pitchFamily="18" charset="0"/>
                </a:rPr>
                <a:t>是</a:t>
              </a:r>
              <a:r>
                <a:rPr kumimoji="1" lang="zh-CN" altLang="en-US" sz="2800" b="1">
                  <a:latin typeface="Times New Roman" panose="02020603050405020304" pitchFamily="18" charset="0"/>
                </a:rPr>
                <a:t> </a:t>
              </a:r>
              <a:r>
                <a:rPr kumimoji="1" lang="en-US" altLang="zh-CN" sz="2800" b="1" i="1">
                  <a:latin typeface="Times New Roman" panose="02020603050405020304" pitchFamily="18" charset="0"/>
                </a:rPr>
                <a:t>x </a:t>
              </a:r>
              <a:r>
                <a:rPr kumimoji="1" lang="zh-CN" altLang="zh-CN" sz="2800" b="1">
                  <a:latin typeface="Times New Roman" panose="02020603050405020304" pitchFamily="18" charset="0"/>
                </a:rPr>
                <a:t>的增函数</a:t>
              </a:r>
              <a:r>
                <a:rPr kumimoji="1" lang="en-US" altLang="zh-CN" sz="2800" b="1">
                  <a:latin typeface="Times New Roman" panose="02020603050405020304" pitchFamily="18" charset="0"/>
                </a:rPr>
                <a:t>, ln</a:t>
              </a:r>
              <a:r>
                <a:rPr kumimoji="1" lang="en-US" altLang="zh-CN" sz="2800" b="1" i="1">
                  <a:latin typeface="Times New Roman" panose="02020603050405020304" pitchFamily="18" charset="0"/>
                </a:rPr>
                <a:t>L</a:t>
              </a:r>
              <a:r>
                <a:rPr kumimoji="1" lang="en-US" altLang="zh-CN" sz="2800" b="1">
                  <a:latin typeface="Times New Roman" panose="02020603050405020304" pitchFamily="18" charset="0"/>
                </a:rPr>
                <a:t>(   )</a:t>
              </a:r>
              <a:r>
                <a:rPr kumimoji="1" lang="zh-CN" altLang="en-US" sz="2800" b="1">
                  <a:latin typeface="Times New Roman" panose="02020603050405020304" pitchFamily="18" charset="0"/>
                </a:rPr>
                <a:t>与</a:t>
              </a:r>
              <a:r>
                <a:rPr kumimoji="1" lang="en-US" altLang="zh-CN" sz="2800" b="1" i="1">
                  <a:latin typeface="Times New Roman" panose="02020603050405020304" pitchFamily="18" charset="0"/>
                </a:rPr>
                <a:t>L</a:t>
              </a:r>
              <a:r>
                <a:rPr kumimoji="1" lang="en-US" altLang="zh-CN" sz="2800" b="1">
                  <a:latin typeface="Times New Roman" panose="02020603050405020304" pitchFamily="18" charset="0"/>
                </a:rPr>
                <a:t>(    )</a:t>
              </a:r>
              <a:r>
                <a:rPr kumimoji="1" lang="zh-CN" altLang="zh-CN" sz="2800" b="1">
                  <a:latin typeface="Times New Roman" panose="02020603050405020304" pitchFamily="18" charset="0"/>
                </a:rPr>
                <a:t>在</a:t>
              </a:r>
              <a:r>
                <a:rPr kumimoji="1" lang="zh-CN" altLang="en-US" sz="2800" b="1">
                  <a:latin typeface="Times New Roman" panose="02020603050405020304" pitchFamily="18" charset="0"/>
                </a:rPr>
                <a:t>    的同一值处达到它的最大值，假定   是一实数，且</a:t>
              </a:r>
              <a:r>
                <a:rPr kumimoji="1" lang="en-US" altLang="zh-CN" sz="2800" b="1">
                  <a:latin typeface="Times New Roman" panose="02020603050405020304" pitchFamily="18" charset="0"/>
                </a:rPr>
                <a:t>ln</a:t>
              </a:r>
              <a:r>
                <a:rPr kumimoji="1" lang="en-US" altLang="zh-CN" sz="2800" b="1" i="1">
                  <a:latin typeface="Times New Roman" panose="02020603050405020304" pitchFamily="18" charset="0"/>
                </a:rPr>
                <a:t>L</a:t>
              </a:r>
              <a:r>
                <a:rPr kumimoji="1" lang="en-US" altLang="zh-CN" sz="2800" b="1">
                  <a:latin typeface="Times New Roman" panose="02020603050405020304" pitchFamily="18" charset="0"/>
                </a:rPr>
                <a:t>(    )</a:t>
              </a:r>
              <a:r>
                <a:rPr kumimoji="1" lang="zh-CN" altLang="en-US" sz="2800" b="1">
                  <a:latin typeface="Times New Roman" panose="02020603050405020304" pitchFamily="18" charset="0"/>
                </a:rPr>
                <a:t>是    的一个可微函数。通过求解方程：</a:t>
              </a:r>
            </a:p>
          </p:txBody>
        </p:sp>
        <p:graphicFrame>
          <p:nvGraphicFramePr>
            <p:cNvPr id="133125" name="Object 5"/>
            <p:cNvGraphicFramePr>
              <a:graphicFrameLocks noChangeAspect="1"/>
            </p:cNvGraphicFramePr>
            <p:nvPr/>
          </p:nvGraphicFramePr>
          <p:xfrm>
            <a:off x="2717" y="654"/>
            <a:ext cx="250" cy="272"/>
          </p:xfrm>
          <a:graphic>
            <a:graphicData uri="http://schemas.openxmlformats.org/presentationml/2006/ole">
              <mc:AlternateContent xmlns:mc="http://schemas.openxmlformats.org/markup-compatibility/2006">
                <mc:Choice xmlns:v="urn:schemas-microsoft-com:vml" Requires="v">
                  <p:oleObj spid="_x0000_s224668" name="公式" r:id="rId3" imgW="147320" imgH="186690" progId="Equation.3">
                    <p:embed/>
                  </p:oleObj>
                </mc:Choice>
                <mc:Fallback>
                  <p:oleObj name="公式" r:id="rId3" imgW="147320" imgH="186690" progId="Equation.3">
                    <p:embed/>
                    <p:pic>
                      <p:nvPicPr>
                        <p:cNvPr id="133125"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7" y="654"/>
                          <a:ext cx="250" cy="2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3126" name="Object 6"/>
            <p:cNvGraphicFramePr>
              <a:graphicFrameLocks noChangeAspect="1"/>
            </p:cNvGraphicFramePr>
            <p:nvPr/>
          </p:nvGraphicFramePr>
          <p:xfrm>
            <a:off x="1519" y="1166"/>
            <a:ext cx="250" cy="259"/>
          </p:xfrm>
          <a:graphic>
            <a:graphicData uri="http://schemas.openxmlformats.org/presentationml/2006/ole">
              <mc:AlternateContent xmlns:mc="http://schemas.openxmlformats.org/markup-compatibility/2006">
                <mc:Choice xmlns:v="urn:schemas-microsoft-com:vml" Requires="v">
                  <p:oleObj spid="_x0000_s224669" name="公式" r:id="rId5" imgW="147320" imgH="186690" progId="Equation.3">
                    <p:embed/>
                  </p:oleObj>
                </mc:Choice>
                <mc:Fallback>
                  <p:oleObj name="公式" r:id="rId5" imgW="147320" imgH="186690" progId="Equation.3">
                    <p:embed/>
                    <p:pic>
                      <p:nvPicPr>
                        <p:cNvPr id="133126"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19" y="1166"/>
                          <a:ext cx="250" cy="2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3127" name="Object 7"/>
            <p:cNvGraphicFramePr>
              <a:graphicFrameLocks noChangeAspect="1"/>
            </p:cNvGraphicFramePr>
            <p:nvPr/>
          </p:nvGraphicFramePr>
          <p:xfrm>
            <a:off x="5075" y="881"/>
            <a:ext cx="250" cy="272"/>
          </p:xfrm>
          <a:graphic>
            <a:graphicData uri="http://schemas.openxmlformats.org/presentationml/2006/ole">
              <mc:AlternateContent xmlns:mc="http://schemas.openxmlformats.org/markup-compatibility/2006">
                <mc:Choice xmlns:v="urn:schemas-microsoft-com:vml" Requires="v">
                  <p:oleObj spid="_x0000_s224670" name="公式" r:id="rId7" imgW="147320" imgH="186690" progId="Equation.3">
                    <p:embed/>
                  </p:oleObj>
                </mc:Choice>
                <mc:Fallback>
                  <p:oleObj name="公式" r:id="rId7" imgW="147320" imgH="186690" progId="Equation.3">
                    <p:embed/>
                    <p:pic>
                      <p:nvPicPr>
                        <p:cNvPr id="133127"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75" y="881"/>
                          <a:ext cx="250" cy="2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3128" name="Object 8"/>
            <p:cNvGraphicFramePr>
              <a:graphicFrameLocks noChangeAspect="1"/>
            </p:cNvGraphicFramePr>
            <p:nvPr/>
          </p:nvGraphicFramePr>
          <p:xfrm>
            <a:off x="971" y="1152"/>
            <a:ext cx="218" cy="273"/>
          </p:xfrm>
          <a:graphic>
            <a:graphicData uri="http://schemas.openxmlformats.org/presentationml/2006/ole">
              <mc:AlternateContent xmlns:mc="http://schemas.openxmlformats.org/markup-compatibility/2006">
                <mc:Choice xmlns:v="urn:schemas-microsoft-com:vml" Requires="v">
                  <p:oleObj spid="_x0000_s224671" name="公式" r:id="rId9" imgW="147320" imgH="186690" progId="Equation.3">
                    <p:embed/>
                  </p:oleObj>
                </mc:Choice>
                <mc:Fallback>
                  <p:oleObj name="公式" r:id="rId9" imgW="147320" imgH="186690" progId="Equation.3">
                    <p:embed/>
                    <p:pic>
                      <p:nvPicPr>
                        <p:cNvPr id="133128"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71" y="1152"/>
                          <a:ext cx="218" cy="2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3129" name="Object 9"/>
            <p:cNvGraphicFramePr>
              <a:graphicFrameLocks noChangeAspect="1"/>
            </p:cNvGraphicFramePr>
            <p:nvPr/>
          </p:nvGraphicFramePr>
          <p:xfrm>
            <a:off x="2308" y="1425"/>
            <a:ext cx="250" cy="272"/>
          </p:xfrm>
          <a:graphic>
            <a:graphicData uri="http://schemas.openxmlformats.org/presentationml/2006/ole">
              <mc:AlternateContent xmlns:mc="http://schemas.openxmlformats.org/markup-compatibility/2006">
                <mc:Choice xmlns:v="urn:schemas-microsoft-com:vml" Requires="v">
                  <p:oleObj spid="_x0000_s224672" name="公式" r:id="rId11" imgW="147320" imgH="186690" progId="Equation.3">
                    <p:embed/>
                  </p:oleObj>
                </mc:Choice>
                <mc:Fallback>
                  <p:oleObj name="公式" r:id="rId11" imgW="147320" imgH="186690" progId="Equation.3">
                    <p:embed/>
                    <p:pic>
                      <p:nvPicPr>
                        <p:cNvPr id="133129" name="Object 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308" y="1425"/>
                          <a:ext cx="250" cy="2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3130" name="Object 10"/>
            <p:cNvGraphicFramePr>
              <a:graphicFrameLocks noChangeAspect="1"/>
            </p:cNvGraphicFramePr>
            <p:nvPr/>
          </p:nvGraphicFramePr>
          <p:xfrm>
            <a:off x="5076" y="1152"/>
            <a:ext cx="249" cy="273"/>
          </p:xfrm>
          <a:graphic>
            <a:graphicData uri="http://schemas.openxmlformats.org/presentationml/2006/ole">
              <mc:AlternateContent xmlns:mc="http://schemas.openxmlformats.org/markup-compatibility/2006">
                <mc:Choice xmlns:v="urn:schemas-microsoft-com:vml" Requires="v">
                  <p:oleObj spid="_x0000_s224673" name="公式" r:id="rId13" imgW="147320" imgH="186690" progId="Equation.3">
                    <p:embed/>
                  </p:oleObj>
                </mc:Choice>
                <mc:Fallback>
                  <p:oleObj name="公式" r:id="rId13" imgW="147320" imgH="186690" progId="Equation.3">
                    <p:embed/>
                    <p:pic>
                      <p:nvPicPr>
                        <p:cNvPr id="133130" name="Object 1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076" y="1152"/>
                          <a:ext cx="249" cy="2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33131" name="Object 11"/>
            <p:cNvGraphicFramePr>
              <a:graphicFrameLocks noChangeAspect="1"/>
            </p:cNvGraphicFramePr>
            <p:nvPr/>
          </p:nvGraphicFramePr>
          <p:xfrm>
            <a:off x="2807" y="1425"/>
            <a:ext cx="250" cy="272"/>
          </p:xfrm>
          <a:graphic>
            <a:graphicData uri="http://schemas.openxmlformats.org/presentationml/2006/ole">
              <mc:AlternateContent xmlns:mc="http://schemas.openxmlformats.org/markup-compatibility/2006">
                <mc:Choice xmlns:v="urn:schemas-microsoft-com:vml" Requires="v">
                  <p:oleObj spid="_x0000_s224674" name="公式" r:id="rId15" imgW="147320" imgH="186690" progId="Equation.3">
                    <p:embed/>
                  </p:oleObj>
                </mc:Choice>
                <mc:Fallback>
                  <p:oleObj name="公式" r:id="rId15" imgW="147320" imgH="186690" progId="Equation.3">
                    <p:embed/>
                    <p:pic>
                      <p:nvPicPr>
                        <p:cNvPr id="133131" name="Object 1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807" y="1425"/>
                          <a:ext cx="250" cy="2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33133" name="Rectangle 13"/>
          <p:cNvSpPr>
            <a:spLocks noChangeArrowheads="1"/>
          </p:cNvSpPr>
          <p:nvPr/>
        </p:nvSpPr>
        <p:spPr bwMode="auto">
          <a:xfrm>
            <a:off x="307975" y="4520406"/>
            <a:ext cx="58451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kumimoji="1" lang="zh-CN" altLang="en-US" sz="2800" b="1">
                <a:latin typeface="Times New Roman" panose="02020603050405020304" pitchFamily="18" charset="0"/>
              </a:rPr>
              <a:t>可以得到    的最大似然估计 </a:t>
            </a:r>
            <a:r>
              <a:rPr kumimoji="1" lang="en-US" altLang="zh-CN" sz="2800" b="1">
                <a:latin typeface="Times New Roman" panose="02020603050405020304" pitchFamily="18" charset="0"/>
              </a:rPr>
              <a:t>.</a:t>
            </a:r>
          </a:p>
        </p:txBody>
      </p:sp>
      <p:graphicFrame>
        <p:nvGraphicFramePr>
          <p:cNvPr id="133134" name="Object 14"/>
          <p:cNvGraphicFramePr>
            <a:graphicFrameLocks noChangeAspect="1"/>
          </p:cNvGraphicFramePr>
          <p:nvPr>
            <p:extLst>
              <p:ext uri="{D42A27DB-BD31-4B8C-83A1-F6EECF244321}">
                <p14:modId xmlns:p14="http://schemas.microsoft.com/office/powerpoint/2010/main" val="702856311"/>
              </p:ext>
            </p:extLst>
          </p:nvPr>
        </p:nvGraphicFramePr>
        <p:xfrm>
          <a:off x="1675640" y="4584700"/>
          <a:ext cx="535383" cy="387880"/>
        </p:xfrm>
        <a:graphic>
          <a:graphicData uri="http://schemas.openxmlformats.org/presentationml/2006/ole">
            <mc:AlternateContent xmlns:mc="http://schemas.openxmlformats.org/markup-compatibility/2006">
              <mc:Choice xmlns:v="urn:schemas-microsoft-com:vml" Requires="v">
                <p:oleObj spid="_x0000_s224675" name="公式" r:id="rId17" imgW="147320" imgH="186690" progId="Equation.3">
                  <p:embed/>
                </p:oleObj>
              </mc:Choice>
              <mc:Fallback>
                <p:oleObj name="公式" r:id="rId17" imgW="147320" imgH="186690" progId="Equation.3">
                  <p:embed/>
                  <p:pic>
                    <p:nvPicPr>
                      <p:cNvPr id="133134" name="Object 14"/>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675640" y="4584700"/>
                        <a:ext cx="535383" cy="387880"/>
                      </a:xfrm>
                      <a:prstGeom prst="rect">
                        <a:avLst/>
                      </a:prstGeom>
                      <a:noFill/>
                      <a:ln>
                        <a:noFill/>
                      </a:ln>
                      <a:effectLst/>
                    </p:spPr>
                  </p:pic>
                </p:oleObj>
              </mc:Fallback>
            </mc:AlternateContent>
          </a:graphicData>
        </a:graphic>
      </p:graphicFrame>
      <p:graphicFrame>
        <p:nvGraphicFramePr>
          <p:cNvPr id="133135" name="Object 15"/>
          <p:cNvGraphicFramePr>
            <a:graphicFrameLocks noChangeAspect="1"/>
          </p:cNvGraphicFramePr>
          <p:nvPr/>
        </p:nvGraphicFramePr>
        <p:xfrm>
          <a:off x="2846388" y="3344863"/>
          <a:ext cx="2378075" cy="1106487"/>
        </p:xfrm>
        <a:graphic>
          <a:graphicData uri="http://schemas.openxmlformats.org/presentationml/2006/ole">
            <mc:AlternateContent xmlns:mc="http://schemas.openxmlformats.org/markup-compatibility/2006">
              <mc:Choice xmlns:v="urn:schemas-microsoft-com:vml" Requires="v">
                <p:oleObj spid="_x0000_s224676" name="Equation" r:id="rId19" imgW="865505" imgH="403225" progId="Equation.DSMT4">
                  <p:embed/>
                </p:oleObj>
              </mc:Choice>
              <mc:Fallback>
                <p:oleObj name="Equation" r:id="rId19" imgW="865505" imgH="403225" progId="Equation.DSMT4">
                  <p:embed/>
                  <p:pic>
                    <p:nvPicPr>
                      <p:cNvPr id="133135" name="Object 15"/>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846388" y="3344863"/>
                        <a:ext cx="2378075" cy="1106487"/>
                      </a:xfrm>
                      <a:prstGeom prst="rect">
                        <a:avLst/>
                      </a:prstGeom>
                      <a:solidFill>
                        <a:schemeClr val="accent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33140" name="Group 20"/>
          <p:cNvGrpSpPr/>
          <p:nvPr/>
        </p:nvGrpSpPr>
        <p:grpSpPr bwMode="auto">
          <a:xfrm>
            <a:off x="406400" y="5110163"/>
            <a:ext cx="7343775" cy="519112"/>
            <a:chOff x="256" y="3219"/>
            <a:chExt cx="4626" cy="327"/>
          </a:xfrm>
        </p:grpSpPr>
        <p:graphicFrame>
          <p:nvGraphicFramePr>
            <p:cNvPr id="133137" name="Object 17"/>
            <p:cNvGraphicFramePr>
              <a:graphicFrameLocks noChangeAspect="1"/>
            </p:cNvGraphicFramePr>
            <p:nvPr/>
          </p:nvGraphicFramePr>
          <p:xfrm>
            <a:off x="866" y="3244"/>
            <a:ext cx="380" cy="277"/>
          </p:xfrm>
          <a:graphic>
            <a:graphicData uri="http://schemas.openxmlformats.org/presentationml/2006/ole">
              <mc:AlternateContent xmlns:mc="http://schemas.openxmlformats.org/markup-compatibility/2006">
                <mc:Choice xmlns:v="urn:schemas-microsoft-com:vml" Requires="v">
                  <p:oleObj spid="_x0000_s224677" name="公式" r:id="rId21" imgW="147320" imgH="186690" progId="Equation.3">
                    <p:embed/>
                  </p:oleObj>
                </mc:Choice>
                <mc:Fallback>
                  <p:oleObj name="公式" r:id="rId21" imgW="147320" imgH="186690" progId="Equation.3">
                    <p:embed/>
                    <p:pic>
                      <p:nvPicPr>
                        <p:cNvPr id="133137" name="Object 17"/>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866" y="3244"/>
                          <a:ext cx="380" cy="2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3138" name="Rectangle 18"/>
            <p:cNvSpPr>
              <a:spLocks noChangeArrowheads="1"/>
            </p:cNvSpPr>
            <p:nvPr/>
          </p:nvSpPr>
          <p:spPr bwMode="auto">
            <a:xfrm>
              <a:off x="256" y="3219"/>
              <a:ext cx="462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kumimoji="1" lang="en-US" altLang="zh-CN" sz="2800" b="1" dirty="0">
                  <a:latin typeface="Times New Roman" panose="02020603050405020304" pitchFamily="18" charset="0"/>
                </a:rPr>
                <a:t>        </a:t>
              </a:r>
              <a:r>
                <a:rPr kumimoji="1" lang="zh-CN" altLang="en-US" sz="2800" b="1" dirty="0" smtClean="0">
                  <a:latin typeface="Times New Roman" panose="02020603050405020304" pitchFamily="18" charset="0"/>
                </a:rPr>
                <a:t>若  </a:t>
              </a:r>
              <a:r>
                <a:rPr kumimoji="1" lang="zh-CN" altLang="en-US" sz="2800" b="1" dirty="0">
                  <a:latin typeface="Times New Roman" panose="02020603050405020304" pitchFamily="18" charset="0"/>
                </a:rPr>
                <a:t>是向量，上述方程必须用方程组代替 </a:t>
              </a:r>
              <a:r>
                <a:rPr kumimoji="1" lang="en-US" altLang="zh-CN" sz="2800" b="1" dirty="0">
                  <a:latin typeface="Times New Roman" panose="02020603050405020304" pitchFamily="18" charset="0"/>
                </a:rPr>
                <a:t>.</a:t>
              </a:r>
            </a:p>
          </p:txBody>
        </p:sp>
      </p:grpSp>
      <p:sp>
        <p:nvSpPr>
          <p:cNvPr id="133139" name="Rectangle 19"/>
          <p:cNvSpPr>
            <a:spLocks noChangeArrowheads="1"/>
          </p:cNvSpPr>
          <p:nvPr/>
        </p:nvSpPr>
        <p:spPr bwMode="auto">
          <a:xfrm>
            <a:off x="268288" y="5478463"/>
            <a:ext cx="7974012" cy="111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nSpc>
                <a:spcPct val="120000"/>
              </a:lnSpc>
            </a:pPr>
            <a:r>
              <a:rPr kumimoji="1" lang="en-US" altLang="zh-CN" sz="2800" b="1" dirty="0">
                <a:latin typeface="Times New Roman" panose="02020603050405020304" pitchFamily="18" charset="0"/>
              </a:rPr>
              <a:t>         2</a:t>
            </a:r>
            <a:r>
              <a:rPr kumimoji="1" lang="zh-CN" altLang="en-US" sz="2800" b="1" dirty="0">
                <a:latin typeface="Times New Roman" panose="02020603050405020304" pitchFamily="18" charset="0"/>
              </a:rPr>
              <a:t>、用上述求导方法求参数的最大似然估计有时行不通，这时要用</a:t>
            </a:r>
            <a:r>
              <a:rPr kumimoji="1" lang="zh-CN" altLang="en-US" sz="2800" b="1" dirty="0">
                <a:solidFill>
                  <a:srgbClr val="FF0000"/>
                </a:solidFill>
                <a:latin typeface="Times New Roman" panose="02020603050405020304" pitchFamily="18" charset="0"/>
              </a:rPr>
              <a:t>最大似然原则</a:t>
            </a:r>
            <a:r>
              <a:rPr kumimoji="1" lang="zh-CN" altLang="en-US" sz="2800" b="1" dirty="0">
                <a:latin typeface="Times New Roman" panose="02020603050405020304" pitchFamily="18" charset="0"/>
              </a:rPr>
              <a:t>来求 </a:t>
            </a:r>
            <a:r>
              <a:rPr kumimoji="1" lang="en-US" altLang="zh-CN" sz="2800" b="1" dirty="0">
                <a:latin typeface="Times New Roman" panose="02020603050405020304" pitchFamily="18" charset="0"/>
              </a:rPr>
              <a:t>.</a:t>
            </a:r>
          </a:p>
        </p:txBody>
      </p:sp>
    </p:spTree>
    <p:extLst>
      <p:ext uri="{BB962C8B-B14F-4D97-AF65-F5344CB8AC3E}">
        <p14:creationId xmlns:p14="http://schemas.microsoft.com/office/powerpoint/2010/main" val="3074009430"/>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9" name="Rectangle 3"/>
          <p:cNvSpPr>
            <a:spLocks noChangeArrowheads="1"/>
          </p:cNvSpPr>
          <p:nvPr/>
        </p:nvSpPr>
        <p:spPr bwMode="auto">
          <a:xfrm>
            <a:off x="1052513" y="822325"/>
            <a:ext cx="663416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kumimoji="1" lang="zh-CN" altLang="en-US" sz="2800" b="1" dirty="0" smtClean="0">
                <a:latin typeface="Times New Roman" panose="02020603050405020304" pitchFamily="18" charset="0"/>
              </a:rPr>
              <a:t>例 设</a:t>
            </a:r>
            <a:r>
              <a:rPr kumimoji="1" lang="en-US" altLang="zh-CN" sz="2800" b="1" i="1" dirty="0">
                <a:latin typeface="Times New Roman" panose="02020603050405020304" pitchFamily="18" charset="0"/>
              </a:rPr>
              <a:t>X</a:t>
            </a:r>
            <a:r>
              <a:rPr kumimoji="1" lang="en-US" altLang="zh-CN" sz="2800" b="1" baseline="-25000" dirty="0">
                <a:latin typeface="Times New Roman" panose="02020603050405020304" pitchFamily="18" charset="0"/>
              </a:rPr>
              <a:t>1</a:t>
            </a:r>
            <a:r>
              <a:rPr kumimoji="1" lang="en-US" altLang="zh-CN" sz="2800" b="1" dirty="0">
                <a:latin typeface="Times New Roman" panose="02020603050405020304" pitchFamily="18" charset="0"/>
              </a:rPr>
              <a:t>,</a:t>
            </a:r>
            <a:r>
              <a:rPr kumimoji="1" lang="en-US" altLang="zh-CN" sz="2800" b="1" i="1" dirty="0">
                <a:latin typeface="Times New Roman" panose="02020603050405020304" pitchFamily="18" charset="0"/>
              </a:rPr>
              <a:t>X</a:t>
            </a:r>
            <a:r>
              <a:rPr kumimoji="1" lang="en-US" altLang="zh-CN" sz="2800" b="1" baseline="-25000" dirty="0">
                <a:latin typeface="Times New Roman" panose="02020603050405020304" pitchFamily="18" charset="0"/>
              </a:rPr>
              <a:t>2</a:t>
            </a:r>
            <a:r>
              <a:rPr kumimoji="1" lang="en-US" altLang="zh-CN" sz="2800" b="1" dirty="0">
                <a:latin typeface="Times New Roman" panose="02020603050405020304" pitchFamily="18" charset="0"/>
              </a:rPr>
              <a:t>,…</a:t>
            </a:r>
            <a:r>
              <a:rPr kumimoji="1" lang="en-US" altLang="zh-CN" sz="2800" b="1" i="1" dirty="0" err="1">
                <a:latin typeface="Times New Roman" panose="02020603050405020304" pitchFamily="18" charset="0"/>
              </a:rPr>
              <a:t>X</a:t>
            </a:r>
            <a:r>
              <a:rPr kumimoji="1" lang="en-US" altLang="zh-CN" sz="2800" b="1" baseline="-25000" dirty="0" err="1">
                <a:latin typeface="Times New Roman" panose="02020603050405020304" pitchFamily="18" charset="0"/>
              </a:rPr>
              <a:t>n</a:t>
            </a:r>
            <a:r>
              <a:rPr kumimoji="1" lang="zh-CN" altLang="en-US" sz="2800" b="1" dirty="0">
                <a:latin typeface="Times New Roman" panose="02020603050405020304" pitchFamily="18" charset="0"/>
              </a:rPr>
              <a:t>是取自总体</a:t>
            </a:r>
            <a:r>
              <a:rPr kumimoji="1" lang="en-US" altLang="zh-CN" sz="2800" b="1" i="1" dirty="0">
                <a:latin typeface="Times New Roman" panose="02020603050405020304" pitchFamily="18" charset="0"/>
              </a:rPr>
              <a:t>X</a:t>
            </a:r>
            <a:r>
              <a:rPr kumimoji="1" lang="zh-CN" altLang="en-US" sz="2800" b="1" dirty="0">
                <a:latin typeface="Times New Roman" panose="02020603050405020304" pitchFamily="18" charset="0"/>
              </a:rPr>
              <a:t>的一个样本</a:t>
            </a:r>
          </a:p>
        </p:txBody>
      </p:sp>
      <p:graphicFrame>
        <p:nvGraphicFramePr>
          <p:cNvPr id="285700" name="Object 4"/>
          <p:cNvGraphicFramePr>
            <a:graphicFrameLocks noChangeAspect="1"/>
          </p:cNvGraphicFramePr>
          <p:nvPr/>
        </p:nvGraphicFramePr>
        <p:xfrm>
          <a:off x="271463" y="1474788"/>
          <a:ext cx="8415337" cy="1700212"/>
        </p:xfrm>
        <a:graphic>
          <a:graphicData uri="http://schemas.openxmlformats.org/presentationml/2006/ole">
            <mc:AlternateContent xmlns:mc="http://schemas.openxmlformats.org/markup-compatibility/2006">
              <mc:Choice xmlns:v="urn:schemas-microsoft-com:vml" Requires="v">
                <p:oleObj spid="_x0000_s242798" name="Equation" r:id="rId3" imgW="3303905" imgH="668655" progId="Equation.DSMT4">
                  <p:embed/>
                </p:oleObj>
              </mc:Choice>
              <mc:Fallback>
                <p:oleObj name="Equation" r:id="rId3" imgW="3303905" imgH="668655" progId="Equation.DSMT4">
                  <p:embed/>
                  <p:pic>
                    <p:nvPicPr>
                      <p:cNvPr id="28570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463" y="1474788"/>
                        <a:ext cx="8415337" cy="1700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85701" name="Rectangle 5"/>
          <p:cNvSpPr>
            <a:spLocks noChangeArrowheads="1"/>
          </p:cNvSpPr>
          <p:nvPr/>
        </p:nvSpPr>
        <p:spPr bwMode="auto">
          <a:xfrm>
            <a:off x="250825" y="3190875"/>
            <a:ext cx="80549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kumimoji="1" lang="zh-CN" altLang="en-US" sz="2800" b="1" dirty="0">
                <a:latin typeface="Times New Roman" panose="02020603050405020304" pitchFamily="18" charset="0"/>
              </a:rPr>
              <a:t>其中   </a:t>
            </a:r>
            <a:r>
              <a:rPr kumimoji="1" lang="en-US" altLang="zh-CN" sz="2800" b="1" dirty="0">
                <a:latin typeface="Times New Roman" panose="02020603050405020304" pitchFamily="18" charset="0"/>
              </a:rPr>
              <a:t>&gt;0,</a:t>
            </a:r>
            <a:r>
              <a:rPr kumimoji="1" lang="zh-CN" altLang="en-US" sz="2800" b="1" dirty="0">
                <a:latin typeface="Times New Roman" panose="02020603050405020304" pitchFamily="18" charset="0"/>
              </a:rPr>
              <a:t>求         的</a:t>
            </a:r>
            <a:r>
              <a:rPr kumimoji="1" lang="zh-CN" altLang="en-US" sz="2800" b="1" dirty="0" smtClean="0">
                <a:latin typeface="Times New Roman" panose="02020603050405020304" pitchFamily="18" charset="0"/>
              </a:rPr>
              <a:t>最大似然估计</a:t>
            </a:r>
            <a:r>
              <a:rPr kumimoji="1" lang="en-US" altLang="zh-CN" sz="2800" b="1" dirty="0" smtClean="0">
                <a:latin typeface="Times New Roman" panose="02020603050405020304" pitchFamily="18" charset="0"/>
              </a:rPr>
              <a:t>.</a:t>
            </a:r>
            <a:endParaRPr kumimoji="1" lang="en-US" altLang="zh-CN" sz="2800" b="1" dirty="0">
              <a:latin typeface="Times New Roman" panose="02020603050405020304" pitchFamily="18" charset="0"/>
            </a:endParaRPr>
          </a:p>
        </p:txBody>
      </p:sp>
      <p:graphicFrame>
        <p:nvGraphicFramePr>
          <p:cNvPr id="285702" name="Object 6"/>
          <p:cNvGraphicFramePr>
            <a:graphicFrameLocks noChangeAspect="1"/>
          </p:cNvGraphicFramePr>
          <p:nvPr/>
        </p:nvGraphicFramePr>
        <p:xfrm>
          <a:off x="1016000" y="3221038"/>
          <a:ext cx="395288" cy="423862"/>
        </p:xfrm>
        <a:graphic>
          <a:graphicData uri="http://schemas.openxmlformats.org/presentationml/2006/ole">
            <mc:AlternateContent xmlns:mc="http://schemas.openxmlformats.org/markup-compatibility/2006">
              <mc:Choice xmlns:v="urn:schemas-microsoft-com:vml" Requires="v">
                <p:oleObj spid="_x0000_s242799" name="公式" r:id="rId5" imgW="147320" imgH="186690" progId="Equation.3">
                  <p:embed/>
                </p:oleObj>
              </mc:Choice>
              <mc:Fallback>
                <p:oleObj name="公式" r:id="rId5" imgW="147320" imgH="186690" progId="Equation.3">
                  <p:embed/>
                  <p:pic>
                    <p:nvPicPr>
                      <p:cNvPr id="285702"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6000" y="3221038"/>
                        <a:ext cx="395288" cy="4238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85703" name="Object 7"/>
          <p:cNvGraphicFramePr>
            <a:graphicFrameLocks noChangeAspect="1"/>
          </p:cNvGraphicFramePr>
          <p:nvPr/>
        </p:nvGraphicFramePr>
        <p:xfrm>
          <a:off x="2133600" y="3238500"/>
          <a:ext cx="823913" cy="511175"/>
        </p:xfrm>
        <a:graphic>
          <a:graphicData uri="http://schemas.openxmlformats.org/presentationml/2006/ole">
            <mc:AlternateContent xmlns:mc="http://schemas.openxmlformats.org/markup-compatibility/2006">
              <mc:Choice xmlns:v="urn:schemas-microsoft-com:vml" Requires="v">
                <p:oleObj spid="_x0000_s242800" name="公式" r:id="rId7" imgW="304800" imgH="206375" progId="Equation.3">
                  <p:embed/>
                </p:oleObj>
              </mc:Choice>
              <mc:Fallback>
                <p:oleObj name="公式" r:id="rId7" imgW="304800" imgH="206375" progId="Equation.3">
                  <p:embed/>
                  <p:pic>
                    <p:nvPicPr>
                      <p:cNvPr id="285703"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33600" y="3238500"/>
                        <a:ext cx="823913" cy="511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846562113"/>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6722" name="Object 2"/>
          <p:cNvGraphicFramePr>
            <a:graphicFrameLocks noChangeAspect="1"/>
          </p:cNvGraphicFramePr>
          <p:nvPr>
            <p:extLst>
              <p:ext uri="{D42A27DB-BD31-4B8C-83A1-F6EECF244321}">
                <p14:modId xmlns:p14="http://schemas.microsoft.com/office/powerpoint/2010/main" val="374641920"/>
              </p:ext>
            </p:extLst>
          </p:nvPr>
        </p:nvGraphicFramePr>
        <p:xfrm>
          <a:off x="1889125" y="3179763"/>
          <a:ext cx="5095875" cy="1949450"/>
        </p:xfrm>
        <a:graphic>
          <a:graphicData uri="http://schemas.openxmlformats.org/presentationml/2006/ole">
            <mc:AlternateContent xmlns:mc="http://schemas.openxmlformats.org/markup-compatibility/2006">
              <mc:Choice xmlns:v="urn:schemas-microsoft-com:vml" Requires="v">
                <p:oleObj spid="_x0000_s243822" name="Equation" r:id="rId3" imgW="1976120" imgH="756920" progId="Equation.DSMT4">
                  <p:embed/>
                </p:oleObj>
              </mc:Choice>
              <mc:Fallback>
                <p:oleObj name="Equation" r:id="rId3" imgW="1976120" imgH="756920" progId="Equation.DSMT4">
                  <p:embed/>
                  <p:pic>
                    <p:nvPicPr>
                      <p:cNvPr id="286722"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89125" y="3179763"/>
                        <a:ext cx="5095875" cy="1949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86723" name="Rectangle 3"/>
          <p:cNvSpPr>
            <a:spLocks noChangeArrowheads="1"/>
          </p:cNvSpPr>
          <p:nvPr/>
        </p:nvSpPr>
        <p:spPr bwMode="auto">
          <a:xfrm>
            <a:off x="606425" y="5127625"/>
            <a:ext cx="268446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kumimoji="1" lang="zh-CN" altLang="en-US" sz="2800" b="1">
                <a:latin typeface="Times New Roman" panose="02020603050405020304" pitchFamily="18" charset="0"/>
              </a:rPr>
              <a:t>对数似然函数为</a:t>
            </a:r>
          </a:p>
        </p:txBody>
      </p:sp>
      <p:graphicFrame>
        <p:nvGraphicFramePr>
          <p:cNvPr id="286724" name="Object 4"/>
          <p:cNvGraphicFramePr>
            <a:graphicFrameLocks noChangeAspect="1"/>
          </p:cNvGraphicFramePr>
          <p:nvPr/>
        </p:nvGraphicFramePr>
        <p:xfrm>
          <a:off x="1638300" y="5573713"/>
          <a:ext cx="5526088" cy="1095375"/>
        </p:xfrm>
        <a:graphic>
          <a:graphicData uri="http://schemas.openxmlformats.org/presentationml/2006/ole">
            <mc:AlternateContent xmlns:mc="http://schemas.openxmlformats.org/markup-compatibility/2006">
              <mc:Choice xmlns:v="urn:schemas-microsoft-com:vml" Requires="v">
                <p:oleObj spid="_x0000_s243823" name="Equation" r:id="rId5" imgW="2232025" imgH="442595" progId="Equation.DSMT4">
                  <p:embed/>
                </p:oleObj>
              </mc:Choice>
              <mc:Fallback>
                <p:oleObj name="Equation" r:id="rId5" imgW="2232025" imgH="442595" progId="Equation.DSMT4">
                  <p:embed/>
                  <p:pic>
                    <p:nvPicPr>
                      <p:cNvPr id="286724"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38300" y="5573713"/>
                        <a:ext cx="5526088" cy="1095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86726" name="Object 6"/>
          <p:cNvGraphicFramePr>
            <a:graphicFrameLocks noChangeAspect="1"/>
          </p:cNvGraphicFramePr>
          <p:nvPr/>
        </p:nvGraphicFramePr>
        <p:xfrm>
          <a:off x="592138" y="1438275"/>
          <a:ext cx="5948362" cy="1863725"/>
        </p:xfrm>
        <a:graphic>
          <a:graphicData uri="http://schemas.openxmlformats.org/presentationml/2006/ole">
            <mc:AlternateContent xmlns:mc="http://schemas.openxmlformats.org/markup-compatibility/2006">
              <mc:Choice xmlns:v="urn:schemas-microsoft-com:vml" Requires="v">
                <p:oleObj spid="_x0000_s243824" name="Equation" r:id="rId7" imgW="2241550" imgH="708025" progId="Equation.DSMT4">
                  <p:embed/>
                </p:oleObj>
              </mc:Choice>
              <mc:Fallback>
                <p:oleObj name="Equation" r:id="rId7" imgW="2241550" imgH="708025" progId="Equation.DSMT4">
                  <p:embed/>
                  <p:pic>
                    <p:nvPicPr>
                      <p:cNvPr id="286726"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2138" y="1438275"/>
                        <a:ext cx="5948362" cy="1863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86727" name="Rectangle 7"/>
          <p:cNvSpPr>
            <a:spLocks noChangeArrowheads="1"/>
          </p:cNvSpPr>
          <p:nvPr/>
        </p:nvSpPr>
        <p:spPr bwMode="auto">
          <a:xfrm>
            <a:off x="6781800" y="1828800"/>
            <a:ext cx="1871663"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kumimoji="1" lang="en-US" altLang="zh-CN" sz="3200" b="1" i="1">
                <a:latin typeface="Times New Roman" panose="02020603050405020304" pitchFamily="18" charset="0"/>
              </a:rPr>
              <a:t>i</a:t>
            </a:r>
            <a:r>
              <a:rPr kumimoji="1" lang="en-US" altLang="zh-CN" sz="3200" b="1">
                <a:latin typeface="Times New Roman" panose="02020603050405020304" pitchFamily="18" charset="0"/>
              </a:rPr>
              <a:t>=1,2,…,</a:t>
            </a:r>
            <a:r>
              <a:rPr kumimoji="1" lang="en-US" altLang="zh-CN" sz="3200" b="1" i="1">
                <a:latin typeface="Times New Roman" panose="02020603050405020304" pitchFamily="18" charset="0"/>
              </a:rPr>
              <a:t>n</a:t>
            </a:r>
            <a:endParaRPr kumimoji="1" lang="en-US" altLang="zh-CN" sz="3200" b="1">
              <a:latin typeface="Times New Roman" panose="02020603050405020304" pitchFamily="18" charset="0"/>
            </a:endParaRPr>
          </a:p>
        </p:txBody>
      </p:sp>
      <p:sp>
        <p:nvSpPr>
          <p:cNvPr id="286728" name="Text Box 8"/>
          <p:cNvSpPr txBox="1">
            <a:spLocks noChangeArrowheads="1"/>
          </p:cNvSpPr>
          <p:nvPr/>
        </p:nvSpPr>
        <p:spPr bwMode="auto">
          <a:xfrm>
            <a:off x="571500" y="683747"/>
            <a:ext cx="523412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spcBef>
                <a:spcPct val="50000"/>
              </a:spcBef>
            </a:pPr>
            <a:r>
              <a:rPr kumimoji="1" lang="zh-CN" altLang="en-US" sz="2800" b="1" dirty="0">
                <a:latin typeface="Times New Roman" panose="02020603050405020304" pitchFamily="18" charset="0"/>
              </a:rPr>
              <a:t>解</a:t>
            </a:r>
            <a:r>
              <a:rPr kumimoji="1" lang="zh-CN" altLang="en-US" sz="2800" b="1" dirty="0" smtClean="0">
                <a:latin typeface="Times New Roman" panose="02020603050405020304" pitchFamily="18" charset="0"/>
              </a:rPr>
              <a:t>：</a:t>
            </a:r>
            <a:r>
              <a:rPr kumimoji="1" lang="zh-CN" altLang="en-US" sz="2800" b="1" dirty="0" smtClean="0">
                <a:solidFill>
                  <a:schemeClr val="hlink"/>
                </a:solidFill>
                <a:latin typeface="Times New Roman" panose="02020603050405020304" pitchFamily="18" charset="0"/>
              </a:rPr>
              <a:t>最大似然估计</a:t>
            </a:r>
            <a:r>
              <a:rPr kumimoji="1" lang="zh-CN" altLang="en-US" sz="2800" b="1" dirty="0">
                <a:solidFill>
                  <a:schemeClr val="hlink"/>
                </a:solidFill>
                <a:latin typeface="Times New Roman" panose="02020603050405020304" pitchFamily="18" charset="0"/>
              </a:rPr>
              <a:t>。</a:t>
            </a:r>
            <a:r>
              <a:rPr kumimoji="1" lang="zh-CN" altLang="en-US" sz="2800" b="1" dirty="0">
                <a:latin typeface="Times New Roman" panose="02020603050405020304" pitchFamily="18" charset="0"/>
              </a:rPr>
              <a:t>似然函数为</a:t>
            </a:r>
          </a:p>
        </p:txBody>
      </p:sp>
    </p:spTree>
    <p:extLst>
      <p:ext uri="{BB962C8B-B14F-4D97-AF65-F5344CB8AC3E}">
        <p14:creationId xmlns:p14="http://schemas.microsoft.com/office/powerpoint/2010/main" val="2188713822"/>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7746" name="Object 2"/>
          <p:cNvGraphicFramePr>
            <a:graphicFrameLocks noChangeAspect="1"/>
          </p:cNvGraphicFramePr>
          <p:nvPr/>
        </p:nvGraphicFramePr>
        <p:xfrm>
          <a:off x="2292350" y="5489575"/>
          <a:ext cx="2581275" cy="1108075"/>
        </p:xfrm>
        <a:graphic>
          <a:graphicData uri="http://schemas.openxmlformats.org/presentationml/2006/ole">
            <mc:AlternateContent xmlns:mc="http://schemas.openxmlformats.org/markup-compatibility/2006">
              <mc:Choice xmlns:v="urn:schemas-microsoft-com:vml" Requires="v">
                <p:oleObj spid="_x0000_s244942" name="Equation" r:id="rId3" imgW="1022350" imgH="442595" progId="Equation.DSMT4">
                  <p:embed/>
                </p:oleObj>
              </mc:Choice>
              <mc:Fallback>
                <p:oleObj name="Equation" r:id="rId3" imgW="1022350" imgH="442595" progId="Equation.DSMT4">
                  <p:embed/>
                  <p:pic>
                    <p:nvPicPr>
                      <p:cNvPr id="287746"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92350" y="5489575"/>
                        <a:ext cx="2581275" cy="1108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87747" name="Object 3"/>
          <p:cNvGraphicFramePr>
            <a:graphicFrameLocks noChangeAspect="1"/>
          </p:cNvGraphicFramePr>
          <p:nvPr/>
        </p:nvGraphicFramePr>
        <p:xfrm>
          <a:off x="2000250" y="4362450"/>
          <a:ext cx="2665413" cy="1098550"/>
        </p:xfrm>
        <a:graphic>
          <a:graphicData uri="http://schemas.openxmlformats.org/presentationml/2006/ole">
            <mc:AlternateContent xmlns:mc="http://schemas.openxmlformats.org/markup-compatibility/2006">
              <mc:Choice xmlns:v="urn:schemas-microsoft-com:vml" Requires="v">
                <p:oleObj spid="_x0000_s244943" name="Equation" r:id="rId5" imgW="1071880" imgH="442595" progId="Equation.DSMT4">
                  <p:embed/>
                </p:oleObj>
              </mc:Choice>
              <mc:Fallback>
                <p:oleObj name="Equation" r:id="rId5" imgW="1071880" imgH="442595" progId="Equation.DSMT4">
                  <p:embed/>
                  <p:pic>
                    <p:nvPicPr>
                      <p:cNvPr id="287747"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00250" y="4362450"/>
                        <a:ext cx="2665413" cy="1098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87748" name="Rectangle 4"/>
          <p:cNvSpPr>
            <a:spLocks noChangeArrowheads="1"/>
          </p:cNvSpPr>
          <p:nvPr/>
        </p:nvSpPr>
        <p:spPr bwMode="auto">
          <a:xfrm>
            <a:off x="4695825" y="4638675"/>
            <a:ext cx="23145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kumimoji="1" lang="en-US" altLang="zh-CN" sz="2800" b="1">
                <a:solidFill>
                  <a:schemeClr val="tx2"/>
                </a:solidFill>
                <a:latin typeface="Times New Roman" panose="02020603050405020304" pitchFamily="18" charset="0"/>
              </a:rPr>
              <a:t>&gt;0               (2)</a:t>
            </a:r>
            <a:endParaRPr kumimoji="1" lang="en-US" altLang="zh-CN" sz="2800" b="1">
              <a:latin typeface="Times New Roman" panose="02020603050405020304" pitchFamily="18" charset="0"/>
            </a:endParaRPr>
          </a:p>
        </p:txBody>
      </p:sp>
      <p:sp>
        <p:nvSpPr>
          <p:cNvPr id="287749" name="Rectangle 5"/>
          <p:cNvSpPr>
            <a:spLocks noChangeArrowheads="1"/>
          </p:cNvSpPr>
          <p:nvPr/>
        </p:nvSpPr>
        <p:spPr bwMode="auto">
          <a:xfrm>
            <a:off x="700088" y="5718175"/>
            <a:ext cx="13112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kumimoji="1" lang="zh-CN" altLang="en-US" sz="2800" b="1">
                <a:latin typeface="Times New Roman" panose="02020603050405020304" pitchFamily="18" charset="0"/>
              </a:rPr>
              <a:t>由</a:t>
            </a:r>
            <a:r>
              <a:rPr kumimoji="1" lang="en-US" altLang="zh-CN" sz="2800" b="1">
                <a:latin typeface="Times New Roman" panose="02020603050405020304" pitchFamily="18" charset="0"/>
              </a:rPr>
              <a:t>(1)</a:t>
            </a:r>
            <a:r>
              <a:rPr kumimoji="1" lang="zh-CN" altLang="en-US" sz="2800" b="1">
                <a:latin typeface="Times New Roman" panose="02020603050405020304" pitchFamily="18" charset="0"/>
              </a:rPr>
              <a:t>得</a:t>
            </a:r>
          </a:p>
        </p:txBody>
      </p:sp>
      <p:graphicFrame>
        <p:nvGraphicFramePr>
          <p:cNvPr id="287750" name="Object 6"/>
          <p:cNvGraphicFramePr>
            <a:graphicFrameLocks noChangeAspect="1"/>
          </p:cNvGraphicFramePr>
          <p:nvPr/>
        </p:nvGraphicFramePr>
        <p:xfrm>
          <a:off x="590550" y="3213100"/>
          <a:ext cx="5526088" cy="1095375"/>
        </p:xfrm>
        <a:graphic>
          <a:graphicData uri="http://schemas.openxmlformats.org/presentationml/2006/ole">
            <mc:AlternateContent xmlns:mc="http://schemas.openxmlformats.org/markup-compatibility/2006">
              <mc:Choice xmlns:v="urn:schemas-microsoft-com:vml" Requires="v">
                <p:oleObj spid="_x0000_s244944" name="Equation" r:id="rId7" imgW="2232025" imgH="442595" progId="Equation.DSMT4">
                  <p:embed/>
                </p:oleObj>
              </mc:Choice>
              <mc:Fallback>
                <p:oleObj name="Equation" r:id="rId7" imgW="2232025" imgH="442595" progId="Equation.DSMT4">
                  <p:embed/>
                  <p:pic>
                    <p:nvPicPr>
                      <p:cNvPr id="28775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0550" y="3213100"/>
                        <a:ext cx="5526088" cy="1095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87751" name="Rectangle 7"/>
          <p:cNvSpPr>
            <a:spLocks noChangeArrowheads="1"/>
          </p:cNvSpPr>
          <p:nvPr/>
        </p:nvSpPr>
        <p:spPr bwMode="auto">
          <a:xfrm>
            <a:off x="6070600" y="3467100"/>
            <a:ext cx="2463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kumimoji="1" lang="en-US" altLang="zh-CN" sz="2800" b="1">
                <a:latin typeface="Times New Roman" panose="02020603050405020304" pitchFamily="18" charset="0"/>
              </a:rPr>
              <a:t>=0          (1)</a:t>
            </a:r>
          </a:p>
        </p:txBody>
      </p:sp>
      <p:grpSp>
        <p:nvGrpSpPr>
          <p:cNvPr id="287752" name="Group 8"/>
          <p:cNvGrpSpPr/>
          <p:nvPr/>
        </p:nvGrpSpPr>
        <p:grpSpPr bwMode="auto">
          <a:xfrm>
            <a:off x="-180975" y="2511425"/>
            <a:ext cx="6477000" cy="557213"/>
            <a:chOff x="192" y="1185"/>
            <a:chExt cx="4080" cy="351"/>
          </a:xfrm>
        </p:grpSpPr>
        <p:sp>
          <p:nvSpPr>
            <p:cNvPr id="287753" name="Rectangle 9"/>
            <p:cNvSpPr>
              <a:spLocks noChangeArrowheads="1"/>
            </p:cNvSpPr>
            <p:nvPr/>
          </p:nvSpPr>
          <p:spPr bwMode="auto">
            <a:xfrm>
              <a:off x="192" y="1185"/>
              <a:ext cx="408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kumimoji="1" lang="zh-CN" altLang="en-US" sz="2800" b="1">
                  <a:latin typeface="Times New Roman" panose="02020603050405020304" pitchFamily="18" charset="0"/>
                </a:rPr>
                <a:t>对          分别求偏导并令其为</a:t>
              </a:r>
              <a:r>
                <a:rPr kumimoji="1" lang="en-US" altLang="zh-CN" sz="2800" b="1">
                  <a:latin typeface="Times New Roman" panose="02020603050405020304" pitchFamily="18" charset="0"/>
                </a:rPr>
                <a:t>0,</a:t>
              </a:r>
            </a:p>
          </p:txBody>
        </p:sp>
        <p:graphicFrame>
          <p:nvGraphicFramePr>
            <p:cNvPr id="287754" name="Object 10"/>
            <p:cNvGraphicFramePr>
              <a:graphicFrameLocks noChangeAspect="1"/>
            </p:cNvGraphicFramePr>
            <p:nvPr/>
          </p:nvGraphicFramePr>
          <p:xfrm>
            <a:off x="975" y="1197"/>
            <a:ext cx="292" cy="339"/>
          </p:xfrm>
          <a:graphic>
            <a:graphicData uri="http://schemas.openxmlformats.org/presentationml/2006/ole">
              <mc:AlternateContent xmlns:mc="http://schemas.openxmlformats.org/markup-compatibility/2006">
                <mc:Choice xmlns:v="urn:schemas-microsoft-com:vml" Requires="v">
                  <p:oleObj spid="_x0000_s244945" name="公式" r:id="rId9" imgW="167005" imgH="196850" progId="Equation.3">
                    <p:embed/>
                  </p:oleObj>
                </mc:Choice>
                <mc:Fallback>
                  <p:oleObj name="公式" r:id="rId9" imgW="167005" imgH="196850" progId="Equation.3">
                    <p:embed/>
                    <p:pic>
                      <p:nvPicPr>
                        <p:cNvPr id="287754" name="Object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75" y="1197"/>
                          <a:ext cx="292" cy="3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87755" name="Object 11"/>
            <p:cNvGraphicFramePr>
              <a:graphicFrameLocks noChangeAspect="1"/>
            </p:cNvGraphicFramePr>
            <p:nvPr/>
          </p:nvGraphicFramePr>
          <p:xfrm>
            <a:off x="1249" y="1246"/>
            <a:ext cx="270" cy="290"/>
          </p:xfrm>
          <a:graphic>
            <a:graphicData uri="http://schemas.openxmlformats.org/presentationml/2006/ole">
              <mc:AlternateContent xmlns:mc="http://schemas.openxmlformats.org/markup-compatibility/2006">
                <mc:Choice xmlns:v="urn:schemas-microsoft-com:vml" Requires="v">
                  <p:oleObj spid="_x0000_s244946" name="公式" r:id="rId11" imgW="157480" imgH="167005" progId="Equation.3">
                    <p:embed/>
                  </p:oleObj>
                </mc:Choice>
                <mc:Fallback>
                  <p:oleObj name="公式" r:id="rId11" imgW="157480" imgH="167005" progId="Equation.3">
                    <p:embed/>
                    <p:pic>
                      <p:nvPicPr>
                        <p:cNvPr id="287755" name="Object 1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249" y="1246"/>
                          <a:ext cx="270" cy="2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287756" name="Rectangle 12"/>
          <p:cNvSpPr>
            <a:spLocks noChangeArrowheads="1"/>
          </p:cNvSpPr>
          <p:nvPr/>
        </p:nvSpPr>
        <p:spPr bwMode="auto">
          <a:xfrm>
            <a:off x="601663" y="639763"/>
            <a:ext cx="2684462"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kumimoji="1" lang="zh-CN" altLang="en-US" sz="2800" b="1">
                <a:latin typeface="Times New Roman" panose="02020603050405020304" pitchFamily="18" charset="0"/>
              </a:rPr>
              <a:t>对数似然函数为</a:t>
            </a:r>
          </a:p>
        </p:txBody>
      </p:sp>
      <p:graphicFrame>
        <p:nvGraphicFramePr>
          <p:cNvPr id="287757" name="Object 13"/>
          <p:cNvGraphicFramePr>
            <a:graphicFrameLocks noChangeAspect="1"/>
          </p:cNvGraphicFramePr>
          <p:nvPr/>
        </p:nvGraphicFramePr>
        <p:xfrm>
          <a:off x="1385888" y="1254125"/>
          <a:ext cx="5589587" cy="1095375"/>
        </p:xfrm>
        <a:graphic>
          <a:graphicData uri="http://schemas.openxmlformats.org/presentationml/2006/ole">
            <mc:AlternateContent xmlns:mc="http://schemas.openxmlformats.org/markup-compatibility/2006">
              <mc:Choice xmlns:v="urn:schemas-microsoft-com:vml" Requires="v">
                <p:oleObj spid="_x0000_s244947" name="Equation" r:id="rId13" imgW="2251710" imgH="442595" progId="Equation.DSMT4">
                  <p:embed/>
                </p:oleObj>
              </mc:Choice>
              <mc:Fallback>
                <p:oleObj name="Equation" r:id="rId13" imgW="2251710" imgH="442595" progId="Equation.DSMT4">
                  <p:embed/>
                  <p:pic>
                    <p:nvPicPr>
                      <p:cNvPr id="287757" name="Object 1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385888" y="1254125"/>
                        <a:ext cx="5589587" cy="1095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679778646"/>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2"/>
          <p:cNvSpPr>
            <a:spLocks noChangeArrowheads="1"/>
          </p:cNvSpPr>
          <p:nvPr/>
        </p:nvSpPr>
        <p:spPr bwMode="auto">
          <a:xfrm>
            <a:off x="477838" y="3711575"/>
            <a:ext cx="813276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kumimoji="1" lang="zh-CN" altLang="en-US" sz="2800" b="1">
                <a:latin typeface="Times New Roman" panose="02020603050405020304" pitchFamily="18" charset="0"/>
              </a:rPr>
              <a:t>故使               达到最大的     为</a:t>
            </a:r>
          </a:p>
        </p:txBody>
      </p:sp>
      <p:graphicFrame>
        <p:nvGraphicFramePr>
          <p:cNvPr id="288771" name="Object 3"/>
          <p:cNvGraphicFramePr>
            <a:graphicFrameLocks noChangeAspect="1"/>
          </p:cNvGraphicFramePr>
          <p:nvPr/>
        </p:nvGraphicFramePr>
        <p:xfrm>
          <a:off x="5257800" y="3657600"/>
          <a:ext cx="2479675" cy="757238"/>
        </p:xfrm>
        <a:graphic>
          <a:graphicData uri="http://schemas.openxmlformats.org/presentationml/2006/ole">
            <mc:AlternateContent xmlns:mc="http://schemas.openxmlformats.org/markup-compatibility/2006">
              <mc:Choice xmlns:v="urn:schemas-microsoft-com:vml" Requires="v">
                <p:oleObj spid="_x0000_s246068" name="Equation" r:id="rId3" imgW="796290" imgH="285115" progId="Equation.DSMT4">
                  <p:embed/>
                </p:oleObj>
              </mc:Choice>
              <mc:Fallback>
                <p:oleObj name="Equation" r:id="rId3" imgW="796290" imgH="285115" progId="Equation.DSMT4">
                  <p:embed/>
                  <p:pic>
                    <p:nvPicPr>
                      <p:cNvPr id="288771"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7800" y="3657600"/>
                        <a:ext cx="2479675" cy="75723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88772" name="Group 4"/>
          <p:cNvGrpSpPr/>
          <p:nvPr/>
        </p:nvGrpSpPr>
        <p:grpSpPr bwMode="auto">
          <a:xfrm>
            <a:off x="479425" y="2290763"/>
            <a:ext cx="4714875" cy="642937"/>
            <a:chOff x="612" y="1306"/>
            <a:chExt cx="2970" cy="405"/>
          </a:xfrm>
        </p:grpSpPr>
        <p:sp>
          <p:nvSpPr>
            <p:cNvPr id="288773" name="Text Box 5"/>
            <p:cNvSpPr txBox="1">
              <a:spLocks noChangeArrowheads="1"/>
            </p:cNvSpPr>
            <p:nvPr/>
          </p:nvSpPr>
          <p:spPr bwMode="auto">
            <a:xfrm>
              <a:off x="612" y="1337"/>
              <a:ext cx="43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kumimoji="1" lang="zh-CN" altLang="en-US" sz="2800" b="1">
                  <a:latin typeface="Times New Roman" panose="02020603050405020304" pitchFamily="18" charset="0"/>
                </a:rPr>
                <a:t>对</a:t>
              </a:r>
            </a:p>
          </p:txBody>
        </p:sp>
        <p:graphicFrame>
          <p:nvGraphicFramePr>
            <p:cNvPr id="288774" name="Object 6"/>
            <p:cNvGraphicFramePr>
              <a:graphicFrameLocks noChangeAspect="1"/>
            </p:cNvGraphicFramePr>
            <p:nvPr/>
          </p:nvGraphicFramePr>
          <p:xfrm>
            <a:off x="939" y="1306"/>
            <a:ext cx="2643" cy="405"/>
          </p:xfrm>
          <a:graphic>
            <a:graphicData uri="http://schemas.openxmlformats.org/presentationml/2006/ole">
              <mc:AlternateContent xmlns:mc="http://schemas.openxmlformats.org/markup-compatibility/2006">
                <mc:Choice xmlns:v="urn:schemas-microsoft-com:vml" Requires="v">
                  <p:oleObj spid="_x0000_s246069" name="公式" r:id="rId5" imgW="1524000" imgH="236220" progId="Equation.3">
                    <p:embed/>
                  </p:oleObj>
                </mc:Choice>
                <mc:Fallback>
                  <p:oleObj name="公式" r:id="rId5" imgW="1524000" imgH="236220" progId="Equation.3">
                    <p:embed/>
                    <p:pic>
                      <p:nvPicPr>
                        <p:cNvPr id="288774"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39" y="1306"/>
                          <a:ext cx="2643" cy="4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288775" name="Object 7"/>
          <p:cNvGraphicFramePr>
            <a:graphicFrameLocks noChangeAspect="1"/>
          </p:cNvGraphicFramePr>
          <p:nvPr/>
        </p:nvGraphicFramePr>
        <p:xfrm>
          <a:off x="1260475" y="3765550"/>
          <a:ext cx="1449388" cy="457200"/>
        </p:xfrm>
        <a:graphic>
          <a:graphicData uri="http://schemas.openxmlformats.org/presentationml/2006/ole">
            <mc:AlternateContent xmlns:mc="http://schemas.openxmlformats.org/markup-compatibility/2006">
              <mc:Choice xmlns:v="urn:schemas-microsoft-com:vml" Requires="v">
                <p:oleObj spid="_x0000_s246070" name="公式" r:id="rId7" imgW="521335" imgH="206375" progId="Equation.3">
                  <p:embed/>
                </p:oleObj>
              </mc:Choice>
              <mc:Fallback>
                <p:oleObj name="公式" r:id="rId7" imgW="521335" imgH="206375" progId="Equation.3">
                  <p:embed/>
                  <p:pic>
                    <p:nvPicPr>
                      <p:cNvPr id="288775"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60475" y="3765550"/>
                        <a:ext cx="1449388"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88777" name="Object 9"/>
          <p:cNvGraphicFramePr>
            <a:graphicFrameLocks noChangeAspect="1"/>
          </p:cNvGraphicFramePr>
          <p:nvPr/>
        </p:nvGraphicFramePr>
        <p:xfrm>
          <a:off x="4419600" y="3810000"/>
          <a:ext cx="433388" cy="430213"/>
        </p:xfrm>
        <a:graphic>
          <a:graphicData uri="http://schemas.openxmlformats.org/presentationml/2006/ole">
            <mc:AlternateContent xmlns:mc="http://schemas.openxmlformats.org/markup-compatibility/2006">
              <mc:Choice xmlns:v="urn:schemas-microsoft-com:vml" Requires="v">
                <p:oleObj spid="_x0000_s246071" name="Equation" r:id="rId9" imgW="157480" imgH="167005" progId="Equation.DSMT4">
                  <p:embed/>
                </p:oleObj>
              </mc:Choice>
              <mc:Fallback>
                <p:oleObj name="Equation" r:id="rId9" imgW="157480" imgH="167005" progId="Equation.DSMT4">
                  <p:embed/>
                  <p:pic>
                    <p:nvPicPr>
                      <p:cNvPr id="288777" name="Object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19600" y="3810000"/>
                        <a:ext cx="433388" cy="430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88778" name="Object 10"/>
          <p:cNvGraphicFramePr>
            <a:graphicFrameLocks noChangeAspect="1"/>
          </p:cNvGraphicFramePr>
          <p:nvPr/>
        </p:nvGraphicFramePr>
        <p:xfrm>
          <a:off x="1143000" y="4953000"/>
          <a:ext cx="6219825" cy="1684338"/>
        </p:xfrm>
        <a:graphic>
          <a:graphicData uri="http://schemas.openxmlformats.org/presentationml/2006/ole">
            <mc:AlternateContent xmlns:mc="http://schemas.openxmlformats.org/markup-compatibility/2006">
              <mc:Choice xmlns:v="urn:schemas-microsoft-com:vml" Requires="v">
                <p:oleObj spid="_x0000_s246072" name="Equation" r:id="rId11" imgW="2467610" imgH="747395" progId="Equation.DSMT4">
                  <p:embed/>
                </p:oleObj>
              </mc:Choice>
              <mc:Fallback>
                <p:oleObj name="Equation" r:id="rId11" imgW="2467610" imgH="747395" progId="Equation.DSMT4">
                  <p:embed/>
                  <p:pic>
                    <p:nvPicPr>
                      <p:cNvPr id="288778" name="Object 1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143000" y="4953000"/>
                        <a:ext cx="6219825" cy="168433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88780" name="Group 12"/>
          <p:cNvGrpSpPr/>
          <p:nvPr/>
        </p:nvGrpSpPr>
        <p:grpSpPr bwMode="auto">
          <a:xfrm>
            <a:off x="514350" y="3025775"/>
            <a:ext cx="4764088" cy="584200"/>
            <a:chOff x="550" y="1769"/>
            <a:chExt cx="3001" cy="368"/>
          </a:xfrm>
        </p:grpSpPr>
        <p:sp>
          <p:nvSpPr>
            <p:cNvPr id="288781" name="Rectangle 13"/>
            <p:cNvSpPr>
              <a:spLocks noChangeArrowheads="1"/>
            </p:cNvSpPr>
            <p:nvPr/>
          </p:nvSpPr>
          <p:spPr bwMode="auto">
            <a:xfrm>
              <a:off x="550" y="1769"/>
              <a:ext cx="174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kumimoji="1" lang="zh-CN" altLang="zh-CN" sz="2800" b="1" dirty="0">
                  <a:latin typeface="Times New Roman" panose="02020603050405020304" pitchFamily="18" charset="0"/>
                </a:rPr>
                <a:t>     </a:t>
              </a:r>
              <a:r>
                <a:rPr kumimoji="1" lang="zh-CN" altLang="en-US" sz="2800" b="1" dirty="0">
                  <a:latin typeface="Times New Roman" panose="02020603050405020304" pitchFamily="18" charset="0"/>
                </a:rPr>
                <a:t>取其它值时，</a:t>
              </a:r>
            </a:p>
          </p:txBody>
        </p:sp>
        <p:graphicFrame>
          <p:nvGraphicFramePr>
            <p:cNvPr id="288782" name="Object 14"/>
            <p:cNvGraphicFramePr>
              <a:graphicFrameLocks noChangeAspect="1"/>
            </p:cNvGraphicFramePr>
            <p:nvPr/>
          </p:nvGraphicFramePr>
          <p:xfrm>
            <a:off x="2164" y="1777"/>
            <a:ext cx="1387" cy="357"/>
          </p:xfrm>
          <a:graphic>
            <a:graphicData uri="http://schemas.openxmlformats.org/presentationml/2006/ole">
              <mc:AlternateContent xmlns:mc="http://schemas.openxmlformats.org/markup-compatibility/2006">
                <mc:Choice xmlns:v="urn:schemas-microsoft-com:vml" Requires="v">
                  <p:oleObj spid="_x0000_s246073" name="公式" r:id="rId13" imgW="796290" imgH="206375" progId="Equation.3">
                    <p:embed/>
                  </p:oleObj>
                </mc:Choice>
                <mc:Fallback>
                  <p:oleObj name="公式" r:id="rId13" imgW="796290" imgH="206375" progId="Equation.3">
                    <p:embed/>
                    <p:pic>
                      <p:nvPicPr>
                        <p:cNvPr id="288782" name="Object 1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164" y="1777"/>
                          <a:ext cx="1387" cy="3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88783" name="Object 15"/>
            <p:cNvGraphicFramePr>
              <a:graphicFrameLocks noChangeAspect="1"/>
            </p:cNvGraphicFramePr>
            <p:nvPr/>
          </p:nvGraphicFramePr>
          <p:xfrm>
            <a:off x="557" y="1846"/>
            <a:ext cx="270" cy="291"/>
          </p:xfrm>
          <a:graphic>
            <a:graphicData uri="http://schemas.openxmlformats.org/presentationml/2006/ole">
              <mc:AlternateContent xmlns:mc="http://schemas.openxmlformats.org/markup-compatibility/2006">
                <mc:Choice xmlns:v="urn:schemas-microsoft-com:vml" Requires="v">
                  <p:oleObj spid="_x0000_s246074" name="公式" r:id="rId15" imgW="157480" imgH="167005" progId="Equation.3">
                    <p:embed/>
                  </p:oleObj>
                </mc:Choice>
                <mc:Fallback>
                  <p:oleObj name="公式" r:id="rId15" imgW="157480" imgH="167005" progId="Equation.3">
                    <p:embed/>
                    <p:pic>
                      <p:nvPicPr>
                        <p:cNvPr id="288783" name="Object 15"/>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57" y="1846"/>
                          <a:ext cx="270" cy="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288787" name="Group 19"/>
          <p:cNvGrpSpPr/>
          <p:nvPr/>
        </p:nvGrpSpPr>
        <p:grpSpPr bwMode="auto">
          <a:xfrm>
            <a:off x="5292725" y="2376488"/>
            <a:ext cx="2698750" cy="549275"/>
            <a:chOff x="3560" y="1308"/>
            <a:chExt cx="1700" cy="346"/>
          </a:xfrm>
        </p:grpSpPr>
        <p:sp>
          <p:nvSpPr>
            <p:cNvPr id="288788" name="Rectangle 20"/>
            <p:cNvSpPr>
              <a:spLocks noChangeArrowheads="1"/>
            </p:cNvSpPr>
            <p:nvPr/>
          </p:nvSpPr>
          <p:spPr bwMode="auto">
            <a:xfrm>
              <a:off x="3560" y="1308"/>
              <a:ext cx="170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kumimoji="1" lang="zh-CN" altLang="en-US" sz="2800" b="1">
                  <a:latin typeface="Times New Roman" panose="02020603050405020304" pitchFamily="18" charset="0"/>
                </a:rPr>
                <a:t>且是   的增函数</a:t>
              </a:r>
            </a:p>
          </p:txBody>
        </p:sp>
        <p:graphicFrame>
          <p:nvGraphicFramePr>
            <p:cNvPr id="288789" name="Object 21"/>
            <p:cNvGraphicFramePr>
              <a:graphicFrameLocks noChangeAspect="1"/>
            </p:cNvGraphicFramePr>
            <p:nvPr/>
          </p:nvGraphicFramePr>
          <p:xfrm>
            <a:off x="4048" y="1359"/>
            <a:ext cx="284" cy="295"/>
          </p:xfrm>
          <a:graphic>
            <a:graphicData uri="http://schemas.openxmlformats.org/presentationml/2006/ole">
              <mc:AlternateContent xmlns:mc="http://schemas.openxmlformats.org/markup-compatibility/2006">
                <mc:Choice xmlns:v="urn:schemas-microsoft-com:vml" Requires="v">
                  <p:oleObj spid="_x0000_s246075" name="公式" r:id="rId17" imgW="157480" imgH="167005" progId="Equation.3">
                    <p:embed/>
                  </p:oleObj>
                </mc:Choice>
                <mc:Fallback>
                  <p:oleObj name="公式" r:id="rId17" imgW="157480" imgH="167005" progId="Equation.3">
                    <p:embed/>
                    <p:pic>
                      <p:nvPicPr>
                        <p:cNvPr id="288789" name="Object 21"/>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048" y="1359"/>
                          <a:ext cx="284" cy="2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288790" name="Object 22"/>
          <p:cNvGraphicFramePr>
            <a:graphicFrameLocks noChangeAspect="1"/>
          </p:cNvGraphicFramePr>
          <p:nvPr/>
        </p:nvGraphicFramePr>
        <p:xfrm>
          <a:off x="1301750" y="381000"/>
          <a:ext cx="6378575" cy="1949450"/>
        </p:xfrm>
        <a:graphic>
          <a:graphicData uri="http://schemas.openxmlformats.org/presentationml/2006/ole">
            <mc:AlternateContent xmlns:mc="http://schemas.openxmlformats.org/markup-compatibility/2006">
              <mc:Choice xmlns:v="urn:schemas-microsoft-com:vml" Requires="v">
                <p:oleObj spid="_x0000_s246076" name="Equation" r:id="rId19" imgW="2477770" imgH="756920" progId="Equation.DSMT4">
                  <p:embed/>
                </p:oleObj>
              </mc:Choice>
              <mc:Fallback>
                <p:oleObj name="Equation" r:id="rId19" imgW="2477770" imgH="756920" progId="Equation.DSMT4">
                  <p:embed/>
                  <p:pic>
                    <p:nvPicPr>
                      <p:cNvPr id="288790" name="Object 22"/>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301750" y="381000"/>
                        <a:ext cx="6378575" cy="1949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88791" name="Text Box 23"/>
          <p:cNvSpPr txBox="1">
            <a:spLocks noChangeArrowheads="1"/>
          </p:cNvSpPr>
          <p:nvPr/>
        </p:nvSpPr>
        <p:spPr bwMode="auto">
          <a:xfrm>
            <a:off x="533400" y="4419600"/>
            <a:ext cx="4724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zh-CN" altLang="en-US" sz="2800" b="1">
                <a:latin typeface="Times New Roman" panose="02020603050405020304" pitchFamily="18" charset="0"/>
              </a:rPr>
              <a:t>最后得最大似然估计为</a:t>
            </a:r>
          </a:p>
        </p:txBody>
      </p:sp>
    </p:spTree>
    <p:extLst>
      <p:ext uri="{BB962C8B-B14F-4D97-AF65-F5344CB8AC3E}">
        <p14:creationId xmlns:p14="http://schemas.microsoft.com/office/powerpoint/2010/main" val="2677697617"/>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39552" y="404664"/>
            <a:ext cx="3070071" cy="523220"/>
          </a:xfrm>
          <a:prstGeom prst="rect">
            <a:avLst/>
          </a:prstGeom>
        </p:spPr>
        <p:txBody>
          <a:bodyPr wrap="none">
            <a:spAutoFit/>
          </a:bodyPr>
          <a:lstStyle/>
          <a:p>
            <a:r>
              <a:rPr kumimoji="1" lang="zh-CN" altLang="en-US" dirty="0">
                <a:solidFill>
                  <a:schemeClr val="hlink"/>
                </a:solidFill>
              </a:rPr>
              <a:t>估计量的评选标准</a:t>
            </a:r>
            <a:endParaRPr lang="zh-CN" altLang="en-US" dirty="0"/>
          </a:p>
        </p:txBody>
      </p:sp>
      <p:sp>
        <p:nvSpPr>
          <p:cNvPr id="3" name="Rectangle 3"/>
          <p:cNvSpPr>
            <a:spLocks noChangeArrowheads="1"/>
          </p:cNvSpPr>
          <p:nvPr/>
        </p:nvSpPr>
        <p:spPr bwMode="auto">
          <a:xfrm>
            <a:off x="611560" y="1052736"/>
            <a:ext cx="1898481"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eaLnBrk="0" hangingPunct="0"/>
            <a:r>
              <a:rPr kumimoji="1" lang="en-US" altLang="zh-CN" sz="2800" b="1" dirty="0">
                <a:solidFill>
                  <a:schemeClr val="accent2"/>
                </a:solidFill>
                <a:latin typeface="Times New Roman" panose="02020603050405020304" pitchFamily="18" charset="0"/>
              </a:rPr>
              <a:t>1</a:t>
            </a:r>
            <a:r>
              <a:rPr kumimoji="1" lang="zh-CN" altLang="en-US" sz="2800" b="1" dirty="0">
                <a:solidFill>
                  <a:schemeClr val="accent2"/>
                </a:solidFill>
                <a:latin typeface="Times New Roman" panose="02020603050405020304" pitchFamily="18" charset="0"/>
              </a:rPr>
              <a:t>．无偏性</a:t>
            </a:r>
          </a:p>
        </p:txBody>
      </p:sp>
      <p:sp>
        <p:nvSpPr>
          <p:cNvPr id="4" name="Rectangle 4"/>
          <p:cNvSpPr>
            <a:spLocks noChangeArrowheads="1"/>
          </p:cNvSpPr>
          <p:nvPr/>
        </p:nvSpPr>
        <p:spPr bwMode="auto">
          <a:xfrm>
            <a:off x="2411760" y="1055107"/>
            <a:ext cx="204249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eaLnBrk="0" hangingPunct="0"/>
            <a:r>
              <a:rPr kumimoji="1" lang="en-US" altLang="zh-CN" sz="2800" b="1" dirty="0">
                <a:solidFill>
                  <a:schemeClr val="accent2"/>
                </a:solidFill>
                <a:latin typeface="Times New Roman" panose="02020603050405020304" pitchFamily="18" charset="0"/>
              </a:rPr>
              <a:t>2</a:t>
            </a:r>
            <a:r>
              <a:rPr kumimoji="1" lang="zh-CN" altLang="en-US" sz="2800" b="1" dirty="0">
                <a:solidFill>
                  <a:schemeClr val="accent2"/>
                </a:solidFill>
                <a:latin typeface="Times New Roman" panose="02020603050405020304" pitchFamily="18" charset="0"/>
              </a:rPr>
              <a:t>．有效性</a:t>
            </a:r>
          </a:p>
        </p:txBody>
      </p:sp>
      <p:pic>
        <p:nvPicPr>
          <p:cNvPr id="6" name="图片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4870" y="2529037"/>
            <a:ext cx="1746250" cy="687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7" name="Group 5"/>
          <p:cNvGrpSpPr/>
          <p:nvPr/>
        </p:nvGrpSpPr>
        <p:grpSpPr bwMode="auto">
          <a:xfrm>
            <a:off x="368946" y="2946113"/>
            <a:ext cx="4006850" cy="625476"/>
            <a:chOff x="435" y="3490"/>
            <a:chExt cx="2524" cy="394"/>
          </a:xfrm>
        </p:grpSpPr>
        <p:sp>
          <p:nvSpPr>
            <p:cNvPr id="13" name="Rectangle 6"/>
            <p:cNvSpPr>
              <a:spLocks noChangeArrowheads="1"/>
            </p:cNvSpPr>
            <p:nvPr/>
          </p:nvSpPr>
          <p:spPr bwMode="auto">
            <a:xfrm>
              <a:off x="435" y="3557"/>
              <a:ext cx="252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r>
                <a:rPr kumimoji="1" lang="zh-CN" altLang="en-US" sz="2800" b="1">
                  <a:latin typeface="Times New Roman" panose="02020603050405020304" pitchFamily="18" charset="0"/>
                </a:rPr>
                <a:t>则称    为     的</a:t>
              </a:r>
              <a:r>
                <a:rPr kumimoji="1" lang="zh-CN" altLang="en-US" sz="2800" b="1">
                  <a:solidFill>
                    <a:schemeClr val="accent2"/>
                  </a:solidFill>
                  <a:latin typeface="Times New Roman" panose="02020603050405020304" pitchFamily="18" charset="0"/>
                </a:rPr>
                <a:t>无偏估计</a:t>
              </a:r>
              <a:r>
                <a:rPr kumimoji="1" lang="zh-CN" altLang="en-US" sz="2800" b="1">
                  <a:latin typeface="Times New Roman" panose="02020603050405020304" pitchFamily="18" charset="0"/>
                </a:rPr>
                <a:t> </a:t>
              </a:r>
              <a:r>
                <a:rPr kumimoji="1" lang="en-US" altLang="zh-CN" sz="2800" b="1">
                  <a:latin typeface="Times New Roman" panose="02020603050405020304" pitchFamily="18" charset="0"/>
                </a:rPr>
                <a:t>.</a:t>
              </a:r>
            </a:p>
          </p:txBody>
        </p:sp>
        <p:pic>
          <p:nvPicPr>
            <p:cNvPr id="14" name="图片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0" y="3490"/>
              <a:ext cx="252" cy="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图片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87" y="3555"/>
              <a:ext cx="252" cy="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8" name="Group 14"/>
          <p:cNvGrpSpPr/>
          <p:nvPr/>
        </p:nvGrpSpPr>
        <p:grpSpPr bwMode="auto">
          <a:xfrm>
            <a:off x="1043608" y="1844824"/>
            <a:ext cx="7085011" cy="614363"/>
            <a:chOff x="837" y="2477"/>
            <a:chExt cx="4463" cy="387"/>
          </a:xfrm>
        </p:grpSpPr>
        <p:pic>
          <p:nvPicPr>
            <p:cNvPr id="9" name="图片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37" y="2477"/>
              <a:ext cx="1347" cy="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11"/>
            <p:cNvSpPr>
              <a:spLocks noChangeArrowheads="1"/>
            </p:cNvSpPr>
            <p:nvPr/>
          </p:nvSpPr>
          <p:spPr bwMode="auto">
            <a:xfrm>
              <a:off x="837" y="2480"/>
              <a:ext cx="34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a:r>
                <a:rPr kumimoji="1" lang="zh-CN" altLang="en-US" sz="2800" b="1">
                  <a:latin typeface="Times New Roman" panose="02020603050405020304" pitchFamily="18" charset="0"/>
                </a:rPr>
                <a:t>设</a:t>
              </a:r>
            </a:p>
          </p:txBody>
        </p:sp>
        <p:sp>
          <p:nvSpPr>
            <p:cNvPr id="11" name="Rectangle 12"/>
            <p:cNvSpPr>
              <a:spLocks noChangeArrowheads="1"/>
            </p:cNvSpPr>
            <p:nvPr/>
          </p:nvSpPr>
          <p:spPr bwMode="auto">
            <a:xfrm>
              <a:off x="2496" y="2512"/>
              <a:ext cx="280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eaLnBrk="0" hangingPunct="0"/>
              <a:r>
                <a:rPr kumimoji="1" lang="zh-CN" altLang="en-US" sz="2800" b="1">
                  <a:latin typeface="Times New Roman" panose="02020603050405020304" pitchFamily="18" charset="0"/>
                </a:rPr>
                <a:t>是未知参数    的估计量，若</a:t>
              </a:r>
            </a:p>
          </p:txBody>
        </p:sp>
        <p:pic>
          <p:nvPicPr>
            <p:cNvPr id="12" name="图片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88" y="2520"/>
              <a:ext cx="252" cy="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6" name="Group 5"/>
          <p:cNvGrpSpPr/>
          <p:nvPr/>
        </p:nvGrpSpPr>
        <p:grpSpPr bwMode="auto">
          <a:xfrm>
            <a:off x="660591" y="3631499"/>
            <a:ext cx="8272463" cy="2679700"/>
            <a:chOff x="209" y="1408"/>
            <a:chExt cx="5211" cy="1688"/>
          </a:xfrm>
        </p:grpSpPr>
        <p:sp>
          <p:nvSpPr>
            <p:cNvPr id="17" name="Rectangle 6"/>
            <p:cNvSpPr>
              <a:spLocks noChangeArrowheads="1"/>
            </p:cNvSpPr>
            <p:nvPr/>
          </p:nvSpPr>
          <p:spPr bwMode="auto">
            <a:xfrm>
              <a:off x="1804" y="2273"/>
              <a:ext cx="1469" cy="3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lnSpc>
                  <a:spcPct val="120000"/>
                </a:lnSpc>
              </a:pPr>
              <a:r>
                <a:rPr kumimoji="1" lang="en-US" altLang="zh-CN" sz="2800" b="1" i="1">
                  <a:latin typeface="Times New Roman" panose="02020603050405020304" pitchFamily="18" charset="0"/>
                </a:rPr>
                <a:t>D</a:t>
              </a:r>
              <a:r>
                <a:rPr kumimoji="1" lang="en-US" altLang="zh-CN" sz="2800" b="1">
                  <a:latin typeface="Times New Roman" panose="02020603050405020304" pitchFamily="18" charset="0"/>
                </a:rPr>
                <a:t>(    ) </a:t>
              </a:r>
              <a:r>
                <a:rPr kumimoji="1" lang="en-US" altLang="zh-CN" sz="2800" b="1">
                  <a:latin typeface="Times New Roman" panose="02020603050405020304" pitchFamily="18" charset="0"/>
                  <a:cs typeface="Times New Roman" panose="02020603050405020304" pitchFamily="18" charset="0"/>
                </a:rPr>
                <a:t>≤</a:t>
              </a:r>
              <a:r>
                <a:rPr kumimoji="1" lang="en-US" altLang="zh-CN" sz="2800" b="1" i="1">
                  <a:latin typeface="Times New Roman" panose="02020603050405020304" pitchFamily="18" charset="0"/>
                </a:rPr>
                <a:t>D</a:t>
              </a:r>
              <a:r>
                <a:rPr kumimoji="1" lang="en-US" altLang="zh-CN" sz="2800" b="1">
                  <a:latin typeface="Times New Roman" panose="02020603050405020304" pitchFamily="18" charset="0"/>
                </a:rPr>
                <a:t>(    )</a:t>
              </a:r>
            </a:p>
          </p:txBody>
        </p:sp>
        <p:graphicFrame>
          <p:nvGraphicFramePr>
            <p:cNvPr id="18" name="Object 7"/>
            <p:cNvGraphicFramePr>
              <a:graphicFrameLocks noChangeAspect="1"/>
            </p:cNvGraphicFramePr>
            <p:nvPr/>
          </p:nvGraphicFramePr>
          <p:xfrm>
            <a:off x="2937" y="2310"/>
            <a:ext cx="253" cy="368"/>
          </p:xfrm>
          <a:graphic>
            <a:graphicData uri="http://schemas.openxmlformats.org/presentationml/2006/ole">
              <mc:AlternateContent xmlns:mc="http://schemas.openxmlformats.org/markup-compatibility/2006">
                <mc:Choice xmlns:v="urn:schemas-microsoft-com:vml" Requires="v">
                  <p:oleObj spid="_x0000_s225651" name="公式" r:id="rId8" imgW="167005" imgH="245745" progId="Equation.3">
                    <p:embed/>
                  </p:oleObj>
                </mc:Choice>
                <mc:Fallback>
                  <p:oleObj name="公式" r:id="rId8" imgW="167005" imgH="245745" progId="Equation.3">
                    <p:embed/>
                    <p:pic>
                      <p:nvPicPr>
                        <p:cNvPr id="18"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37" y="2310"/>
                          <a:ext cx="253"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 name="Object 8"/>
            <p:cNvGraphicFramePr>
              <a:graphicFrameLocks noChangeAspect="1"/>
            </p:cNvGraphicFramePr>
            <p:nvPr/>
          </p:nvGraphicFramePr>
          <p:xfrm>
            <a:off x="2106" y="2310"/>
            <a:ext cx="233" cy="368"/>
          </p:xfrm>
          <a:graphic>
            <a:graphicData uri="http://schemas.openxmlformats.org/presentationml/2006/ole">
              <mc:AlternateContent xmlns:mc="http://schemas.openxmlformats.org/markup-compatibility/2006">
                <mc:Choice xmlns:v="urn:schemas-microsoft-com:vml" Requires="v">
                  <p:oleObj spid="_x0000_s225652" name="公式" r:id="rId10" imgW="157480" imgH="245745" progId="Equation.3">
                    <p:embed/>
                  </p:oleObj>
                </mc:Choice>
                <mc:Fallback>
                  <p:oleObj name="公式" r:id="rId10" imgW="157480" imgH="245745" progId="Equation.3">
                    <p:embed/>
                    <p:pic>
                      <p:nvPicPr>
                        <p:cNvPr id="19"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106" y="2310"/>
                          <a:ext cx="233"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 name="Rectangle 9"/>
            <p:cNvSpPr>
              <a:spLocks noChangeArrowheads="1"/>
            </p:cNvSpPr>
            <p:nvPr/>
          </p:nvSpPr>
          <p:spPr bwMode="auto">
            <a:xfrm>
              <a:off x="209" y="2715"/>
              <a:ext cx="1964" cy="3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eaLnBrk="0" hangingPunct="0">
                <a:lnSpc>
                  <a:spcPct val="120000"/>
                </a:lnSpc>
              </a:pPr>
              <a:r>
                <a:rPr kumimoji="1" lang="zh-CN" altLang="en-US" sz="2800" b="1" dirty="0">
                  <a:latin typeface="Times New Roman" panose="02020603050405020304" pitchFamily="18" charset="0"/>
                </a:rPr>
                <a:t>则称      较     有效 </a:t>
              </a:r>
              <a:r>
                <a:rPr kumimoji="1" lang="en-US" altLang="zh-CN" sz="2800" b="1" dirty="0">
                  <a:latin typeface="Times New Roman" panose="02020603050405020304" pitchFamily="18" charset="0"/>
                </a:rPr>
                <a:t>.</a:t>
              </a:r>
            </a:p>
          </p:txBody>
        </p:sp>
        <p:graphicFrame>
          <p:nvGraphicFramePr>
            <p:cNvPr id="21" name="Object 10"/>
            <p:cNvGraphicFramePr>
              <a:graphicFrameLocks noChangeAspect="1"/>
            </p:cNvGraphicFramePr>
            <p:nvPr/>
          </p:nvGraphicFramePr>
          <p:xfrm>
            <a:off x="1265" y="2701"/>
            <a:ext cx="252" cy="387"/>
          </p:xfrm>
          <a:graphic>
            <a:graphicData uri="http://schemas.openxmlformats.org/presentationml/2006/ole">
              <mc:AlternateContent xmlns:mc="http://schemas.openxmlformats.org/markup-compatibility/2006">
                <mc:Choice xmlns:v="urn:schemas-microsoft-com:vml" Requires="v">
                  <p:oleObj spid="_x0000_s225653" name="Equation" r:id="rId12" imgW="167005" imgH="265430" progId="Equation.DSMT4">
                    <p:embed/>
                  </p:oleObj>
                </mc:Choice>
                <mc:Fallback>
                  <p:oleObj name="Equation" r:id="rId12" imgW="167005" imgH="265430" progId="Equation.DSMT4">
                    <p:embed/>
                    <p:pic>
                      <p:nvPicPr>
                        <p:cNvPr id="21" name="Object 1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265" y="2701"/>
                          <a:ext cx="252" cy="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 name="Object 11"/>
            <p:cNvGraphicFramePr>
              <a:graphicFrameLocks noChangeAspect="1"/>
            </p:cNvGraphicFramePr>
            <p:nvPr/>
          </p:nvGraphicFramePr>
          <p:xfrm>
            <a:off x="736" y="2703"/>
            <a:ext cx="252" cy="387"/>
          </p:xfrm>
          <a:graphic>
            <a:graphicData uri="http://schemas.openxmlformats.org/presentationml/2006/ole">
              <mc:AlternateContent xmlns:mc="http://schemas.openxmlformats.org/markup-compatibility/2006">
                <mc:Choice xmlns:v="urn:schemas-microsoft-com:vml" Requires="v">
                  <p:oleObj spid="_x0000_s225654" name="Equation" r:id="rId14" imgW="167005" imgH="265430" progId="Equation.DSMT4">
                    <p:embed/>
                  </p:oleObj>
                </mc:Choice>
                <mc:Fallback>
                  <p:oleObj name="Equation" r:id="rId14" imgW="167005" imgH="265430" progId="Equation.DSMT4">
                    <p:embed/>
                    <p:pic>
                      <p:nvPicPr>
                        <p:cNvPr id="22" name="Object 1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36" y="2703"/>
                          <a:ext cx="252" cy="387"/>
                        </a:xfrm>
                        <a:prstGeom prst="rect">
                          <a:avLst/>
                        </a:prstGeom>
                        <a:noFill/>
                        <a:ln>
                          <a:noFill/>
                        </a:ln>
                        <a:effectLst/>
                      </p:spPr>
                    </p:pic>
                  </p:oleObj>
                </mc:Fallback>
              </mc:AlternateContent>
            </a:graphicData>
          </a:graphic>
        </p:graphicFrame>
        <p:sp>
          <p:nvSpPr>
            <p:cNvPr id="23" name="Rectangle 12"/>
            <p:cNvSpPr>
              <a:spLocks noChangeArrowheads="1"/>
            </p:cNvSpPr>
            <p:nvPr/>
          </p:nvSpPr>
          <p:spPr bwMode="auto">
            <a:xfrm>
              <a:off x="209" y="1841"/>
              <a:ext cx="5211" cy="3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nSpc>
                  <a:spcPct val="120000"/>
                </a:lnSpc>
                <a:spcBef>
                  <a:spcPct val="50000"/>
                </a:spcBef>
              </a:pPr>
              <a:r>
                <a:rPr kumimoji="1" lang="zh-CN" altLang="en-US" sz="2800" b="1" dirty="0">
                  <a:latin typeface="Times New Roman" panose="02020603050405020304" pitchFamily="18" charset="0"/>
                </a:rPr>
                <a:t>都是参数</a:t>
              </a:r>
              <a:r>
                <a:rPr kumimoji="1" lang="zh-CN" altLang="zh-CN" sz="2800" b="1" dirty="0">
                  <a:latin typeface="Times New Roman" panose="02020603050405020304" pitchFamily="18" charset="0"/>
                </a:rPr>
                <a:t>    </a:t>
              </a:r>
              <a:r>
                <a:rPr kumimoji="1" lang="zh-CN" altLang="en-US" sz="2800" b="1" dirty="0">
                  <a:latin typeface="Times New Roman" panose="02020603050405020304" pitchFamily="18" charset="0"/>
                </a:rPr>
                <a:t>的无偏估计量，若对任意           ，</a:t>
              </a:r>
            </a:p>
          </p:txBody>
        </p:sp>
        <p:graphicFrame>
          <p:nvGraphicFramePr>
            <p:cNvPr id="24" name="Object 13"/>
            <p:cNvGraphicFramePr>
              <a:graphicFrameLocks noChangeAspect="1"/>
            </p:cNvGraphicFramePr>
            <p:nvPr/>
          </p:nvGraphicFramePr>
          <p:xfrm>
            <a:off x="1604" y="1417"/>
            <a:ext cx="1404" cy="387"/>
          </p:xfrm>
          <a:graphic>
            <a:graphicData uri="http://schemas.openxmlformats.org/presentationml/2006/ole">
              <mc:AlternateContent xmlns:mc="http://schemas.openxmlformats.org/markup-compatibility/2006">
                <mc:Choice xmlns:v="urn:schemas-microsoft-com:vml" Requires="v">
                  <p:oleObj spid="_x0000_s225655" name="Equation" r:id="rId16" imgW="943610" imgH="265430" progId="Equation.DSMT4">
                    <p:embed/>
                  </p:oleObj>
                </mc:Choice>
                <mc:Fallback>
                  <p:oleObj name="Equation" r:id="rId16" imgW="943610" imgH="265430" progId="Equation.DSMT4">
                    <p:embed/>
                    <p:pic>
                      <p:nvPicPr>
                        <p:cNvPr id="24" name="Object 13"/>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604" y="1417"/>
                          <a:ext cx="1404" cy="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 name="Object 14"/>
            <p:cNvGraphicFramePr>
              <a:graphicFrameLocks noChangeAspect="1"/>
            </p:cNvGraphicFramePr>
            <p:nvPr/>
          </p:nvGraphicFramePr>
          <p:xfrm>
            <a:off x="3234" y="1408"/>
            <a:ext cx="1874" cy="387"/>
          </p:xfrm>
          <a:graphic>
            <a:graphicData uri="http://schemas.openxmlformats.org/presentationml/2006/ole">
              <mc:AlternateContent xmlns:mc="http://schemas.openxmlformats.org/markup-compatibility/2006">
                <mc:Choice xmlns:v="urn:schemas-microsoft-com:vml" Requires="v">
                  <p:oleObj spid="_x0000_s225656" name="Equation" r:id="rId18" imgW="1258570" imgH="265430" progId="Equation.DSMT4">
                    <p:embed/>
                  </p:oleObj>
                </mc:Choice>
                <mc:Fallback>
                  <p:oleObj name="Equation" r:id="rId18" imgW="1258570" imgH="265430" progId="Equation.DSMT4">
                    <p:embed/>
                    <p:pic>
                      <p:nvPicPr>
                        <p:cNvPr id="25" name="Object 14"/>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234" y="1408"/>
                          <a:ext cx="1874" cy="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6" name="Object 15"/>
            <p:cNvGraphicFramePr>
              <a:graphicFrameLocks noChangeAspect="1"/>
            </p:cNvGraphicFramePr>
            <p:nvPr/>
          </p:nvGraphicFramePr>
          <p:xfrm>
            <a:off x="1184" y="1408"/>
            <a:ext cx="448" cy="387"/>
          </p:xfrm>
          <a:graphic>
            <a:graphicData uri="http://schemas.openxmlformats.org/presentationml/2006/ole">
              <mc:AlternateContent xmlns:mc="http://schemas.openxmlformats.org/markup-compatibility/2006">
                <mc:Choice xmlns:v="urn:schemas-microsoft-com:vml" Requires="v">
                  <p:oleObj spid="_x0000_s225657" name="Equation" r:id="rId20" imgW="304800" imgH="265430" progId="Equation.DSMT4">
                    <p:embed/>
                  </p:oleObj>
                </mc:Choice>
                <mc:Fallback>
                  <p:oleObj name="Equation" r:id="rId20" imgW="304800" imgH="265430" progId="Equation.DSMT4">
                    <p:embed/>
                    <p:pic>
                      <p:nvPicPr>
                        <p:cNvPr id="26" name="Object 15"/>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184" y="1408"/>
                          <a:ext cx="448" cy="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7" name="Rectangle 16"/>
            <p:cNvSpPr>
              <a:spLocks noChangeArrowheads="1"/>
            </p:cNvSpPr>
            <p:nvPr/>
          </p:nvSpPr>
          <p:spPr bwMode="auto">
            <a:xfrm>
              <a:off x="764" y="1409"/>
              <a:ext cx="341" cy="3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lnSpc>
                  <a:spcPct val="120000"/>
                </a:lnSpc>
              </a:pPr>
              <a:r>
                <a:rPr kumimoji="1" lang="zh-CN" altLang="en-US" sz="2800" b="1">
                  <a:latin typeface="Times New Roman" panose="02020603050405020304" pitchFamily="18" charset="0"/>
                </a:rPr>
                <a:t>设</a:t>
              </a:r>
            </a:p>
          </p:txBody>
        </p:sp>
        <p:sp>
          <p:nvSpPr>
            <p:cNvPr id="28" name="Rectangle 17"/>
            <p:cNvSpPr>
              <a:spLocks noChangeArrowheads="1"/>
            </p:cNvSpPr>
            <p:nvPr/>
          </p:nvSpPr>
          <p:spPr bwMode="auto">
            <a:xfrm>
              <a:off x="2944" y="1409"/>
              <a:ext cx="341" cy="3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lnSpc>
                  <a:spcPct val="120000"/>
                </a:lnSpc>
              </a:pPr>
              <a:r>
                <a:rPr kumimoji="1" lang="zh-CN" altLang="en-US" sz="2800" b="1">
                  <a:latin typeface="Times New Roman" panose="02020603050405020304" pitchFamily="18" charset="0"/>
                </a:rPr>
                <a:t>和</a:t>
              </a:r>
            </a:p>
          </p:txBody>
        </p:sp>
        <p:graphicFrame>
          <p:nvGraphicFramePr>
            <p:cNvPr id="29" name="Object 18"/>
            <p:cNvGraphicFramePr>
              <a:graphicFrameLocks noChangeAspect="1"/>
            </p:cNvGraphicFramePr>
            <p:nvPr/>
          </p:nvGraphicFramePr>
          <p:xfrm>
            <a:off x="1156" y="1897"/>
            <a:ext cx="235" cy="296"/>
          </p:xfrm>
          <a:graphic>
            <a:graphicData uri="http://schemas.openxmlformats.org/presentationml/2006/ole">
              <mc:AlternateContent xmlns:mc="http://schemas.openxmlformats.org/markup-compatibility/2006">
                <mc:Choice xmlns:v="urn:schemas-microsoft-com:vml" Requires="v">
                  <p:oleObj spid="_x0000_s225658" name="公式" r:id="rId22" imgW="147320" imgH="186690" progId="Equation.3">
                    <p:embed/>
                  </p:oleObj>
                </mc:Choice>
                <mc:Fallback>
                  <p:oleObj name="公式" r:id="rId22" imgW="147320" imgH="186690" progId="Equation.3">
                    <p:embed/>
                    <p:pic>
                      <p:nvPicPr>
                        <p:cNvPr id="29" name="Object 18"/>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1156" y="1897"/>
                          <a:ext cx="235" cy="2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0" name="Object 19"/>
            <p:cNvGraphicFramePr>
              <a:graphicFrameLocks noChangeAspect="1"/>
            </p:cNvGraphicFramePr>
            <p:nvPr/>
          </p:nvGraphicFramePr>
          <p:xfrm>
            <a:off x="3923" y="1979"/>
            <a:ext cx="536" cy="200"/>
          </p:xfrm>
          <a:graphic>
            <a:graphicData uri="http://schemas.openxmlformats.org/presentationml/2006/ole">
              <mc:AlternateContent xmlns:mc="http://schemas.openxmlformats.org/markup-compatibility/2006">
                <mc:Choice xmlns:v="urn:schemas-microsoft-com:vml" Requires="v">
                  <p:oleObj spid="_x0000_s225659" name="Equation" r:id="rId24" imgW="875030" imgH="324485" progId="Equation.DSMT4">
                    <p:embed/>
                  </p:oleObj>
                </mc:Choice>
                <mc:Fallback>
                  <p:oleObj name="Equation" r:id="rId24" imgW="875030" imgH="324485" progId="Equation.DSMT4">
                    <p:embed/>
                    <p:pic>
                      <p:nvPicPr>
                        <p:cNvPr id="30" name="Object 19"/>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3923" y="1979"/>
                          <a:ext cx="536" cy="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Tree>
    <p:extLst>
      <p:ext uri="{BB962C8B-B14F-4D97-AF65-F5344CB8AC3E}">
        <p14:creationId xmlns:p14="http://schemas.microsoft.com/office/powerpoint/2010/main" val="564729731"/>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9" name="Rectangle 3"/>
          <p:cNvSpPr>
            <a:spLocks noChangeArrowheads="1"/>
          </p:cNvSpPr>
          <p:nvPr/>
        </p:nvSpPr>
        <p:spPr bwMode="auto">
          <a:xfrm>
            <a:off x="395288" y="1085850"/>
            <a:ext cx="8280400" cy="576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5000"/>
              </a:lnSpc>
            </a:pPr>
            <a:r>
              <a:rPr kumimoji="1" lang="en-US" altLang="zh-CN" sz="2800" b="1" dirty="0">
                <a:latin typeface="Times New Roman" panose="02020603050405020304" pitchFamily="18" charset="0"/>
              </a:rPr>
              <a:t>        </a:t>
            </a:r>
            <a:r>
              <a:rPr kumimoji="1" lang="zh-CN" altLang="en-US" sz="2800" b="1" dirty="0" smtClean="0">
                <a:latin typeface="Times New Roman" panose="02020603050405020304" pitchFamily="18" charset="0"/>
              </a:rPr>
              <a:t>例</a:t>
            </a:r>
            <a:r>
              <a:rPr kumimoji="1" lang="en-US" altLang="zh-CN" sz="2800" b="1" dirty="0" smtClean="0">
                <a:latin typeface="Times New Roman" panose="02020603050405020304" pitchFamily="18" charset="0"/>
              </a:rPr>
              <a:t>A     </a:t>
            </a:r>
            <a:r>
              <a:rPr kumimoji="1" lang="zh-CN" altLang="en-US" sz="2800" b="1" dirty="0">
                <a:latin typeface="Times New Roman" panose="02020603050405020304" pitchFamily="18" charset="0"/>
              </a:rPr>
              <a:t>设总体 </a:t>
            </a:r>
            <a:r>
              <a:rPr kumimoji="1" lang="en-US" altLang="zh-CN" sz="2800" b="1" i="1" dirty="0">
                <a:latin typeface="Times New Roman" panose="02020603050405020304" pitchFamily="18" charset="0"/>
              </a:rPr>
              <a:t>X </a:t>
            </a:r>
            <a:r>
              <a:rPr kumimoji="1" lang="zh-CN" altLang="zh-CN" sz="2800" b="1" dirty="0">
                <a:latin typeface="Times New Roman" panose="02020603050405020304" pitchFamily="18" charset="0"/>
              </a:rPr>
              <a:t>服从指数分布</a:t>
            </a:r>
            <a:r>
              <a:rPr kumimoji="1" lang="zh-CN" altLang="en-US" sz="2800" b="1" dirty="0">
                <a:latin typeface="Times New Roman" panose="02020603050405020304" pitchFamily="18" charset="0"/>
              </a:rPr>
              <a:t> </a:t>
            </a:r>
            <a:r>
              <a:rPr kumimoji="1" lang="en-US" altLang="zh-CN" sz="2800" b="1" dirty="0">
                <a:latin typeface="Times New Roman" panose="02020603050405020304" pitchFamily="18" charset="0"/>
              </a:rPr>
              <a:t>, </a:t>
            </a:r>
            <a:r>
              <a:rPr kumimoji="1" lang="zh-CN" altLang="en-US" sz="2800" b="1" dirty="0">
                <a:latin typeface="Times New Roman" panose="02020603050405020304" pitchFamily="18" charset="0"/>
              </a:rPr>
              <a:t>其</a:t>
            </a:r>
            <a:r>
              <a:rPr kumimoji="1" lang="zh-CN" altLang="zh-CN" sz="2800" b="1" dirty="0">
                <a:latin typeface="Times New Roman" panose="02020603050405020304" pitchFamily="18" charset="0"/>
              </a:rPr>
              <a:t>概率密度</a:t>
            </a:r>
            <a:r>
              <a:rPr kumimoji="1" lang="zh-CN" altLang="en-US" sz="2800" b="1" dirty="0">
                <a:latin typeface="Times New Roman" panose="02020603050405020304" pitchFamily="18" charset="0"/>
              </a:rPr>
              <a:t>为</a:t>
            </a:r>
          </a:p>
        </p:txBody>
      </p:sp>
      <p:graphicFrame>
        <p:nvGraphicFramePr>
          <p:cNvPr id="162820" name="Object 4"/>
          <p:cNvGraphicFramePr>
            <a:graphicFrameLocks noChangeAspect="1"/>
          </p:cNvGraphicFramePr>
          <p:nvPr/>
        </p:nvGraphicFramePr>
        <p:xfrm>
          <a:off x="2362200" y="2057400"/>
          <a:ext cx="4267200" cy="1758950"/>
        </p:xfrm>
        <a:graphic>
          <a:graphicData uri="http://schemas.openxmlformats.org/presentationml/2006/ole">
            <mc:AlternateContent xmlns:mc="http://schemas.openxmlformats.org/markup-compatibility/2006">
              <mc:Choice xmlns:v="urn:schemas-microsoft-com:vml" Requires="v">
                <p:oleObj spid="_x0000_s249072" name="Equation" r:id="rId3" imgW="3589020" imgH="1484630" progId="Equation.DSMT4">
                  <p:embed/>
                </p:oleObj>
              </mc:Choice>
              <mc:Fallback>
                <p:oleObj name="Equation" r:id="rId3" imgW="3589020" imgH="1484630" progId="Equation.DSMT4">
                  <p:embed/>
                  <p:pic>
                    <p:nvPicPr>
                      <p:cNvPr id="16282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2200" y="2057400"/>
                        <a:ext cx="4267200" cy="1758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62821" name="Group 5"/>
          <p:cNvGrpSpPr/>
          <p:nvPr/>
        </p:nvGrpSpPr>
        <p:grpSpPr bwMode="auto">
          <a:xfrm>
            <a:off x="466725" y="4289425"/>
            <a:ext cx="2879725" cy="579438"/>
            <a:chOff x="204" y="2196"/>
            <a:chExt cx="1814" cy="365"/>
          </a:xfrm>
        </p:grpSpPr>
        <p:graphicFrame>
          <p:nvGraphicFramePr>
            <p:cNvPr id="162822" name="Object 6"/>
            <p:cNvGraphicFramePr>
              <a:graphicFrameLocks noChangeAspect="1"/>
            </p:cNvGraphicFramePr>
            <p:nvPr/>
          </p:nvGraphicFramePr>
          <p:xfrm>
            <a:off x="204" y="2259"/>
            <a:ext cx="960" cy="264"/>
          </p:xfrm>
          <a:graphic>
            <a:graphicData uri="http://schemas.openxmlformats.org/presentationml/2006/ole">
              <mc:AlternateContent xmlns:mc="http://schemas.openxmlformats.org/markup-compatibility/2006">
                <mc:Choice xmlns:v="urn:schemas-microsoft-com:vml" Requires="v">
                  <p:oleObj spid="_x0000_s249073" name="Equation" r:id="rId5" imgW="1572895" imgH="432435" progId="Equation.DSMT4">
                    <p:embed/>
                  </p:oleObj>
                </mc:Choice>
                <mc:Fallback>
                  <p:oleObj name="Equation" r:id="rId5" imgW="1572895" imgH="432435" progId="Equation.DSMT4">
                    <p:embed/>
                    <p:pic>
                      <p:nvPicPr>
                        <p:cNvPr id="162822"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4" y="2259"/>
                          <a:ext cx="960" cy="2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2823" name="Text Box 7"/>
            <p:cNvSpPr txBox="1">
              <a:spLocks noChangeArrowheads="1"/>
            </p:cNvSpPr>
            <p:nvPr/>
          </p:nvSpPr>
          <p:spPr bwMode="auto">
            <a:xfrm>
              <a:off x="1111" y="2196"/>
              <a:ext cx="907"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zh-CN" altLang="en-US" sz="2800" b="1">
                  <a:latin typeface="Times New Roman" panose="02020603050405020304" pitchFamily="18" charset="0"/>
                </a:rPr>
                <a:t>为未知</a:t>
              </a:r>
              <a:r>
                <a:rPr lang="en-US" altLang="zh-CN" sz="3200" b="1">
                  <a:latin typeface="Times New Roman" panose="02020603050405020304" pitchFamily="18" charset="0"/>
                </a:rPr>
                <a:t>,</a:t>
              </a:r>
            </a:p>
          </p:txBody>
        </p:sp>
      </p:grpSp>
      <p:graphicFrame>
        <p:nvGraphicFramePr>
          <p:cNvPr id="162824" name="Object 8"/>
          <p:cNvGraphicFramePr>
            <a:graphicFrameLocks noChangeAspect="1"/>
          </p:cNvGraphicFramePr>
          <p:nvPr/>
        </p:nvGraphicFramePr>
        <p:xfrm>
          <a:off x="3808413" y="4298950"/>
          <a:ext cx="112712" cy="214313"/>
        </p:xfrm>
        <a:graphic>
          <a:graphicData uri="http://schemas.openxmlformats.org/presentationml/2006/ole">
            <mc:AlternateContent xmlns:mc="http://schemas.openxmlformats.org/markup-compatibility/2006">
              <mc:Choice xmlns:v="urn:schemas-microsoft-com:vml" Requires="v">
                <p:oleObj spid="_x0000_s249074" name="公式" r:id="rId7" imgW="114300" imgH="215900" progId="Equation.3">
                  <p:embed/>
                </p:oleObj>
              </mc:Choice>
              <mc:Fallback>
                <p:oleObj name="公式" r:id="rId7" imgW="114300" imgH="215900" progId="Equation.3">
                  <p:embed/>
                  <p:pic>
                    <p:nvPicPr>
                      <p:cNvPr id="162824"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08413" y="4298950"/>
                        <a:ext cx="112712" cy="214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2825" name="Object 9"/>
          <p:cNvGraphicFramePr>
            <a:graphicFrameLocks noChangeAspect="1"/>
          </p:cNvGraphicFramePr>
          <p:nvPr/>
        </p:nvGraphicFramePr>
        <p:xfrm>
          <a:off x="3808413" y="4298950"/>
          <a:ext cx="112712" cy="214313"/>
        </p:xfrm>
        <a:graphic>
          <a:graphicData uri="http://schemas.openxmlformats.org/presentationml/2006/ole">
            <mc:AlternateContent xmlns:mc="http://schemas.openxmlformats.org/markup-compatibility/2006">
              <mc:Choice xmlns:v="urn:schemas-microsoft-com:vml" Requires="v">
                <p:oleObj spid="_x0000_s249075" name="公式" r:id="rId9" imgW="114300" imgH="215900" progId="Equation.3">
                  <p:embed/>
                </p:oleObj>
              </mc:Choice>
              <mc:Fallback>
                <p:oleObj name="公式" r:id="rId9" imgW="114300" imgH="215900" progId="Equation.3">
                  <p:embed/>
                  <p:pic>
                    <p:nvPicPr>
                      <p:cNvPr id="162825"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08413" y="4298950"/>
                        <a:ext cx="112712" cy="214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2826" name="Object 10"/>
          <p:cNvGraphicFramePr>
            <a:graphicFrameLocks noChangeAspect="1"/>
          </p:cNvGraphicFramePr>
          <p:nvPr/>
        </p:nvGraphicFramePr>
        <p:xfrm>
          <a:off x="3808413" y="4298950"/>
          <a:ext cx="112712" cy="214313"/>
        </p:xfrm>
        <a:graphic>
          <a:graphicData uri="http://schemas.openxmlformats.org/presentationml/2006/ole">
            <mc:AlternateContent xmlns:mc="http://schemas.openxmlformats.org/markup-compatibility/2006">
              <mc:Choice xmlns:v="urn:schemas-microsoft-com:vml" Requires="v">
                <p:oleObj spid="_x0000_s249076" name="公式" r:id="rId10" imgW="114300" imgH="215900" progId="Equation.3">
                  <p:embed/>
                </p:oleObj>
              </mc:Choice>
              <mc:Fallback>
                <p:oleObj name="公式" r:id="rId10" imgW="114300" imgH="215900" progId="Equation.3">
                  <p:embed/>
                  <p:pic>
                    <p:nvPicPr>
                      <p:cNvPr id="162826" name="Object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08413" y="4298950"/>
                        <a:ext cx="112712" cy="214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2828" name="Rectangle 12"/>
          <p:cNvSpPr>
            <a:spLocks noChangeArrowheads="1"/>
          </p:cNvSpPr>
          <p:nvPr/>
        </p:nvSpPr>
        <p:spPr bwMode="auto">
          <a:xfrm>
            <a:off x="3276600" y="4346575"/>
            <a:ext cx="579596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eaLnBrk="0" hangingPunct="0"/>
            <a:r>
              <a:rPr kumimoji="1" lang="en-US" altLang="zh-CN" sz="2800" b="1" i="1">
                <a:latin typeface="Times New Roman" panose="02020603050405020304" pitchFamily="18" charset="0"/>
              </a:rPr>
              <a:t>X</a:t>
            </a:r>
            <a:r>
              <a:rPr kumimoji="1" lang="en-US" altLang="zh-CN" sz="2800" b="1" baseline="-25000">
                <a:latin typeface="Times New Roman" panose="02020603050405020304" pitchFamily="18" charset="0"/>
              </a:rPr>
              <a:t>1</a:t>
            </a:r>
            <a:r>
              <a:rPr kumimoji="1" lang="en-US" altLang="zh-CN" sz="2800" b="1">
                <a:latin typeface="Times New Roman" panose="02020603050405020304" pitchFamily="18" charset="0"/>
              </a:rPr>
              <a:t>,</a:t>
            </a:r>
            <a:r>
              <a:rPr kumimoji="1" lang="en-US" altLang="zh-CN" sz="2800" b="1" i="1">
                <a:latin typeface="Times New Roman" panose="02020603050405020304" pitchFamily="18" charset="0"/>
              </a:rPr>
              <a:t>X</a:t>
            </a:r>
            <a:r>
              <a:rPr kumimoji="1" lang="en-US" altLang="zh-CN" sz="2800" b="1" baseline="-25000">
                <a:latin typeface="Times New Roman" panose="02020603050405020304" pitchFamily="18" charset="0"/>
              </a:rPr>
              <a:t>2</a:t>
            </a:r>
            <a:r>
              <a:rPr kumimoji="1" lang="en-US" altLang="zh-CN" sz="2800" b="1">
                <a:latin typeface="Times New Roman" panose="02020603050405020304" pitchFamily="18" charset="0"/>
              </a:rPr>
              <a:t>,…</a:t>
            </a:r>
            <a:r>
              <a:rPr kumimoji="1" lang="en-US" altLang="zh-CN" sz="2800" b="1" i="1">
                <a:latin typeface="Times New Roman" panose="02020603050405020304" pitchFamily="18" charset="0"/>
              </a:rPr>
              <a:t>X</a:t>
            </a:r>
            <a:r>
              <a:rPr kumimoji="1" lang="en-US" altLang="zh-CN" sz="2800" b="1" i="1" baseline="-25000">
                <a:latin typeface="Times New Roman" panose="02020603050405020304" pitchFamily="18" charset="0"/>
              </a:rPr>
              <a:t>n</a:t>
            </a:r>
            <a:r>
              <a:rPr kumimoji="1" lang="zh-CN" altLang="en-US" sz="2800" b="1">
                <a:latin typeface="Times New Roman" panose="02020603050405020304" pitchFamily="18" charset="0"/>
              </a:rPr>
              <a:t>是取自总体的一个样本 </a:t>
            </a:r>
            <a:r>
              <a:rPr kumimoji="1" lang="en-US" altLang="zh-CN" sz="2800" b="1">
                <a:latin typeface="Times New Roman" panose="02020603050405020304" pitchFamily="18" charset="0"/>
              </a:rPr>
              <a:t>,</a:t>
            </a:r>
          </a:p>
        </p:txBody>
      </p:sp>
      <p:sp>
        <p:nvSpPr>
          <p:cNvPr id="162829" name="Rectangle 13"/>
          <p:cNvSpPr>
            <a:spLocks noChangeArrowheads="1"/>
          </p:cNvSpPr>
          <p:nvPr/>
        </p:nvSpPr>
        <p:spPr bwMode="auto">
          <a:xfrm>
            <a:off x="395288" y="5078413"/>
            <a:ext cx="8459787" cy="115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eaLnBrk="0" hangingPunct="0">
              <a:lnSpc>
                <a:spcPct val="125000"/>
              </a:lnSpc>
            </a:pPr>
            <a:r>
              <a:rPr kumimoji="1" lang="zh-CN" altLang="en-US" sz="2800" b="1">
                <a:latin typeface="Times New Roman" panose="02020603050405020304" pitchFamily="18" charset="0"/>
              </a:rPr>
              <a:t>试证    和                                          都是参数     的无偏估计量 </a:t>
            </a:r>
            <a:r>
              <a:rPr kumimoji="1" lang="en-US" altLang="zh-CN" sz="2800" b="1">
                <a:latin typeface="Times New Roman" panose="02020603050405020304" pitchFamily="18" charset="0"/>
              </a:rPr>
              <a:t>.</a:t>
            </a:r>
          </a:p>
        </p:txBody>
      </p:sp>
      <p:graphicFrame>
        <p:nvGraphicFramePr>
          <p:cNvPr id="162830" name="Object 14"/>
          <p:cNvGraphicFramePr>
            <a:graphicFrameLocks noChangeAspect="1"/>
          </p:cNvGraphicFramePr>
          <p:nvPr/>
        </p:nvGraphicFramePr>
        <p:xfrm>
          <a:off x="1174750" y="5222875"/>
          <a:ext cx="4432300" cy="457200"/>
        </p:xfrm>
        <a:graphic>
          <a:graphicData uri="http://schemas.openxmlformats.org/presentationml/2006/ole">
            <mc:AlternateContent xmlns:mc="http://schemas.openxmlformats.org/markup-compatibility/2006">
              <mc:Choice xmlns:v="urn:schemas-microsoft-com:vml" Requires="v">
                <p:oleObj spid="_x0000_s249077" name="Equation" r:id="rId11" imgW="4572000" imgH="471805" progId="Equation.DSMT4">
                  <p:embed/>
                </p:oleObj>
              </mc:Choice>
              <mc:Fallback>
                <p:oleObj name="Equation" r:id="rId11" imgW="4572000" imgH="471805" progId="Equation.DSMT4">
                  <p:embed/>
                  <p:pic>
                    <p:nvPicPr>
                      <p:cNvPr id="162830" name="Object 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174750" y="5222875"/>
                        <a:ext cx="44323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2831" name="Object 15"/>
          <p:cNvGraphicFramePr>
            <a:graphicFrameLocks noChangeAspect="1"/>
          </p:cNvGraphicFramePr>
          <p:nvPr/>
        </p:nvGraphicFramePr>
        <p:xfrm>
          <a:off x="7162800" y="5294313"/>
          <a:ext cx="228600" cy="317500"/>
        </p:xfrm>
        <a:graphic>
          <a:graphicData uri="http://schemas.openxmlformats.org/presentationml/2006/ole">
            <mc:AlternateContent xmlns:mc="http://schemas.openxmlformats.org/markup-compatibility/2006">
              <mc:Choice xmlns:v="urn:schemas-microsoft-com:vml" Requires="v">
                <p:oleObj spid="_x0000_s249078" name="Equation" r:id="rId13" imgW="236220" imgH="324485" progId="Equation.DSMT4">
                  <p:embed/>
                </p:oleObj>
              </mc:Choice>
              <mc:Fallback>
                <p:oleObj name="Equation" r:id="rId13" imgW="236220" imgH="324485" progId="Equation.DSMT4">
                  <p:embed/>
                  <p:pic>
                    <p:nvPicPr>
                      <p:cNvPr id="162831" name="Object 1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162800" y="5294313"/>
                        <a:ext cx="228600" cy="317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591861912"/>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Text Box 2"/>
          <p:cNvSpPr txBox="1">
            <a:spLocks noChangeArrowheads="1"/>
          </p:cNvSpPr>
          <p:nvPr/>
        </p:nvSpPr>
        <p:spPr bwMode="auto">
          <a:xfrm>
            <a:off x="1447800" y="914400"/>
            <a:ext cx="865188" cy="53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eaLnBrk="0" hangingPunct="0">
              <a:lnSpc>
                <a:spcPct val="105000"/>
              </a:lnSpc>
              <a:spcBef>
                <a:spcPct val="50000"/>
              </a:spcBef>
            </a:pPr>
            <a:r>
              <a:rPr kumimoji="1" lang="zh-CN" altLang="en-US" sz="2800" b="1">
                <a:latin typeface="Times New Roman" panose="02020603050405020304" pitchFamily="18" charset="0"/>
              </a:rPr>
              <a:t>证</a:t>
            </a:r>
            <a:r>
              <a:rPr kumimoji="1" lang="en-US" altLang="zh-CN" sz="2800" b="1">
                <a:latin typeface="Times New Roman" panose="02020603050405020304" pitchFamily="18" charset="0"/>
              </a:rPr>
              <a:t>:</a:t>
            </a:r>
          </a:p>
        </p:txBody>
      </p:sp>
      <p:graphicFrame>
        <p:nvGraphicFramePr>
          <p:cNvPr id="163843" name="Object 3"/>
          <p:cNvGraphicFramePr>
            <a:graphicFrameLocks noChangeAspect="1"/>
          </p:cNvGraphicFramePr>
          <p:nvPr/>
        </p:nvGraphicFramePr>
        <p:xfrm>
          <a:off x="2692400" y="963613"/>
          <a:ext cx="1638300" cy="495300"/>
        </p:xfrm>
        <a:graphic>
          <a:graphicData uri="http://schemas.openxmlformats.org/presentationml/2006/ole">
            <mc:AlternateContent xmlns:mc="http://schemas.openxmlformats.org/markup-compatibility/2006">
              <mc:Choice xmlns:v="urn:schemas-microsoft-com:vml" Requires="v">
                <p:oleObj spid="_x0000_s250198" name="Equation" r:id="rId3" imgW="1691005" imgH="511175" progId="Equation.DSMT4">
                  <p:embed/>
                </p:oleObj>
              </mc:Choice>
              <mc:Fallback>
                <p:oleObj name="Equation" r:id="rId3" imgW="1691005" imgH="511175" progId="Equation.DSMT4">
                  <p:embed/>
                  <p:pic>
                    <p:nvPicPr>
                      <p:cNvPr id="163843"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2400" y="963613"/>
                        <a:ext cx="1638300" cy="495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3844" name="Object 4"/>
          <p:cNvGraphicFramePr>
            <a:graphicFrameLocks noChangeAspect="1"/>
          </p:cNvGraphicFramePr>
          <p:nvPr/>
        </p:nvGraphicFramePr>
        <p:xfrm>
          <a:off x="4619625" y="908050"/>
          <a:ext cx="1536700" cy="622300"/>
        </p:xfrm>
        <a:graphic>
          <a:graphicData uri="http://schemas.openxmlformats.org/presentationml/2006/ole">
            <mc:AlternateContent xmlns:mc="http://schemas.openxmlformats.org/markup-compatibility/2006">
              <mc:Choice xmlns:v="urn:schemas-microsoft-com:vml" Requires="v">
                <p:oleObj spid="_x0000_s250199" name="Equation" r:id="rId5" imgW="1583055" imgH="638810" progId="Equation.DSMT4">
                  <p:embed/>
                </p:oleObj>
              </mc:Choice>
              <mc:Fallback>
                <p:oleObj name="Equation" r:id="rId5" imgW="1583055" imgH="638810" progId="Equation.DSMT4">
                  <p:embed/>
                  <p:pic>
                    <p:nvPicPr>
                      <p:cNvPr id="163844"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19625" y="908050"/>
                        <a:ext cx="1536700" cy="622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63845" name="Group 5"/>
          <p:cNvGrpSpPr/>
          <p:nvPr/>
        </p:nvGrpSpPr>
        <p:grpSpPr bwMode="auto">
          <a:xfrm>
            <a:off x="896938" y="1703388"/>
            <a:ext cx="5330825" cy="539750"/>
            <a:chOff x="565" y="710"/>
            <a:chExt cx="3358" cy="340"/>
          </a:xfrm>
        </p:grpSpPr>
        <p:sp>
          <p:nvSpPr>
            <p:cNvPr id="163846" name="Rectangle 6"/>
            <p:cNvSpPr>
              <a:spLocks noChangeArrowheads="1"/>
            </p:cNvSpPr>
            <p:nvPr/>
          </p:nvSpPr>
          <p:spPr bwMode="auto">
            <a:xfrm>
              <a:off x="565" y="710"/>
              <a:ext cx="3358" cy="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eaLnBrk="0" hangingPunct="0">
                <a:lnSpc>
                  <a:spcPct val="105000"/>
                </a:lnSpc>
              </a:pPr>
              <a:r>
                <a:rPr kumimoji="1" lang="zh-CN" altLang="en-US" sz="2800" b="1">
                  <a:latin typeface="Times New Roman" panose="02020603050405020304" pitchFamily="18" charset="0"/>
                </a:rPr>
                <a:t>所以    是参数    的无偏估计量 </a:t>
              </a:r>
              <a:r>
                <a:rPr kumimoji="1" lang="en-US" altLang="zh-CN" sz="2800" b="1">
                  <a:latin typeface="Times New Roman" panose="02020603050405020304" pitchFamily="18" charset="0"/>
                </a:rPr>
                <a:t>.</a:t>
              </a:r>
            </a:p>
          </p:txBody>
        </p:sp>
        <p:graphicFrame>
          <p:nvGraphicFramePr>
            <p:cNvPr id="163847" name="Object 7"/>
            <p:cNvGraphicFramePr>
              <a:graphicFrameLocks noChangeAspect="1"/>
            </p:cNvGraphicFramePr>
            <p:nvPr/>
          </p:nvGraphicFramePr>
          <p:xfrm>
            <a:off x="2018" y="799"/>
            <a:ext cx="144" cy="200"/>
          </p:xfrm>
          <a:graphic>
            <a:graphicData uri="http://schemas.openxmlformats.org/presentationml/2006/ole">
              <mc:AlternateContent xmlns:mc="http://schemas.openxmlformats.org/markup-compatibility/2006">
                <mc:Choice xmlns:v="urn:schemas-microsoft-com:vml" Requires="v">
                  <p:oleObj spid="_x0000_s250200" name="Equation" r:id="rId7" imgW="236220" imgH="324485" progId="Equation.DSMT4">
                    <p:embed/>
                  </p:oleObj>
                </mc:Choice>
                <mc:Fallback>
                  <p:oleObj name="Equation" r:id="rId7" imgW="236220" imgH="324485" progId="Equation.DSMT4">
                    <p:embed/>
                    <p:pic>
                      <p:nvPicPr>
                        <p:cNvPr id="163847"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18" y="799"/>
                          <a:ext cx="144" cy="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3848" name="Object 8"/>
            <p:cNvGraphicFramePr>
              <a:graphicFrameLocks noChangeAspect="1"/>
            </p:cNvGraphicFramePr>
            <p:nvPr/>
          </p:nvGraphicFramePr>
          <p:xfrm>
            <a:off x="1066" y="757"/>
            <a:ext cx="224" cy="224"/>
          </p:xfrm>
          <a:graphic>
            <a:graphicData uri="http://schemas.openxmlformats.org/presentationml/2006/ole">
              <mc:AlternateContent xmlns:mc="http://schemas.openxmlformats.org/markup-compatibility/2006">
                <mc:Choice xmlns:v="urn:schemas-microsoft-com:vml" Requires="v">
                  <p:oleObj spid="_x0000_s250201" name="Equation" r:id="rId9" imgW="363855" imgH="363855" progId="Equation.DSMT4">
                    <p:embed/>
                  </p:oleObj>
                </mc:Choice>
                <mc:Fallback>
                  <p:oleObj name="Equation" r:id="rId9" imgW="363855" imgH="363855" progId="Equation.DSMT4">
                    <p:embed/>
                    <p:pic>
                      <p:nvPicPr>
                        <p:cNvPr id="163848"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66" y="757"/>
                          <a:ext cx="224" cy="2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63849" name="Text Box 9"/>
          <p:cNvSpPr txBox="1">
            <a:spLocks noChangeArrowheads="1"/>
          </p:cNvSpPr>
          <p:nvPr/>
        </p:nvSpPr>
        <p:spPr bwMode="auto">
          <a:xfrm>
            <a:off x="6019800" y="1676400"/>
            <a:ext cx="865188" cy="53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eaLnBrk="0" hangingPunct="0">
              <a:lnSpc>
                <a:spcPct val="105000"/>
              </a:lnSpc>
              <a:spcBef>
                <a:spcPct val="50000"/>
              </a:spcBef>
            </a:pPr>
            <a:r>
              <a:rPr kumimoji="1" lang="zh-CN" altLang="en-US" sz="2800" b="1">
                <a:latin typeface="Times New Roman" panose="02020603050405020304" pitchFamily="18" charset="0"/>
              </a:rPr>
              <a:t>而</a:t>
            </a:r>
          </a:p>
        </p:txBody>
      </p:sp>
      <p:grpSp>
        <p:nvGrpSpPr>
          <p:cNvPr id="163850" name="Group 10"/>
          <p:cNvGrpSpPr/>
          <p:nvPr/>
        </p:nvGrpSpPr>
        <p:grpSpPr bwMode="auto">
          <a:xfrm>
            <a:off x="969963" y="2420938"/>
            <a:ext cx="5762625" cy="576262"/>
            <a:chOff x="611" y="1298"/>
            <a:chExt cx="3630" cy="363"/>
          </a:xfrm>
        </p:grpSpPr>
        <p:graphicFrame>
          <p:nvGraphicFramePr>
            <p:cNvPr id="163851" name="Object 11"/>
            <p:cNvGraphicFramePr>
              <a:graphicFrameLocks noChangeAspect="1"/>
            </p:cNvGraphicFramePr>
            <p:nvPr/>
          </p:nvGraphicFramePr>
          <p:xfrm>
            <a:off x="611" y="1389"/>
            <a:ext cx="1864" cy="272"/>
          </p:xfrm>
          <a:graphic>
            <a:graphicData uri="http://schemas.openxmlformats.org/presentationml/2006/ole">
              <mc:AlternateContent xmlns:mc="http://schemas.openxmlformats.org/markup-compatibility/2006">
                <mc:Choice xmlns:v="urn:schemas-microsoft-com:vml" Requires="v">
                  <p:oleObj spid="_x0000_s250202" name="Equation" r:id="rId11" imgW="3057525" imgH="442595" progId="Equation.DSMT4">
                    <p:embed/>
                  </p:oleObj>
                </mc:Choice>
                <mc:Fallback>
                  <p:oleObj name="Equation" r:id="rId11" imgW="3057525" imgH="442595" progId="Equation.DSMT4">
                    <p:embed/>
                    <p:pic>
                      <p:nvPicPr>
                        <p:cNvPr id="163851" name="Object 1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11" y="1389"/>
                          <a:ext cx="1864" cy="2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3852" name="Text Box 12"/>
            <p:cNvSpPr txBox="1">
              <a:spLocks noChangeArrowheads="1"/>
            </p:cNvSpPr>
            <p:nvPr/>
          </p:nvSpPr>
          <p:spPr bwMode="auto">
            <a:xfrm>
              <a:off x="2472" y="1298"/>
              <a:ext cx="1769" cy="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eaLnBrk="0" hangingPunct="0">
                <a:lnSpc>
                  <a:spcPct val="105000"/>
                </a:lnSpc>
                <a:spcBef>
                  <a:spcPct val="50000"/>
                </a:spcBef>
              </a:pPr>
              <a:r>
                <a:rPr kumimoji="1" lang="zh-CN" altLang="en-US" sz="2800" b="1">
                  <a:latin typeface="Times New Roman" panose="02020603050405020304" pitchFamily="18" charset="0"/>
                </a:rPr>
                <a:t>具有概率密度</a:t>
              </a:r>
            </a:p>
          </p:txBody>
        </p:sp>
      </p:grpSp>
      <p:graphicFrame>
        <p:nvGraphicFramePr>
          <p:cNvPr id="163853" name="Object 13"/>
          <p:cNvGraphicFramePr>
            <a:graphicFrameLocks noChangeAspect="1"/>
          </p:cNvGraphicFramePr>
          <p:nvPr/>
        </p:nvGraphicFramePr>
        <p:xfrm>
          <a:off x="1981200" y="3124200"/>
          <a:ext cx="4765675" cy="1622425"/>
        </p:xfrm>
        <a:graphic>
          <a:graphicData uri="http://schemas.openxmlformats.org/presentationml/2006/ole">
            <mc:AlternateContent xmlns:mc="http://schemas.openxmlformats.org/markup-compatibility/2006">
              <mc:Choice xmlns:v="urn:schemas-microsoft-com:vml" Requires="v">
                <p:oleObj spid="_x0000_s250203" name="Equation" r:id="rId13" imgW="4355465" imgH="1484630" progId="Equation.DSMT4">
                  <p:embed/>
                </p:oleObj>
              </mc:Choice>
              <mc:Fallback>
                <p:oleObj name="Equation" r:id="rId13" imgW="4355465" imgH="1484630" progId="Equation.DSMT4">
                  <p:embed/>
                  <p:pic>
                    <p:nvPicPr>
                      <p:cNvPr id="163853" name="Object 1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981200" y="3124200"/>
                        <a:ext cx="4765675" cy="1622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3854" name="Text Box 14"/>
          <p:cNvSpPr txBox="1">
            <a:spLocks noChangeArrowheads="1"/>
          </p:cNvSpPr>
          <p:nvPr/>
        </p:nvSpPr>
        <p:spPr bwMode="auto">
          <a:xfrm>
            <a:off x="468313" y="4905375"/>
            <a:ext cx="1657350" cy="53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eaLnBrk="0" hangingPunct="0">
              <a:lnSpc>
                <a:spcPct val="105000"/>
              </a:lnSpc>
              <a:spcBef>
                <a:spcPct val="50000"/>
              </a:spcBef>
            </a:pPr>
            <a:r>
              <a:rPr kumimoji="1" lang="zh-CN" altLang="en-US" sz="2800" b="1">
                <a:latin typeface="Times New Roman" panose="02020603050405020304" pitchFamily="18" charset="0"/>
              </a:rPr>
              <a:t>故知</a:t>
            </a:r>
          </a:p>
        </p:txBody>
      </p:sp>
      <p:graphicFrame>
        <p:nvGraphicFramePr>
          <p:cNvPr id="163855" name="Object 15"/>
          <p:cNvGraphicFramePr>
            <a:graphicFrameLocks noChangeAspect="1"/>
          </p:cNvGraphicFramePr>
          <p:nvPr/>
        </p:nvGraphicFramePr>
        <p:xfrm>
          <a:off x="1968500" y="4868863"/>
          <a:ext cx="1701800" cy="838200"/>
        </p:xfrm>
        <a:graphic>
          <a:graphicData uri="http://schemas.openxmlformats.org/presentationml/2006/ole">
            <mc:AlternateContent xmlns:mc="http://schemas.openxmlformats.org/markup-compatibility/2006">
              <mc:Choice xmlns:v="urn:schemas-microsoft-com:vml" Requires="v">
                <p:oleObj spid="_x0000_s250204" name="Equation" r:id="rId15" imgW="1760220" imgH="865505" progId="Equation.DSMT4">
                  <p:embed/>
                </p:oleObj>
              </mc:Choice>
              <mc:Fallback>
                <p:oleObj name="Equation" r:id="rId15" imgW="1760220" imgH="865505" progId="Equation.DSMT4">
                  <p:embed/>
                  <p:pic>
                    <p:nvPicPr>
                      <p:cNvPr id="163855" name="Object 15"/>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968500" y="4868863"/>
                        <a:ext cx="1701800" cy="83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3856" name="Object 16"/>
          <p:cNvGraphicFramePr>
            <a:graphicFrameLocks noChangeAspect="1"/>
          </p:cNvGraphicFramePr>
          <p:nvPr/>
        </p:nvGraphicFramePr>
        <p:xfrm>
          <a:off x="4140200" y="5084763"/>
          <a:ext cx="1663700" cy="495300"/>
        </p:xfrm>
        <a:graphic>
          <a:graphicData uri="http://schemas.openxmlformats.org/presentationml/2006/ole">
            <mc:AlternateContent xmlns:mc="http://schemas.openxmlformats.org/markup-compatibility/2006">
              <mc:Choice xmlns:v="urn:schemas-microsoft-com:vml" Requires="v">
                <p:oleObj spid="_x0000_s250205" name="Equation" r:id="rId17" imgW="1720850" imgH="511175" progId="Equation.DSMT4">
                  <p:embed/>
                </p:oleObj>
              </mc:Choice>
              <mc:Fallback>
                <p:oleObj name="Equation" r:id="rId17" imgW="1720850" imgH="511175" progId="Equation.DSMT4">
                  <p:embed/>
                  <p:pic>
                    <p:nvPicPr>
                      <p:cNvPr id="163856" name="Object 16"/>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140200" y="5084763"/>
                        <a:ext cx="1663700" cy="495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63857" name="Group 17"/>
          <p:cNvGrpSpPr/>
          <p:nvPr/>
        </p:nvGrpSpPr>
        <p:grpSpPr bwMode="auto">
          <a:xfrm>
            <a:off x="755650" y="5842000"/>
            <a:ext cx="6264275" cy="539750"/>
            <a:chOff x="476" y="3702"/>
            <a:chExt cx="3946" cy="340"/>
          </a:xfrm>
        </p:grpSpPr>
        <p:sp>
          <p:nvSpPr>
            <p:cNvPr id="163858" name="Rectangle 18"/>
            <p:cNvSpPr>
              <a:spLocks noChangeArrowheads="1"/>
            </p:cNvSpPr>
            <p:nvPr/>
          </p:nvSpPr>
          <p:spPr bwMode="auto">
            <a:xfrm>
              <a:off x="476" y="3702"/>
              <a:ext cx="3946" cy="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eaLnBrk="0" hangingPunct="0">
                <a:lnSpc>
                  <a:spcPct val="105000"/>
                </a:lnSpc>
              </a:pPr>
              <a:r>
                <a:rPr kumimoji="1" lang="zh-CN" altLang="en-US" sz="2800" b="1">
                  <a:latin typeface="Times New Roman" panose="02020603050405020304" pitchFamily="18" charset="0"/>
                </a:rPr>
                <a:t>即        也是参数    的无偏估计量 </a:t>
              </a:r>
              <a:r>
                <a:rPr kumimoji="1" lang="en-US" altLang="zh-CN" sz="2800" b="1">
                  <a:latin typeface="Times New Roman" panose="02020603050405020304" pitchFamily="18" charset="0"/>
                </a:rPr>
                <a:t>.</a:t>
              </a:r>
            </a:p>
          </p:txBody>
        </p:sp>
        <p:graphicFrame>
          <p:nvGraphicFramePr>
            <p:cNvPr id="163859" name="Object 19"/>
            <p:cNvGraphicFramePr>
              <a:graphicFrameLocks noChangeAspect="1"/>
            </p:cNvGraphicFramePr>
            <p:nvPr/>
          </p:nvGraphicFramePr>
          <p:xfrm>
            <a:off x="2154" y="3793"/>
            <a:ext cx="144" cy="200"/>
          </p:xfrm>
          <a:graphic>
            <a:graphicData uri="http://schemas.openxmlformats.org/presentationml/2006/ole">
              <mc:AlternateContent xmlns:mc="http://schemas.openxmlformats.org/markup-compatibility/2006">
                <mc:Choice xmlns:v="urn:schemas-microsoft-com:vml" Requires="v">
                  <p:oleObj spid="_x0000_s250206" name="Equation" r:id="rId19" imgW="236220" imgH="324485" progId="Equation.DSMT4">
                    <p:embed/>
                  </p:oleObj>
                </mc:Choice>
                <mc:Fallback>
                  <p:oleObj name="Equation" r:id="rId19" imgW="236220" imgH="324485" progId="Equation.DSMT4">
                    <p:embed/>
                    <p:pic>
                      <p:nvPicPr>
                        <p:cNvPr id="163859" name="Object 19"/>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154" y="3793"/>
                          <a:ext cx="144" cy="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3860" name="Object 20"/>
            <p:cNvGraphicFramePr>
              <a:graphicFrameLocks noChangeAspect="1"/>
            </p:cNvGraphicFramePr>
            <p:nvPr/>
          </p:nvGraphicFramePr>
          <p:xfrm>
            <a:off x="839" y="3809"/>
            <a:ext cx="312" cy="192"/>
          </p:xfrm>
          <a:graphic>
            <a:graphicData uri="http://schemas.openxmlformats.org/presentationml/2006/ole">
              <mc:AlternateContent xmlns:mc="http://schemas.openxmlformats.org/markup-compatibility/2006">
                <mc:Choice xmlns:v="urn:schemas-microsoft-com:vml" Requires="v">
                  <p:oleObj spid="_x0000_s250207" name="Equation" r:id="rId21" imgW="511175" imgH="314325" progId="Equation.DSMT4">
                    <p:embed/>
                  </p:oleObj>
                </mc:Choice>
                <mc:Fallback>
                  <p:oleObj name="Equation" r:id="rId21" imgW="511175" imgH="314325" progId="Equation.DSMT4">
                    <p:embed/>
                    <p:pic>
                      <p:nvPicPr>
                        <p:cNvPr id="163860" name="Object 20"/>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839" y="3809"/>
                          <a:ext cx="312" cy="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Tree>
    <p:extLst>
      <p:ext uri="{BB962C8B-B14F-4D97-AF65-F5344CB8AC3E}">
        <p14:creationId xmlns:p14="http://schemas.microsoft.com/office/powerpoint/2010/main" val="1276600985"/>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30" name="Rectangle 18"/>
          <p:cNvSpPr>
            <a:spLocks noChangeArrowheads="1"/>
          </p:cNvSpPr>
          <p:nvPr/>
        </p:nvSpPr>
        <p:spPr bwMode="auto">
          <a:xfrm>
            <a:off x="5287963" y="5565775"/>
            <a:ext cx="26733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ctr" eaLnBrk="0" hangingPunct="0"/>
            <a:r>
              <a:rPr kumimoji="1" lang="zh-CN" altLang="en-US" sz="2800" b="1">
                <a:latin typeface="Times New Roman" panose="02020603050405020304" pitchFamily="18" charset="0"/>
              </a:rPr>
              <a:t>故    较      有效 </a:t>
            </a:r>
            <a:r>
              <a:rPr kumimoji="1" lang="en-US" altLang="zh-CN" sz="2800" b="1">
                <a:latin typeface="Times New Roman" panose="02020603050405020304" pitchFamily="18" charset="0"/>
              </a:rPr>
              <a:t>.</a:t>
            </a:r>
          </a:p>
        </p:txBody>
      </p:sp>
      <p:graphicFrame>
        <p:nvGraphicFramePr>
          <p:cNvPr id="166929" name="Object 17"/>
          <p:cNvGraphicFramePr>
            <a:graphicFrameLocks noChangeAspect="1"/>
          </p:cNvGraphicFramePr>
          <p:nvPr/>
        </p:nvGraphicFramePr>
        <p:xfrm>
          <a:off x="5702300" y="5588000"/>
          <a:ext cx="1371600" cy="523875"/>
        </p:xfrm>
        <a:graphic>
          <a:graphicData uri="http://schemas.openxmlformats.org/presentationml/2006/ole">
            <mc:AlternateContent xmlns:mc="http://schemas.openxmlformats.org/markup-compatibility/2006">
              <mc:Choice xmlns:v="urn:schemas-microsoft-com:vml" Requires="v">
                <p:oleObj spid="_x0000_s251154" name="Equation" r:id="rId3" imgW="619125" imgH="236220" progId="Equation.DSMT4">
                  <p:embed/>
                </p:oleObj>
              </mc:Choice>
              <mc:Fallback>
                <p:oleObj name="Equation" r:id="rId3" imgW="619125" imgH="236220" progId="Equation.DSMT4">
                  <p:embed/>
                  <p:pic>
                    <p:nvPicPr>
                      <p:cNvPr id="166929" name="Object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02300" y="5588000"/>
                        <a:ext cx="1371600" cy="523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6915" name="Rectangle 3"/>
          <p:cNvSpPr>
            <a:spLocks noChangeArrowheads="1"/>
          </p:cNvSpPr>
          <p:nvPr/>
        </p:nvSpPr>
        <p:spPr bwMode="auto">
          <a:xfrm>
            <a:off x="815975" y="914400"/>
            <a:ext cx="7921625" cy="1298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eaLnBrk="0" hangingPunct="0">
              <a:lnSpc>
                <a:spcPct val="140000"/>
              </a:lnSpc>
            </a:pPr>
            <a:r>
              <a:rPr kumimoji="1" lang="en-US" altLang="zh-CN" sz="2800" b="1" dirty="0">
                <a:latin typeface="Times New Roman" panose="02020603050405020304" pitchFamily="18" charset="0"/>
              </a:rPr>
              <a:t>      </a:t>
            </a:r>
            <a:r>
              <a:rPr kumimoji="1" lang="zh-CN" altLang="en-US" sz="2800" b="1" dirty="0" smtClean="0">
                <a:latin typeface="Times New Roman" panose="02020603050405020304" pitchFamily="18" charset="0"/>
              </a:rPr>
              <a:t>例</a:t>
            </a:r>
            <a:r>
              <a:rPr kumimoji="1" lang="en-US" altLang="zh-CN" sz="2800" b="1" dirty="0" smtClean="0">
                <a:latin typeface="Times New Roman" panose="02020603050405020304" pitchFamily="18" charset="0"/>
              </a:rPr>
              <a:t>B </a:t>
            </a:r>
            <a:r>
              <a:rPr kumimoji="1" lang="en-US" altLang="zh-CN" sz="2800" b="1" dirty="0">
                <a:latin typeface="Times New Roman" panose="02020603050405020304" pitchFamily="18" charset="0"/>
              </a:rPr>
              <a:t>(</a:t>
            </a:r>
            <a:r>
              <a:rPr kumimoji="1" lang="zh-CN" altLang="en-US" sz="2800" b="1" dirty="0">
                <a:latin typeface="Times New Roman" panose="02020603050405020304" pitchFamily="18" charset="0"/>
              </a:rPr>
              <a:t>续</a:t>
            </a:r>
            <a:r>
              <a:rPr kumimoji="1" lang="zh-CN" altLang="en-US" sz="2800" b="1" dirty="0" smtClean="0">
                <a:latin typeface="Times New Roman" panose="02020603050405020304" pitchFamily="18" charset="0"/>
              </a:rPr>
              <a:t>例</a:t>
            </a:r>
            <a:r>
              <a:rPr kumimoji="1" lang="en-US" altLang="zh-CN" sz="2800" b="1" dirty="0" smtClean="0">
                <a:latin typeface="Times New Roman" panose="02020603050405020304" pitchFamily="18" charset="0"/>
              </a:rPr>
              <a:t>A)  </a:t>
            </a:r>
            <a:r>
              <a:rPr kumimoji="1" lang="zh-CN" altLang="en-US" sz="2800" b="1" dirty="0">
                <a:latin typeface="Times New Roman" panose="02020603050405020304" pitchFamily="18" charset="0"/>
              </a:rPr>
              <a:t>试证  当 </a:t>
            </a:r>
            <a:r>
              <a:rPr kumimoji="1" lang="en-US" altLang="zh-CN" sz="2800" b="1" i="1" dirty="0">
                <a:latin typeface="Times New Roman" panose="02020603050405020304" pitchFamily="18" charset="0"/>
              </a:rPr>
              <a:t>n </a:t>
            </a:r>
            <a:r>
              <a:rPr kumimoji="1" lang="en-US" altLang="zh-CN" sz="2800" b="1" dirty="0">
                <a:latin typeface="Times New Roman" panose="02020603050405020304" pitchFamily="18" charset="0"/>
              </a:rPr>
              <a:t>&gt; 1 </a:t>
            </a:r>
            <a:r>
              <a:rPr kumimoji="1" lang="zh-CN" altLang="en-US" sz="2800" b="1" dirty="0">
                <a:latin typeface="Times New Roman" panose="02020603050405020304" pitchFamily="18" charset="0"/>
              </a:rPr>
              <a:t>时     的无偏估计量    较                                        有效 </a:t>
            </a:r>
            <a:r>
              <a:rPr kumimoji="1" lang="en-US" altLang="zh-CN" sz="2800" b="1" dirty="0">
                <a:latin typeface="Times New Roman" panose="02020603050405020304" pitchFamily="18" charset="0"/>
              </a:rPr>
              <a:t>.</a:t>
            </a:r>
          </a:p>
        </p:txBody>
      </p:sp>
      <p:graphicFrame>
        <p:nvGraphicFramePr>
          <p:cNvPr id="166916" name="Object 4"/>
          <p:cNvGraphicFramePr>
            <a:graphicFrameLocks noChangeAspect="1"/>
          </p:cNvGraphicFramePr>
          <p:nvPr/>
        </p:nvGraphicFramePr>
        <p:xfrm>
          <a:off x="474663" y="1641475"/>
          <a:ext cx="4357687" cy="568325"/>
        </p:xfrm>
        <a:graphic>
          <a:graphicData uri="http://schemas.openxmlformats.org/presentationml/2006/ole">
            <mc:AlternateContent xmlns:mc="http://schemas.openxmlformats.org/markup-compatibility/2006">
              <mc:Choice xmlns:v="urn:schemas-microsoft-com:vml" Requires="v">
                <p:oleObj spid="_x0000_s251155" name="Equation" r:id="rId5" imgW="1917065" imgH="245745" progId="Equation.DSMT4">
                  <p:embed/>
                </p:oleObj>
              </mc:Choice>
              <mc:Fallback>
                <p:oleObj name="Equation" r:id="rId5" imgW="1917065" imgH="245745" progId="Equation.DSMT4">
                  <p:embed/>
                  <p:pic>
                    <p:nvPicPr>
                      <p:cNvPr id="166916"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4663" y="1641475"/>
                        <a:ext cx="4357687" cy="568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6917" name="Object 5"/>
          <p:cNvGraphicFramePr>
            <a:graphicFrameLocks noChangeAspect="1"/>
          </p:cNvGraphicFramePr>
          <p:nvPr/>
        </p:nvGraphicFramePr>
        <p:xfrm>
          <a:off x="6000750" y="1176338"/>
          <a:ext cx="228600" cy="317500"/>
        </p:xfrm>
        <a:graphic>
          <a:graphicData uri="http://schemas.openxmlformats.org/presentationml/2006/ole">
            <mc:AlternateContent xmlns:mc="http://schemas.openxmlformats.org/markup-compatibility/2006">
              <mc:Choice xmlns:v="urn:schemas-microsoft-com:vml" Requires="v">
                <p:oleObj spid="_x0000_s251156" name="Equation" r:id="rId7" imgW="236220" imgH="324485" progId="Equation.DSMT4">
                  <p:embed/>
                </p:oleObj>
              </mc:Choice>
              <mc:Fallback>
                <p:oleObj name="Equation" r:id="rId7" imgW="236220" imgH="324485" progId="Equation.DSMT4">
                  <p:embed/>
                  <p:pic>
                    <p:nvPicPr>
                      <p:cNvPr id="166917"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00750" y="1176338"/>
                        <a:ext cx="228600" cy="317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6918" name="Text Box 6"/>
          <p:cNvSpPr txBox="1">
            <a:spLocks noChangeArrowheads="1"/>
          </p:cNvSpPr>
          <p:nvPr/>
        </p:nvSpPr>
        <p:spPr bwMode="auto">
          <a:xfrm>
            <a:off x="1187450" y="2425700"/>
            <a:ext cx="865188" cy="53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eaLnBrk="0" hangingPunct="0">
              <a:lnSpc>
                <a:spcPct val="105000"/>
              </a:lnSpc>
              <a:spcBef>
                <a:spcPct val="50000"/>
              </a:spcBef>
            </a:pPr>
            <a:r>
              <a:rPr kumimoji="1" lang="zh-CN" altLang="en-US" sz="2800" b="1">
                <a:latin typeface="Times New Roman" panose="02020603050405020304" pitchFamily="18" charset="0"/>
              </a:rPr>
              <a:t>证</a:t>
            </a:r>
          </a:p>
        </p:txBody>
      </p:sp>
      <p:graphicFrame>
        <p:nvGraphicFramePr>
          <p:cNvPr id="166919" name="Object 7"/>
          <p:cNvGraphicFramePr>
            <a:graphicFrameLocks noChangeAspect="1"/>
          </p:cNvGraphicFramePr>
          <p:nvPr/>
        </p:nvGraphicFramePr>
        <p:xfrm>
          <a:off x="2205038" y="2497138"/>
          <a:ext cx="1790700" cy="508000"/>
        </p:xfrm>
        <a:graphic>
          <a:graphicData uri="http://schemas.openxmlformats.org/presentationml/2006/ole">
            <mc:AlternateContent xmlns:mc="http://schemas.openxmlformats.org/markup-compatibility/2006">
              <mc:Choice xmlns:v="urn:schemas-microsoft-com:vml" Requires="v">
                <p:oleObj spid="_x0000_s251157" name="Equation" r:id="rId9" imgW="1848485" imgH="521335" progId="Equation.DSMT4">
                  <p:embed/>
                </p:oleObj>
              </mc:Choice>
              <mc:Fallback>
                <p:oleObj name="Equation" r:id="rId9" imgW="1848485" imgH="521335" progId="Equation.DSMT4">
                  <p:embed/>
                  <p:pic>
                    <p:nvPicPr>
                      <p:cNvPr id="166919"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05038" y="2497138"/>
                        <a:ext cx="1790700" cy="50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6920" name="Object 8"/>
          <p:cNvGraphicFramePr>
            <a:graphicFrameLocks noChangeAspect="1"/>
          </p:cNvGraphicFramePr>
          <p:nvPr/>
        </p:nvGraphicFramePr>
        <p:xfrm>
          <a:off x="1582738" y="3201988"/>
          <a:ext cx="5930900" cy="952500"/>
        </p:xfrm>
        <a:graphic>
          <a:graphicData uri="http://schemas.openxmlformats.org/presentationml/2006/ole">
            <mc:AlternateContent xmlns:mc="http://schemas.openxmlformats.org/markup-compatibility/2006">
              <mc:Choice xmlns:v="urn:schemas-microsoft-com:vml" Requires="v">
                <p:oleObj spid="_x0000_s251158" name="Equation" r:id="rId11" imgW="6125210" imgH="982980" progId="Equation.DSMT4">
                  <p:embed/>
                </p:oleObj>
              </mc:Choice>
              <mc:Fallback>
                <p:oleObj name="Equation" r:id="rId11" imgW="6125210" imgH="982980" progId="Equation.DSMT4">
                  <p:embed/>
                  <p:pic>
                    <p:nvPicPr>
                      <p:cNvPr id="166920" name="Object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82738" y="3201988"/>
                        <a:ext cx="5930900" cy="952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6921" name="Text Box 9"/>
          <p:cNvSpPr txBox="1">
            <a:spLocks noChangeArrowheads="1"/>
          </p:cNvSpPr>
          <p:nvPr/>
        </p:nvSpPr>
        <p:spPr bwMode="auto">
          <a:xfrm>
            <a:off x="384175" y="3330575"/>
            <a:ext cx="1008063" cy="53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eaLnBrk="0" hangingPunct="0">
              <a:lnSpc>
                <a:spcPct val="105000"/>
              </a:lnSpc>
              <a:spcBef>
                <a:spcPct val="50000"/>
              </a:spcBef>
            </a:pPr>
            <a:r>
              <a:rPr kumimoji="1" lang="zh-CN" altLang="en-US" sz="2800" b="1">
                <a:latin typeface="Times New Roman" panose="02020603050405020304" pitchFamily="18" charset="0"/>
              </a:rPr>
              <a:t>故有</a:t>
            </a:r>
          </a:p>
        </p:txBody>
      </p:sp>
      <p:graphicFrame>
        <p:nvGraphicFramePr>
          <p:cNvPr id="166922" name="Object 10"/>
          <p:cNvGraphicFramePr>
            <a:graphicFrameLocks noChangeAspect="1"/>
          </p:cNvGraphicFramePr>
          <p:nvPr/>
        </p:nvGraphicFramePr>
        <p:xfrm>
          <a:off x="914400" y="4227513"/>
          <a:ext cx="2133600" cy="1098550"/>
        </p:xfrm>
        <a:graphic>
          <a:graphicData uri="http://schemas.openxmlformats.org/presentationml/2006/ole">
            <mc:AlternateContent xmlns:mc="http://schemas.openxmlformats.org/markup-compatibility/2006">
              <mc:Choice xmlns:v="urn:schemas-microsoft-com:vml" Requires="v">
                <p:oleObj spid="_x0000_s251159" name="Equation" r:id="rId13" imgW="835660" imgH="432435" progId="Equation.DSMT4">
                  <p:embed/>
                </p:oleObj>
              </mc:Choice>
              <mc:Fallback>
                <p:oleObj name="Equation" r:id="rId13" imgW="835660" imgH="432435" progId="Equation.DSMT4">
                  <p:embed/>
                  <p:pic>
                    <p:nvPicPr>
                      <p:cNvPr id="166922" name="Object 1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14400" y="4227513"/>
                        <a:ext cx="2133600" cy="1098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6923" name="Text Box 11"/>
          <p:cNvSpPr txBox="1">
            <a:spLocks noChangeArrowheads="1"/>
          </p:cNvSpPr>
          <p:nvPr/>
        </p:nvSpPr>
        <p:spPr bwMode="auto">
          <a:xfrm>
            <a:off x="241300" y="4483100"/>
            <a:ext cx="865188" cy="53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eaLnBrk="0" hangingPunct="0">
              <a:lnSpc>
                <a:spcPct val="105000"/>
              </a:lnSpc>
              <a:spcBef>
                <a:spcPct val="50000"/>
              </a:spcBef>
            </a:pPr>
            <a:r>
              <a:rPr kumimoji="1" lang="zh-CN" altLang="en-US" sz="2800" b="1">
                <a:latin typeface="Times New Roman" panose="02020603050405020304" pitchFamily="18" charset="0"/>
              </a:rPr>
              <a:t>而</a:t>
            </a:r>
          </a:p>
        </p:txBody>
      </p:sp>
      <p:sp>
        <p:nvSpPr>
          <p:cNvPr id="166924" name="Text Box 12"/>
          <p:cNvSpPr txBox="1">
            <a:spLocks noChangeArrowheads="1"/>
          </p:cNvSpPr>
          <p:nvPr/>
        </p:nvSpPr>
        <p:spPr bwMode="auto">
          <a:xfrm>
            <a:off x="3336925" y="4510088"/>
            <a:ext cx="1008063" cy="53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eaLnBrk="0" hangingPunct="0">
              <a:lnSpc>
                <a:spcPct val="105000"/>
              </a:lnSpc>
              <a:spcBef>
                <a:spcPct val="50000"/>
              </a:spcBef>
            </a:pPr>
            <a:r>
              <a:rPr kumimoji="1" lang="zh-CN" altLang="en-US" sz="2800" b="1">
                <a:latin typeface="Times New Roman" panose="02020603050405020304" pitchFamily="18" charset="0"/>
              </a:rPr>
              <a:t>故有</a:t>
            </a:r>
          </a:p>
        </p:txBody>
      </p:sp>
      <p:graphicFrame>
        <p:nvGraphicFramePr>
          <p:cNvPr id="166925" name="Object 13"/>
          <p:cNvGraphicFramePr>
            <a:graphicFrameLocks noChangeAspect="1"/>
          </p:cNvGraphicFramePr>
          <p:nvPr/>
        </p:nvGraphicFramePr>
        <p:xfrm>
          <a:off x="4241800" y="4522788"/>
          <a:ext cx="2362200" cy="685800"/>
        </p:xfrm>
        <a:graphic>
          <a:graphicData uri="http://schemas.openxmlformats.org/presentationml/2006/ole">
            <mc:AlternateContent xmlns:mc="http://schemas.openxmlformats.org/markup-compatibility/2006">
              <mc:Choice xmlns:v="urn:schemas-microsoft-com:vml" Requires="v">
                <p:oleObj spid="_x0000_s251160" name="Equation" r:id="rId15" imgW="904875" imgH="265430" progId="Equation.DSMT4">
                  <p:embed/>
                </p:oleObj>
              </mc:Choice>
              <mc:Fallback>
                <p:oleObj name="Equation" r:id="rId15" imgW="904875" imgH="265430" progId="Equation.DSMT4">
                  <p:embed/>
                  <p:pic>
                    <p:nvPicPr>
                      <p:cNvPr id="166925" name="Object 1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241800" y="4522788"/>
                        <a:ext cx="2362200" cy="685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6926" name="Text Box 14"/>
          <p:cNvSpPr txBox="1">
            <a:spLocks noChangeArrowheads="1"/>
          </p:cNvSpPr>
          <p:nvPr/>
        </p:nvSpPr>
        <p:spPr bwMode="auto">
          <a:xfrm>
            <a:off x="34925" y="5481638"/>
            <a:ext cx="2592388" cy="53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eaLnBrk="0" hangingPunct="0">
              <a:lnSpc>
                <a:spcPct val="105000"/>
              </a:lnSpc>
              <a:spcBef>
                <a:spcPct val="50000"/>
              </a:spcBef>
            </a:pPr>
            <a:r>
              <a:rPr kumimoji="1" lang="zh-CN" altLang="en-US" sz="2800" b="1">
                <a:latin typeface="Times New Roman" panose="02020603050405020304" pitchFamily="18" charset="0"/>
              </a:rPr>
              <a:t>当 </a:t>
            </a:r>
            <a:r>
              <a:rPr kumimoji="1" lang="en-US" altLang="zh-CN" sz="2800" b="1" i="1">
                <a:latin typeface="Times New Roman" panose="02020603050405020304" pitchFamily="18" charset="0"/>
              </a:rPr>
              <a:t>n </a:t>
            </a:r>
            <a:r>
              <a:rPr kumimoji="1" lang="en-US" altLang="zh-CN" sz="2800" b="1">
                <a:latin typeface="Times New Roman" panose="02020603050405020304" pitchFamily="18" charset="0"/>
              </a:rPr>
              <a:t>&gt; 1 </a:t>
            </a:r>
            <a:r>
              <a:rPr kumimoji="1" lang="zh-CN" altLang="en-US" sz="2800" b="1">
                <a:latin typeface="Times New Roman" panose="02020603050405020304" pitchFamily="18" charset="0"/>
              </a:rPr>
              <a:t>时 </a:t>
            </a:r>
            <a:r>
              <a:rPr kumimoji="1" lang="en-US" altLang="zh-CN" sz="2800" b="1">
                <a:latin typeface="Times New Roman" panose="02020603050405020304" pitchFamily="18" charset="0"/>
              </a:rPr>
              <a:t>,</a:t>
            </a:r>
          </a:p>
        </p:txBody>
      </p:sp>
      <p:graphicFrame>
        <p:nvGraphicFramePr>
          <p:cNvPr id="166927" name="Object 15"/>
          <p:cNvGraphicFramePr>
            <a:graphicFrameLocks noChangeAspect="1"/>
          </p:cNvGraphicFramePr>
          <p:nvPr/>
        </p:nvGraphicFramePr>
        <p:xfrm>
          <a:off x="2362200" y="5448300"/>
          <a:ext cx="2819400" cy="696913"/>
        </p:xfrm>
        <a:graphic>
          <a:graphicData uri="http://schemas.openxmlformats.org/presentationml/2006/ole">
            <mc:AlternateContent xmlns:mc="http://schemas.openxmlformats.org/markup-compatibility/2006">
              <mc:Choice xmlns:v="urn:schemas-microsoft-com:vml" Requires="v">
                <p:oleObj spid="_x0000_s251161" name="Equation" r:id="rId17" imgW="1111250" imgH="275590" progId="Equation.DSMT4">
                  <p:embed/>
                </p:oleObj>
              </mc:Choice>
              <mc:Fallback>
                <p:oleObj name="Equation" r:id="rId17" imgW="1111250" imgH="275590" progId="Equation.DSMT4">
                  <p:embed/>
                  <p:pic>
                    <p:nvPicPr>
                      <p:cNvPr id="166927" name="Object 15"/>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362200" y="5448300"/>
                        <a:ext cx="2819400" cy="696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100091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69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691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69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692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692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692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692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692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692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69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693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669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930" grpId="0"/>
      <p:bldP spid="166918" grpId="0"/>
      <p:bldP spid="166921" grpId="0"/>
      <p:bldP spid="166923" grpId="0"/>
      <p:bldP spid="166924" grpId="0"/>
      <p:bldP spid="166926"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ChangeArrowheads="1"/>
          </p:cNvSpPr>
          <p:nvPr/>
        </p:nvSpPr>
        <p:spPr bwMode="auto">
          <a:xfrm>
            <a:off x="684213" y="404813"/>
            <a:ext cx="59753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kumimoji="1" lang="zh-CN" altLang="en-US" sz="3200" b="1" dirty="0" smtClean="0">
                <a:solidFill>
                  <a:schemeClr val="tx2"/>
                </a:solidFill>
                <a:latin typeface="黑体" panose="02010609060101010101" pitchFamily="49" charset="-122"/>
                <a:ea typeface="黑体" panose="02010609060101010101" pitchFamily="49" charset="-122"/>
              </a:rPr>
              <a:t> </a:t>
            </a:r>
            <a:r>
              <a:rPr kumimoji="1" lang="zh-CN" altLang="en-US" sz="3200" b="1" dirty="0">
                <a:solidFill>
                  <a:schemeClr val="tx2"/>
                </a:solidFill>
                <a:latin typeface="黑体" panose="02010609060101010101" pitchFamily="49" charset="-122"/>
                <a:ea typeface="黑体" panose="02010609060101010101" pitchFamily="49" charset="-122"/>
              </a:rPr>
              <a:t>置信区间定义</a:t>
            </a:r>
          </a:p>
        </p:txBody>
      </p:sp>
      <p:grpSp>
        <p:nvGrpSpPr>
          <p:cNvPr id="180227" name="Group 3"/>
          <p:cNvGrpSpPr/>
          <p:nvPr/>
        </p:nvGrpSpPr>
        <p:grpSpPr bwMode="auto">
          <a:xfrm>
            <a:off x="468313" y="1169988"/>
            <a:ext cx="8237537" cy="5354637"/>
            <a:chOff x="295" y="737"/>
            <a:chExt cx="5189" cy="3373"/>
          </a:xfrm>
        </p:grpSpPr>
        <p:graphicFrame>
          <p:nvGraphicFramePr>
            <p:cNvPr id="180228" name="Object 4"/>
            <p:cNvGraphicFramePr>
              <a:graphicFrameLocks noChangeAspect="1"/>
            </p:cNvGraphicFramePr>
            <p:nvPr/>
          </p:nvGraphicFramePr>
          <p:xfrm>
            <a:off x="1097" y="741"/>
            <a:ext cx="250" cy="313"/>
          </p:xfrm>
          <a:graphic>
            <a:graphicData uri="http://schemas.openxmlformats.org/presentationml/2006/ole">
              <mc:AlternateContent xmlns:mc="http://schemas.openxmlformats.org/markup-compatibility/2006">
                <mc:Choice xmlns:v="urn:schemas-microsoft-com:vml" Requires="v">
                  <p:oleObj spid="_x0000_s227781" name="公式" r:id="rId3" imgW="147320" imgH="186690" progId="Equation.3">
                    <p:embed/>
                  </p:oleObj>
                </mc:Choice>
                <mc:Fallback>
                  <p:oleObj name="公式" r:id="rId3" imgW="147320" imgH="186690" progId="Equation.3">
                    <p:embed/>
                    <p:pic>
                      <p:nvPicPr>
                        <p:cNvPr id="180228"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7" y="741"/>
                          <a:ext cx="250" cy="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0229" name="Rectangle 5"/>
            <p:cNvSpPr>
              <a:spLocks noChangeArrowheads="1"/>
            </p:cNvSpPr>
            <p:nvPr/>
          </p:nvSpPr>
          <p:spPr bwMode="auto">
            <a:xfrm>
              <a:off x="295" y="2245"/>
              <a:ext cx="56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kumimoji="1" lang="zh-CN" altLang="en-US" sz="2800" b="1">
                  <a:latin typeface="Times New Roman" panose="02020603050405020304" pitchFamily="18" charset="0"/>
                </a:rPr>
                <a:t>满足</a:t>
              </a:r>
            </a:p>
          </p:txBody>
        </p:sp>
        <p:sp>
          <p:nvSpPr>
            <p:cNvPr id="180230" name="Rectangle 6"/>
            <p:cNvSpPr>
              <a:spLocks noChangeArrowheads="1"/>
            </p:cNvSpPr>
            <p:nvPr/>
          </p:nvSpPr>
          <p:spPr bwMode="auto">
            <a:xfrm>
              <a:off x="775" y="737"/>
              <a:ext cx="364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kumimoji="1" lang="zh-CN" altLang="en-US" sz="2800" b="1">
                  <a:latin typeface="Times New Roman" panose="02020603050405020304" pitchFamily="18" charset="0"/>
                </a:rPr>
                <a:t>设     是 一个待估参数，给定</a:t>
              </a:r>
            </a:p>
          </p:txBody>
        </p:sp>
        <p:graphicFrame>
          <p:nvGraphicFramePr>
            <p:cNvPr id="180231" name="Object 7"/>
            <p:cNvGraphicFramePr>
              <a:graphicFrameLocks noChangeAspect="1"/>
            </p:cNvGraphicFramePr>
            <p:nvPr/>
          </p:nvGraphicFramePr>
          <p:xfrm>
            <a:off x="3697" y="747"/>
            <a:ext cx="724" cy="338"/>
          </p:xfrm>
          <a:graphic>
            <a:graphicData uri="http://schemas.openxmlformats.org/presentationml/2006/ole">
              <mc:AlternateContent xmlns:mc="http://schemas.openxmlformats.org/markup-compatibility/2006">
                <mc:Choice xmlns:v="urn:schemas-microsoft-com:vml" Requires="v">
                  <p:oleObj spid="_x0000_s227782" name="公式" r:id="rId5" imgW="422910" imgH="196850" progId="Equation.3">
                    <p:embed/>
                  </p:oleObj>
                </mc:Choice>
                <mc:Fallback>
                  <p:oleObj name="公式" r:id="rId5" imgW="422910" imgH="196850" progId="Equation.3">
                    <p:embed/>
                    <p:pic>
                      <p:nvPicPr>
                        <p:cNvPr id="180231"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97" y="747"/>
                          <a:ext cx="724" cy="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0232" name="Rectangle 8"/>
            <p:cNvSpPr>
              <a:spLocks noChangeArrowheads="1"/>
            </p:cNvSpPr>
            <p:nvPr/>
          </p:nvSpPr>
          <p:spPr bwMode="auto">
            <a:xfrm>
              <a:off x="340" y="1143"/>
              <a:ext cx="293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kumimoji="1" lang="en-US" altLang="zh-CN" sz="2800" b="1" i="1">
                  <a:latin typeface="Times New Roman" panose="02020603050405020304" pitchFamily="18" charset="0"/>
                </a:rPr>
                <a:t>X</a:t>
              </a:r>
              <a:r>
                <a:rPr kumimoji="1" lang="en-US" altLang="zh-CN" sz="2800" b="1" baseline="-25000">
                  <a:latin typeface="Times New Roman" panose="02020603050405020304" pitchFamily="18" charset="0"/>
                </a:rPr>
                <a:t>1</a:t>
              </a:r>
              <a:r>
                <a:rPr kumimoji="1" lang="en-US" altLang="zh-CN" sz="2800" b="1">
                  <a:latin typeface="Times New Roman" panose="02020603050405020304" pitchFamily="18" charset="0"/>
                </a:rPr>
                <a:t>,</a:t>
              </a:r>
              <a:r>
                <a:rPr kumimoji="1" lang="en-US" altLang="zh-CN" sz="2800" b="1" i="1">
                  <a:latin typeface="Times New Roman" panose="02020603050405020304" pitchFamily="18" charset="0"/>
                </a:rPr>
                <a:t>X</a:t>
              </a:r>
              <a:r>
                <a:rPr kumimoji="1" lang="en-US" altLang="zh-CN" sz="2800" b="1" baseline="-25000">
                  <a:latin typeface="Times New Roman" panose="02020603050405020304" pitchFamily="18" charset="0"/>
                </a:rPr>
                <a:t>2</a:t>
              </a:r>
              <a:r>
                <a:rPr kumimoji="1" lang="en-US" altLang="zh-CN" sz="2800" b="1">
                  <a:latin typeface="Times New Roman" panose="02020603050405020304" pitchFamily="18" charset="0"/>
                </a:rPr>
                <a:t>,…</a:t>
              </a:r>
              <a:r>
                <a:rPr kumimoji="1" lang="en-US" altLang="zh-CN" sz="2800" b="1" i="1">
                  <a:latin typeface="Times New Roman" panose="02020603050405020304" pitchFamily="18" charset="0"/>
                </a:rPr>
                <a:t>X</a:t>
              </a:r>
              <a:r>
                <a:rPr kumimoji="1" lang="en-US" altLang="zh-CN" sz="2800" b="1" i="1" baseline="-25000">
                  <a:latin typeface="Times New Roman" panose="02020603050405020304" pitchFamily="18" charset="0"/>
                </a:rPr>
                <a:t>n</a:t>
              </a:r>
              <a:r>
                <a:rPr kumimoji="1" lang="zh-CN" altLang="en-US" sz="2800" b="1">
                  <a:latin typeface="Times New Roman" panose="02020603050405020304" pitchFamily="18" charset="0"/>
                </a:rPr>
                <a:t>确定的两个统计量</a:t>
              </a:r>
            </a:p>
          </p:txBody>
        </p:sp>
        <p:sp>
          <p:nvSpPr>
            <p:cNvPr id="180233" name="Text Box 9"/>
            <p:cNvSpPr txBox="1">
              <a:spLocks noChangeArrowheads="1"/>
            </p:cNvSpPr>
            <p:nvPr/>
          </p:nvSpPr>
          <p:spPr bwMode="auto">
            <a:xfrm>
              <a:off x="295" y="2961"/>
              <a:ext cx="5080" cy="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kumimoji="1" lang="zh-CN" altLang="en-US" sz="2800" b="1">
                  <a:latin typeface="Times New Roman" panose="02020603050405020304" pitchFamily="18" charset="0"/>
                </a:rPr>
                <a:t>则称区间            是    的</a:t>
              </a:r>
              <a:r>
                <a:rPr kumimoji="1" lang="zh-CN" altLang="en-US" sz="2800" b="1">
                  <a:solidFill>
                    <a:schemeClr val="hlink"/>
                  </a:solidFill>
                  <a:latin typeface="Times New Roman" panose="02020603050405020304" pitchFamily="18" charset="0"/>
                </a:rPr>
                <a:t>置信水平（置信度 </a:t>
              </a:r>
              <a:r>
                <a:rPr kumimoji="1" lang="en-US" altLang="zh-CN" sz="2800" b="1">
                  <a:solidFill>
                    <a:schemeClr val="hlink"/>
                  </a:solidFill>
                  <a:latin typeface="Times New Roman" panose="02020603050405020304" pitchFamily="18" charset="0"/>
                </a:rPr>
                <a:t>)</a:t>
              </a:r>
              <a:r>
                <a:rPr kumimoji="1" lang="zh-CN" altLang="en-US" sz="2800" b="1">
                  <a:latin typeface="Times New Roman" panose="02020603050405020304" pitchFamily="18" charset="0"/>
                </a:rPr>
                <a:t>为</a:t>
              </a:r>
              <a:r>
                <a:rPr kumimoji="1" lang="zh-CN" altLang="en-US" sz="2800" b="1">
                  <a:solidFill>
                    <a:schemeClr val="accent1"/>
                  </a:solidFill>
                  <a:latin typeface="Times New Roman" panose="02020603050405020304" pitchFamily="18" charset="0"/>
                </a:rPr>
                <a:t>          </a:t>
              </a:r>
            </a:p>
            <a:p>
              <a:pPr>
                <a:spcBef>
                  <a:spcPct val="50000"/>
                </a:spcBef>
              </a:pPr>
              <a:r>
                <a:rPr kumimoji="1" lang="zh-CN" altLang="en-US" sz="2800" b="1">
                  <a:latin typeface="Times New Roman" panose="02020603050405020304" pitchFamily="18" charset="0"/>
                </a:rPr>
                <a:t>的</a:t>
              </a:r>
              <a:r>
                <a:rPr kumimoji="1" lang="zh-CN" altLang="en-US" sz="2800" b="1">
                  <a:solidFill>
                    <a:schemeClr val="hlink"/>
                  </a:solidFill>
                  <a:latin typeface="Times New Roman" panose="02020603050405020304" pitchFamily="18" charset="0"/>
                </a:rPr>
                <a:t>置信区间</a:t>
              </a:r>
              <a:r>
                <a:rPr kumimoji="1" lang="en-US" altLang="zh-CN" sz="2800" b="1">
                  <a:latin typeface="Times New Roman" panose="02020603050405020304" pitchFamily="18" charset="0"/>
                </a:rPr>
                <a:t>.</a:t>
              </a:r>
            </a:p>
          </p:txBody>
        </p:sp>
        <p:graphicFrame>
          <p:nvGraphicFramePr>
            <p:cNvPr id="180234" name="Object 10"/>
            <p:cNvGraphicFramePr>
              <a:graphicFrameLocks noChangeAspect="1"/>
            </p:cNvGraphicFramePr>
            <p:nvPr/>
          </p:nvGraphicFramePr>
          <p:xfrm>
            <a:off x="2154" y="2966"/>
            <a:ext cx="250" cy="313"/>
          </p:xfrm>
          <a:graphic>
            <a:graphicData uri="http://schemas.openxmlformats.org/presentationml/2006/ole">
              <mc:AlternateContent xmlns:mc="http://schemas.openxmlformats.org/markup-compatibility/2006">
                <mc:Choice xmlns:v="urn:schemas-microsoft-com:vml" Requires="v">
                  <p:oleObj spid="_x0000_s227783" name="公式" r:id="rId7" imgW="147320" imgH="186690" progId="Equation.3">
                    <p:embed/>
                  </p:oleObj>
                </mc:Choice>
                <mc:Fallback>
                  <p:oleObj name="公式" r:id="rId7" imgW="147320" imgH="186690" progId="Equation.3">
                    <p:embed/>
                    <p:pic>
                      <p:nvPicPr>
                        <p:cNvPr id="180234" name="Object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54" y="2966"/>
                          <a:ext cx="250" cy="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0235" name="Object 11"/>
            <p:cNvGraphicFramePr>
              <a:graphicFrameLocks noChangeAspect="1"/>
            </p:cNvGraphicFramePr>
            <p:nvPr/>
          </p:nvGraphicFramePr>
          <p:xfrm>
            <a:off x="4740" y="2966"/>
            <a:ext cx="611" cy="312"/>
          </p:xfrm>
          <a:graphic>
            <a:graphicData uri="http://schemas.openxmlformats.org/presentationml/2006/ole">
              <mc:AlternateContent xmlns:mc="http://schemas.openxmlformats.org/markup-compatibility/2006">
                <mc:Choice xmlns:v="urn:schemas-microsoft-com:vml" Requires="v">
                  <p:oleObj spid="_x0000_s227784" name="公式" r:id="rId9" imgW="353695" imgH="186690" progId="Equation.3">
                    <p:embed/>
                  </p:oleObj>
                </mc:Choice>
                <mc:Fallback>
                  <p:oleObj name="公式" r:id="rId9" imgW="353695" imgH="186690" progId="Equation.3">
                    <p:embed/>
                    <p:pic>
                      <p:nvPicPr>
                        <p:cNvPr id="180235" name="Object 1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40" y="2966"/>
                          <a:ext cx="611" cy="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0236" name="Rectangle 12"/>
            <p:cNvSpPr>
              <a:spLocks noChangeArrowheads="1"/>
            </p:cNvSpPr>
            <p:nvPr/>
          </p:nvSpPr>
          <p:spPr bwMode="auto">
            <a:xfrm>
              <a:off x="327" y="3783"/>
              <a:ext cx="373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kumimoji="1" lang="zh-CN" altLang="en-US" sz="2800" b="1">
                  <a:latin typeface="Times New Roman" panose="02020603050405020304" pitchFamily="18" charset="0"/>
                </a:rPr>
                <a:t>和   分别称为</a:t>
              </a:r>
              <a:r>
                <a:rPr kumimoji="1" lang="zh-CN" altLang="en-US" sz="2800" b="1">
                  <a:solidFill>
                    <a:schemeClr val="hlink"/>
                  </a:solidFill>
                  <a:latin typeface="Times New Roman" panose="02020603050405020304" pitchFamily="18" charset="0"/>
                </a:rPr>
                <a:t>置信下限</a:t>
              </a:r>
              <a:r>
                <a:rPr kumimoji="1" lang="zh-CN" altLang="en-US" sz="2800" b="1">
                  <a:latin typeface="Times New Roman" panose="02020603050405020304" pitchFamily="18" charset="0"/>
                </a:rPr>
                <a:t>和</a:t>
              </a:r>
              <a:r>
                <a:rPr kumimoji="1" lang="zh-CN" altLang="en-US" sz="2800" b="1">
                  <a:solidFill>
                    <a:schemeClr val="hlink"/>
                  </a:solidFill>
                  <a:latin typeface="Times New Roman" panose="02020603050405020304" pitchFamily="18" charset="0"/>
                </a:rPr>
                <a:t>置信上限</a:t>
              </a:r>
              <a:r>
                <a:rPr kumimoji="1" lang="en-US" altLang="zh-CN" sz="2800" b="1">
                  <a:latin typeface="Times New Roman" panose="02020603050405020304" pitchFamily="18" charset="0"/>
                </a:rPr>
                <a:t>. </a:t>
              </a:r>
            </a:p>
          </p:txBody>
        </p:sp>
        <p:sp>
          <p:nvSpPr>
            <p:cNvPr id="180237" name="Rectangle 13"/>
            <p:cNvSpPr>
              <a:spLocks noChangeArrowheads="1"/>
            </p:cNvSpPr>
            <p:nvPr/>
          </p:nvSpPr>
          <p:spPr bwMode="auto">
            <a:xfrm>
              <a:off x="4468" y="744"/>
              <a:ext cx="1016"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kumimoji="1" lang="zh-CN" altLang="en-US" sz="2800" b="1">
                  <a:latin typeface="Times New Roman" panose="02020603050405020304" pitchFamily="18" charset="0"/>
                </a:rPr>
                <a:t>若由样本</a:t>
              </a:r>
            </a:p>
          </p:txBody>
        </p:sp>
        <p:graphicFrame>
          <p:nvGraphicFramePr>
            <p:cNvPr id="180238" name="Object 14"/>
            <p:cNvGraphicFramePr>
              <a:graphicFrameLocks noChangeAspect="1"/>
            </p:cNvGraphicFramePr>
            <p:nvPr/>
          </p:nvGraphicFramePr>
          <p:xfrm>
            <a:off x="1627" y="2491"/>
            <a:ext cx="1904" cy="304"/>
          </p:xfrm>
          <a:graphic>
            <a:graphicData uri="http://schemas.openxmlformats.org/presentationml/2006/ole">
              <mc:AlternateContent xmlns:mc="http://schemas.openxmlformats.org/markup-compatibility/2006">
                <mc:Choice xmlns:v="urn:schemas-microsoft-com:vml" Requires="v">
                  <p:oleObj spid="_x0000_s227785" name="Equation" r:id="rId11" imgW="3116580" imgH="501650" progId="Equation.DSMT4">
                    <p:embed/>
                  </p:oleObj>
                </mc:Choice>
                <mc:Fallback>
                  <p:oleObj name="Equation" r:id="rId11" imgW="3116580" imgH="501650" progId="Equation.DSMT4">
                    <p:embed/>
                    <p:pic>
                      <p:nvPicPr>
                        <p:cNvPr id="180238" name="Object 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627" y="2491"/>
                          <a:ext cx="1904" cy="304"/>
                        </a:xfrm>
                        <a:prstGeom prst="rect">
                          <a:avLst/>
                        </a:prstGeom>
                        <a:solidFill>
                          <a:schemeClr val="accent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0239" name="Object 15"/>
            <p:cNvGraphicFramePr>
              <a:graphicFrameLocks noChangeAspect="1"/>
            </p:cNvGraphicFramePr>
            <p:nvPr/>
          </p:nvGraphicFramePr>
          <p:xfrm>
            <a:off x="1565" y="1619"/>
            <a:ext cx="1920" cy="272"/>
          </p:xfrm>
          <a:graphic>
            <a:graphicData uri="http://schemas.openxmlformats.org/presentationml/2006/ole">
              <mc:AlternateContent xmlns:mc="http://schemas.openxmlformats.org/markup-compatibility/2006">
                <mc:Choice xmlns:v="urn:schemas-microsoft-com:vml" Requires="v">
                  <p:oleObj spid="_x0000_s227786" name="Equation" r:id="rId13" imgW="3146425" imgH="442595" progId="Equation.DSMT4">
                    <p:embed/>
                  </p:oleObj>
                </mc:Choice>
                <mc:Fallback>
                  <p:oleObj name="Equation" r:id="rId13" imgW="3146425" imgH="442595" progId="Equation.DSMT4">
                    <p:embed/>
                    <p:pic>
                      <p:nvPicPr>
                        <p:cNvPr id="180239" name="Object 1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565" y="1619"/>
                          <a:ext cx="1920" cy="2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0240" name="Object 16"/>
            <p:cNvGraphicFramePr>
              <a:graphicFrameLocks noChangeAspect="1"/>
            </p:cNvGraphicFramePr>
            <p:nvPr/>
          </p:nvGraphicFramePr>
          <p:xfrm>
            <a:off x="1550" y="2027"/>
            <a:ext cx="1920" cy="312"/>
          </p:xfrm>
          <a:graphic>
            <a:graphicData uri="http://schemas.openxmlformats.org/presentationml/2006/ole">
              <mc:AlternateContent xmlns:mc="http://schemas.openxmlformats.org/markup-compatibility/2006">
                <mc:Choice xmlns:v="urn:schemas-microsoft-com:vml" Requires="v">
                  <p:oleObj spid="_x0000_s227787" name="Equation" r:id="rId15" imgW="3146425" imgH="511175" progId="Equation.DSMT4">
                    <p:embed/>
                  </p:oleObj>
                </mc:Choice>
                <mc:Fallback>
                  <p:oleObj name="Equation" r:id="rId15" imgW="3146425" imgH="511175" progId="Equation.DSMT4">
                    <p:embed/>
                    <p:pic>
                      <p:nvPicPr>
                        <p:cNvPr id="180240" name="Object 1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550" y="2027"/>
                          <a:ext cx="1920" cy="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0241" name="Object 17"/>
            <p:cNvGraphicFramePr>
              <a:graphicFrameLocks noChangeAspect="1"/>
            </p:cNvGraphicFramePr>
            <p:nvPr/>
          </p:nvGraphicFramePr>
          <p:xfrm>
            <a:off x="3742" y="1846"/>
            <a:ext cx="648" cy="304"/>
          </p:xfrm>
          <a:graphic>
            <a:graphicData uri="http://schemas.openxmlformats.org/presentationml/2006/ole">
              <mc:AlternateContent xmlns:mc="http://schemas.openxmlformats.org/markup-compatibility/2006">
                <mc:Choice xmlns:v="urn:schemas-microsoft-com:vml" Requires="v">
                  <p:oleObj spid="_x0000_s227788" name="Equation" r:id="rId17" imgW="1061720" imgH="501650" progId="Equation.DSMT4">
                    <p:embed/>
                  </p:oleObj>
                </mc:Choice>
                <mc:Fallback>
                  <p:oleObj name="Equation" r:id="rId17" imgW="1061720" imgH="501650" progId="Equation.DSMT4">
                    <p:embed/>
                    <p:pic>
                      <p:nvPicPr>
                        <p:cNvPr id="180241" name="Object 17"/>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742" y="1846"/>
                          <a:ext cx="648" cy="3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0242" name="Object 18"/>
            <p:cNvGraphicFramePr>
              <a:graphicFrameLocks noChangeAspect="1"/>
            </p:cNvGraphicFramePr>
            <p:nvPr/>
          </p:nvGraphicFramePr>
          <p:xfrm>
            <a:off x="340" y="3783"/>
            <a:ext cx="144" cy="256"/>
          </p:xfrm>
          <a:graphic>
            <a:graphicData uri="http://schemas.openxmlformats.org/presentationml/2006/ole">
              <mc:AlternateContent xmlns:mc="http://schemas.openxmlformats.org/markup-compatibility/2006">
                <mc:Choice xmlns:v="urn:schemas-microsoft-com:vml" Requires="v">
                  <p:oleObj spid="_x0000_s227789" name="Equation" r:id="rId19" imgW="236220" imgH="422910" progId="Equation.DSMT4">
                    <p:embed/>
                  </p:oleObj>
                </mc:Choice>
                <mc:Fallback>
                  <p:oleObj name="Equation" r:id="rId19" imgW="236220" imgH="422910" progId="Equation.DSMT4">
                    <p:embed/>
                    <p:pic>
                      <p:nvPicPr>
                        <p:cNvPr id="180242" name="Object 18"/>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40" y="3783"/>
                          <a:ext cx="144" cy="2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0243" name="Object 19"/>
            <p:cNvGraphicFramePr>
              <a:graphicFrameLocks noChangeAspect="1"/>
            </p:cNvGraphicFramePr>
            <p:nvPr/>
          </p:nvGraphicFramePr>
          <p:xfrm>
            <a:off x="740" y="3799"/>
            <a:ext cx="144" cy="256"/>
          </p:xfrm>
          <a:graphic>
            <a:graphicData uri="http://schemas.openxmlformats.org/presentationml/2006/ole">
              <mc:AlternateContent xmlns:mc="http://schemas.openxmlformats.org/markup-compatibility/2006">
                <mc:Choice xmlns:v="urn:schemas-microsoft-com:vml" Requires="v">
                  <p:oleObj spid="_x0000_s227790" name="Equation" r:id="rId21" imgW="236220" imgH="422910" progId="Equation.DSMT4">
                    <p:embed/>
                  </p:oleObj>
                </mc:Choice>
                <mc:Fallback>
                  <p:oleObj name="Equation" r:id="rId21" imgW="236220" imgH="422910" progId="Equation.DSMT4">
                    <p:embed/>
                    <p:pic>
                      <p:nvPicPr>
                        <p:cNvPr id="180243" name="Object 19"/>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740" y="3799"/>
                          <a:ext cx="144" cy="2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0244" name="Object 20"/>
            <p:cNvGraphicFramePr>
              <a:graphicFrameLocks noChangeAspect="1"/>
            </p:cNvGraphicFramePr>
            <p:nvPr/>
          </p:nvGraphicFramePr>
          <p:xfrm>
            <a:off x="1338" y="2966"/>
            <a:ext cx="544" cy="304"/>
          </p:xfrm>
          <a:graphic>
            <a:graphicData uri="http://schemas.openxmlformats.org/presentationml/2006/ole">
              <mc:AlternateContent xmlns:mc="http://schemas.openxmlformats.org/markup-compatibility/2006">
                <mc:Choice xmlns:v="urn:schemas-microsoft-com:vml" Requires="v">
                  <p:oleObj spid="_x0000_s227791" name="Equation" r:id="rId23" imgW="894715" imgH="501650" progId="Equation.DSMT4">
                    <p:embed/>
                  </p:oleObj>
                </mc:Choice>
                <mc:Fallback>
                  <p:oleObj name="Equation" r:id="rId23" imgW="894715" imgH="501650" progId="Equation.DSMT4">
                    <p:embed/>
                    <p:pic>
                      <p:nvPicPr>
                        <p:cNvPr id="180244" name="Object 20"/>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338" y="2966"/>
                          <a:ext cx="544" cy="3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Tree>
    <p:extLst>
      <p:ext uri="{BB962C8B-B14F-4D97-AF65-F5344CB8AC3E}">
        <p14:creationId xmlns:p14="http://schemas.microsoft.com/office/powerpoint/2010/main" val="3126753660"/>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183298" name="Rectangle 2"/>
              <p:cNvSpPr>
                <a:spLocks noChangeArrowheads="1"/>
              </p:cNvSpPr>
              <p:nvPr/>
            </p:nvSpPr>
            <p:spPr bwMode="auto">
              <a:xfrm>
                <a:off x="136154" y="5346057"/>
                <a:ext cx="8635442" cy="664862"/>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none" anchor="ctr">
                <a:spAutoFit/>
              </a:bodyPr>
              <a:lstStyle/>
              <a:p>
                <a:pPr algn="ctr"/>
                <a:r>
                  <a:rPr kumimoji="1" lang="zh-CN" altLang="en-US" sz="2800" b="1" dirty="0" smtClean="0">
                    <a:solidFill>
                      <a:schemeClr val="hlink"/>
                    </a:solidFill>
                    <a:latin typeface="Times New Roman" panose="02020603050405020304" pitchFamily="18" charset="0"/>
                  </a:rPr>
                  <a:t>在求</a:t>
                </a:r>
                <a:r>
                  <a:rPr kumimoji="1" lang="zh-CN" altLang="en-US" dirty="0">
                    <a:solidFill>
                      <a:srgbClr val="FF0000"/>
                    </a:solidFill>
                  </a:rPr>
                  <a:t>双侧</a:t>
                </a:r>
                <a:r>
                  <a:rPr kumimoji="1" lang="zh-CN" altLang="en-US" sz="2800" b="1" dirty="0" smtClean="0">
                    <a:solidFill>
                      <a:srgbClr val="FF0000"/>
                    </a:solidFill>
                    <a:latin typeface="Times New Roman" panose="02020603050405020304" pitchFamily="18" charset="0"/>
                  </a:rPr>
                  <a:t>置信区间</a:t>
                </a:r>
                <a:r>
                  <a:rPr kumimoji="1" lang="zh-CN" altLang="en-US" sz="2800" b="1" dirty="0">
                    <a:solidFill>
                      <a:schemeClr val="hlink"/>
                    </a:solidFill>
                    <a:latin typeface="Times New Roman" panose="02020603050405020304" pitchFamily="18" charset="0"/>
                  </a:rPr>
                  <a:t>时，要查表</a:t>
                </a:r>
                <a:r>
                  <a:rPr kumimoji="1" lang="zh-CN" altLang="en-US" sz="2800" b="1" dirty="0" smtClean="0">
                    <a:solidFill>
                      <a:schemeClr val="hlink"/>
                    </a:solidFill>
                    <a:latin typeface="Times New Roman" panose="02020603050405020304" pitchFamily="18" charset="0"/>
                  </a:rPr>
                  <a:t>求上</a:t>
                </a:r>
                <a14:m>
                  <m:oMath xmlns:m="http://schemas.openxmlformats.org/officeDocument/2006/math">
                    <m:f>
                      <m:fPr>
                        <m:ctrlPr>
                          <a:rPr kumimoji="1" lang="en-US" altLang="zh-CN" sz="2800" b="1" i="1" smtClean="0">
                            <a:solidFill>
                              <a:srgbClr val="FF0000"/>
                            </a:solidFill>
                            <a:latin typeface="Cambria Math" panose="02040503050406030204" pitchFamily="18" charset="0"/>
                          </a:rPr>
                        </m:ctrlPr>
                      </m:fPr>
                      <m:num>
                        <m:r>
                          <a:rPr kumimoji="1" lang="zh-CN" altLang="en-US" sz="2800" b="1" i="1" smtClean="0">
                            <a:solidFill>
                              <a:srgbClr val="FF0000"/>
                            </a:solidFill>
                            <a:latin typeface="Cambria Math" panose="02040503050406030204" pitchFamily="18" charset="0"/>
                          </a:rPr>
                          <m:t>𝜶</m:t>
                        </m:r>
                      </m:num>
                      <m:den>
                        <m:r>
                          <a:rPr kumimoji="1" lang="en-US" altLang="zh-CN" sz="2800" b="1" i="1" smtClean="0">
                            <a:solidFill>
                              <a:srgbClr val="FF0000"/>
                            </a:solidFill>
                            <a:latin typeface="Cambria Math" panose="02040503050406030204" pitchFamily="18" charset="0"/>
                          </a:rPr>
                          <m:t>𝟐</m:t>
                        </m:r>
                      </m:den>
                    </m:f>
                    <m:r>
                      <a:rPr kumimoji="1" lang="zh-CN" altLang="en-US" i="1">
                        <a:latin typeface="Cambria Math" panose="02040503050406030204" pitchFamily="18" charset="0"/>
                      </a:rPr>
                      <m:t>及</m:t>
                    </m:r>
                    <m:r>
                      <a:rPr kumimoji="1" lang="en-US" altLang="zh-CN" sz="2800" b="1" i="1" smtClean="0">
                        <a:solidFill>
                          <a:srgbClr val="FF0000"/>
                        </a:solidFill>
                        <a:latin typeface="Cambria Math" panose="02040503050406030204" pitchFamily="18" charset="0"/>
                      </a:rPr>
                      <m:t>𝟏</m:t>
                    </m:r>
                    <m:r>
                      <a:rPr kumimoji="1" lang="en-US" altLang="zh-CN" sz="2800" b="1" i="1" smtClean="0">
                        <a:solidFill>
                          <a:srgbClr val="FF0000"/>
                        </a:solidFill>
                        <a:latin typeface="Cambria Math" panose="02040503050406030204" pitchFamily="18" charset="0"/>
                      </a:rPr>
                      <m:t>−</m:t>
                    </m:r>
                    <m:r>
                      <a:rPr kumimoji="1" lang="zh-CN" altLang="en-US" sz="2800" b="1" i="1" smtClean="0">
                        <a:solidFill>
                          <a:srgbClr val="FF0000"/>
                        </a:solidFill>
                        <a:latin typeface="Cambria Math" panose="02040503050406030204" pitchFamily="18" charset="0"/>
                      </a:rPr>
                      <m:t>𝜶</m:t>
                    </m:r>
                    <m:r>
                      <a:rPr kumimoji="1" lang="en-US" altLang="zh-CN" sz="2800" b="1" i="1" smtClean="0">
                        <a:solidFill>
                          <a:srgbClr val="FF0000"/>
                        </a:solidFill>
                        <a:latin typeface="Cambria Math" panose="02040503050406030204" pitchFamily="18" charset="0"/>
                      </a:rPr>
                      <m:t>/</m:t>
                    </m:r>
                    <m:r>
                      <a:rPr kumimoji="1" lang="en-US" altLang="zh-CN" sz="2800" b="1" i="1" smtClean="0">
                        <a:solidFill>
                          <a:srgbClr val="FF0000"/>
                        </a:solidFill>
                        <a:latin typeface="Cambria Math" panose="02040503050406030204" pitchFamily="18" charset="0"/>
                      </a:rPr>
                      <m:t>𝟐</m:t>
                    </m:r>
                  </m:oMath>
                </a14:m>
                <a:r>
                  <a:rPr kumimoji="1" lang="zh-CN" altLang="en-US" sz="2800" b="1" dirty="0" smtClean="0">
                    <a:solidFill>
                      <a:schemeClr val="hlink"/>
                    </a:solidFill>
                    <a:latin typeface="Times New Roman" panose="02020603050405020304" pitchFamily="18" charset="0"/>
                  </a:rPr>
                  <a:t>分</a:t>
                </a:r>
                <a:r>
                  <a:rPr kumimoji="1" lang="zh-CN" altLang="en-US" sz="2800" b="1" dirty="0">
                    <a:solidFill>
                      <a:schemeClr val="hlink"/>
                    </a:solidFill>
                    <a:latin typeface="Times New Roman" panose="02020603050405020304" pitchFamily="18" charset="0"/>
                  </a:rPr>
                  <a:t>位点</a:t>
                </a:r>
                <a:r>
                  <a:rPr kumimoji="1" lang="en-US" altLang="zh-CN" sz="2800" b="1" dirty="0">
                    <a:solidFill>
                      <a:schemeClr val="hlink"/>
                    </a:solidFill>
                    <a:latin typeface="Times New Roman" panose="02020603050405020304" pitchFamily="18" charset="0"/>
                  </a:rPr>
                  <a:t>.</a:t>
                </a:r>
              </a:p>
            </p:txBody>
          </p:sp>
        </mc:Choice>
        <mc:Fallback>
          <p:sp>
            <p:nvSpPr>
              <p:cNvPr id="183298" name="Rectangle 2"/>
              <p:cNvSpPr>
                <a:spLocks noRot="1" noChangeAspect="1" noMove="1" noResize="1" noEditPoints="1" noAdjustHandles="1" noChangeArrowheads="1" noChangeShapeType="1" noTextEdit="1"/>
              </p:cNvSpPr>
              <p:nvPr/>
            </p:nvSpPr>
            <p:spPr bwMode="auto">
              <a:xfrm>
                <a:off x="136154" y="5346057"/>
                <a:ext cx="8635442" cy="664862"/>
              </a:xfrm>
              <a:prstGeom prst="rect">
                <a:avLst/>
              </a:prstGeom>
              <a:blipFill>
                <a:blip r:embed="rId3"/>
                <a:stretch>
                  <a:fillRect l="-1059" t="-5505" r="-1059" b="-11927"/>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sp>
        <p:nvSpPr>
          <p:cNvPr id="183299" name="Rectangle 3"/>
          <p:cNvSpPr>
            <a:spLocks noChangeArrowheads="1"/>
          </p:cNvSpPr>
          <p:nvPr/>
        </p:nvSpPr>
        <p:spPr bwMode="auto">
          <a:xfrm>
            <a:off x="933535" y="548194"/>
            <a:ext cx="306846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kumimoji="1" lang="zh-CN" altLang="en-US" sz="3200" b="1" dirty="0" smtClean="0">
                <a:latin typeface="Times New Roman" panose="02020603050405020304" pitchFamily="18" charset="0"/>
                <a:ea typeface="黑体" panose="02010609060101010101" pitchFamily="49" charset="-122"/>
              </a:rPr>
              <a:t>置信区间</a:t>
            </a:r>
            <a:r>
              <a:rPr kumimoji="1" lang="zh-CN" altLang="en-US" sz="3200" b="1" dirty="0">
                <a:latin typeface="Times New Roman" panose="02020603050405020304" pitchFamily="18" charset="0"/>
                <a:ea typeface="黑体" panose="02010609060101010101" pitchFamily="49" charset="-122"/>
              </a:rPr>
              <a:t>的求法</a:t>
            </a:r>
          </a:p>
        </p:txBody>
      </p:sp>
      <p:grpSp>
        <p:nvGrpSpPr>
          <p:cNvPr id="183306" name="Group 10"/>
          <p:cNvGrpSpPr/>
          <p:nvPr/>
        </p:nvGrpSpPr>
        <p:grpSpPr bwMode="auto">
          <a:xfrm>
            <a:off x="404813" y="2884488"/>
            <a:ext cx="7848600" cy="1916112"/>
            <a:chOff x="340" y="1151"/>
            <a:chExt cx="4944" cy="1207"/>
          </a:xfrm>
        </p:grpSpPr>
        <p:sp>
          <p:nvSpPr>
            <p:cNvPr id="183307" name="Rectangle 11"/>
            <p:cNvSpPr>
              <a:spLocks noChangeArrowheads="1"/>
            </p:cNvSpPr>
            <p:nvPr/>
          </p:nvSpPr>
          <p:spPr bwMode="auto">
            <a:xfrm>
              <a:off x="1474" y="1151"/>
              <a:ext cx="381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kumimoji="1" lang="en-US" altLang="zh-CN" sz="2800" b="1">
                  <a:latin typeface="Times New Roman" panose="02020603050405020304" pitchFamily="18" charset="0"/>
                </a:rPr>
                <a:t>   </a:t>
              </a:r>
              <a:r>
                <a:rPr kumimoji="1" lang="zh-CN" altLang="en-US" sz="2800" b="1">
                  <a:latin typeface="Times New Roman" panose="02020603050405020304" pitchFamily="18" charset="0"/>
                </a:rPr>
                <a:t>设                </a:t>
              </a:r>
              <a:r>
                <a:rPr kumimoji="1" lang="en-US" altLang="zh-CN" sz="2800" b="1">
                  <a:latin typeface="Times New Roman" panose="02020603050405020304" pitchFamily="18" charset="0"/>
                </a:rPr>
                <a:t>,   </a:t>
              </a:r>
              <a:r>
                <a:rPr kumimoji="1" lang="zh-CN" altLang="en-US" sz="2800" b="1">
                  <a:latin typeface="Times New Roman" panose="02020603050405020304" pitchFamily="18" charset="0"/>
                </a:rPr>
                <a:t>对随机变量</a:t>
              </a:r>
              <a:r>
                <a:rPr kumimoji="1" lang="en-US" altLang="zh-CN" sz="2800" b="1" i="1">
                  <a:latin typeface="Times New Roman" panose="02020603050405020304" pitchFamily="18" charset="0"/>
                </a:rPr>
                <a:t>X</a:t>
              </a:r>
              <a:r>
                <a:rPr kumimoji="1" lang="zh-CN" altLang="en-US" sz="2800" b="1">
                  <a:latin typeface="Times New Roman" panose="02020603050405020304" pitchFamily="18" charset="0"/>
                </a:rPr>
                <a:t>，称满足</a:t>
              </a:r>
            </a:p>
          </p:txBody>
        </p:sp>
        <p:sp>
          <p:nvSpPr>
            <p:cNvPr id="183308" name="Rectangle 12"/>
            <p:cNvSpPr>
              <a:spLocks noChangeArrowheads="1"/>
            </p:cNvSpPr>
            <p:nvPr/>
          </p:nvSpPr>
          <p:spPr bwMode="auto">
            <a:xfrm>
              <a:off x="340" y="2031"/>
              <a:ext cx="379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kumimoji="1" lang="zh-CN" altLang="en-US" sz="2800" b="1">
                  <a:latin typeface="Times New Roman" panose="02020603050405020304" pitchFamily="18" charset="0"/>
                </a:rPr>
                <a:t>的点     为</a:t>
              </a:r>
              <a:r>
                <a:rPr kumimoji="1" lang="en-US" altLang="zh-CN" sz="2800" b="1" i="1">
                  <a:latin typeface="Times New Roman" panose="02020603050405020304" pitchFamily="18" charset="0"/>
                </a:rPr>
                <a:t>X</a:t>
              </a:r>
              <a:r>
                <a:rPr kumimoji="1" lang="zh-CN" altLang="en-US" sz="2800" b="1">
                  <a:latin typeface="Times New Roman" panose="02020603050405020304" pitchFamily="18" charset="0"/>
                </a:rPr>
                <a:t>的概率分布的</a:t>
              </a:r>
              <a:r>
                <a:rPr kumimoji="1" lang="zh-CN" altLang="en-US" sz="2800" b="1">
                  <a:solidFill>
                    <a:schemeClr val="hlink"/>
                  </a:solidFill>
                  <a:latin typeface="Times New Roman" panose="02020603050405020304" pitchFamily="18" charset="0"/>
                </a:rPr>
                <a:t>上</a:t>
              </a:r>
              <a:r>
                <a:rPr kumimoji="1" lang="zh-CN" altLang="en-US" sz="2800" b="1">
                  <a:latin typeface="Times New Roman" panose="02020603050405020304" pitchFamily="18" charset="0"/>
                </a:rPr>
                <a:t>    </a:t>
              </a:r>
              <a:r>
                <a:rPr kumimoji="1" lang="zh-CN" altLang="en-US" sz="2800" b="1">
                  <a:solidFill>
                    <a:schemeClr val="hlink"/>
                  </a:solidFill>
                  <a:latin typeface="Times New Roman" panose="02020603050405020304" pitchFamily="18" charset="0"/>
                </a:rPr>
                <a:t>分位点</a:t>
              </a:r>
              <a:r>
                <a:rPr kumimoji="1" lang="en-US" altLang="zh-CN" sz="2800" b="1">
                  <a:latin typeface="Times New Roman" panose="02020603050405020304" pitchFamily="18" charset="0"/>
                </a:rPr>
                <a:t>. </a:t>
              </a:r>
            </a:p>
          </p:txBody>
        </p:sp>
        <p:graphicFrame>
          <p:nvGraphicFramePr>
            <p:cNvPr id="183309" name="Object 13"/>
            <p:cNvGraphicFramePr>
              <a:graphicFrameLocks noChangeAspect="1"/>
            </p:cNvGraphicFramePr>
            <p:nvPr/>
          </p:nvGraphicFramePr>
          <p:xfrm>
            <a:off x="870" y="2067"/>
            <a:ext cx="232" cy="272"/>
          </p:xfrm>
          <a:graphic>
            <a:graphicData uri="http://schemas.openxmlformats.org/presentationml/2006/ole">
              <mc:AlternateContent xmlns:mc="http://schemas.openxmlformats.org/markup-compatibility/2006">
                <mc:Choice xmlns:v="urn:schemas-microsoft-com:vml" Requires="v">
                  <p:oleObj spid="_x0000_s228569" name="Equation" r:id="rId4" imgW="383540" imgH="442595" progId="Equation.DSMT4">
                    <p:embed/>
                  </p:oleObj>
                </mc:Choice>
                <mc:Fallback>
                  <p:oleObj name="Equation" r:id="rId4" imgW="383540" imgH="442595" progId="Equation.DSMT4">
                    <p:embed/>
                    <p:pic>
                      <p:nvPicPr>
                        <p:cNvPr id="183309" name="Object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0" y="2067"/>
                          <a:ext cx="232" cy="2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3310" name="Object 14"/>
            <p:cNvGraphicFramePr>
              <a:graphicFrameLocks noChangeAspect="1"/>
            </p:cNvGraphicFramePr>
            <p:nvPr/>
          </p:nvGraphicFramePr>
          <p:xfrm>
            <a:off x="3097" y="2127"/>
            <a:ext cx="152" cy="152"/>
          </p:xfrm>
          <a:graphic>
            <a:graphicData uri="http://schemas.openxmlformats.org/presentationml/2006/ole">
              <mc:AlternateContent xmlns:mc="http://schemas.openxmlformats.org/markup-compatibility/2006">
                <mc:Choice xmlns:v="urn:schemas-microsoft-com:vml" Requires="v">
                  <p:oleObj spid="_x0000_s228570" name="Equation" r:id="rId6" imgW="245745" imgH="245745" progId="Equation.DSMT4">
                    <p:embed/>
                  </p:oleObj>
                </mc:Choice>
                <mc:Fallback>
                  <p:oleObj name="Equation" r:id="rId6" imgW="245745" imgH="245745" progId="Equation.DSMT4">
                    <p:embed/>
                    <p:pic>
                      <p:nvPicPr>
                        <p:cNvPr id="183310" name="Object 1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97" y="2127"/>
                          <a:ext cx="152" cy="1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3311" name="Object 15"/>
            <p:cNvGraphicFramePr>
              <a:graphicFrameLocks noChangeAspect="1"/>
            </p:cNvGraphicFramePr>
            <p:nvPr/>
          </p:nvGraphicFramePr>
          <p:xfrm>
            <a:off x="1973" y="1232"/>
            <a:ext cx="808" cy="200"/>
          </p:xfrm>
          <a:graphic>
            <a:graphicData uri="http://schemas.openxmlformats.org/presentationml/2006/ole">
              <mc:AlternateContent xmlns:mc="http://schemas.openxmlformats.org/markup-compatibility/2006">
                <mc:Choice xmlns:v="urn:schemas-microsoft-com:vml" Requires="v">
                  <p:oleObj spid="_x0000_s228571" name="Equation" r:id="rId8" imgW="1327150" imgH="324485" progId="Equation.DSMT4">
                    <p:embed/>
                  </p:oleObj>
                </mc:Choice>
                <mc:Fallback>
                  <p:oleObj name="Equation" r:id="rId8" imgW="1327150" imgH="324485" progId="Equation.DSMT4">
                    <p:embed/>
                    <p:pic>
                      <p:nvPicPr>
                        <p:cNvPr id="183311" name="Object 1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73" y="1232"/>
                          <a:ext cx="808" cy="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3312" name="Object 16"/>
            <p:cNvGraphicFramePr>
              <a:graphicFrameLocks noChangeAspect="1"/>
            </p:cNvGraphicFramePr>
            <p:nvPr>
              <p:extLst>
                <p:ext uri="{D42A27DB-BD31-4B8C-83A1-F6EECF244321}">
                  <p14:modId xmlns:p14="http://schemas.microsoft.com/office/powerpoint/2010/main" val="321464221"/>
                </p:ext>
              </p:extLst>
            </p:nvPr>
          </p:nvGraphicFramePr>
          <p:xfrm>
            <a:off x="1746" y="1659"/>
            <a:ext cx="1464" cy="272"/>
          </p:xfrm>
          <a:graphic>
            <a:graphicData uri="http://schemas.openxmlformats.org/presentationml/2006/ole">
              <mc:AlternateContent xmlns:mc="http://schemas.openxmlformats.org/markup-compatibility/2006">
                <mc:Choice xmlns:v="urn:schemas-microsoft-com:vml" Requires="v">
                  <p:oleObj spid="_x0000_s228572" name="Equation" r:id="rId10" imgW="2399030" imgH="442595" progId="Equation.DSMT4">
                    <p:embed/>
                  </p:oleObj>
                </mc:Choice>
                <mc:Fallback>
                  <p:oleObj name="Equation" r:id="rId10" imgW="2399030" imgH="442595" progId="Equation.DSMT4">
                    <p:embed/>
                    <p:pic>
                      <p:nvPicPr>
                        <p:cNvPr id="183312" name="Object 1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746" y="1659"/>
                          <a:ext cx="1464" cy="272"/>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3313" name="Rectangle 17"/>
            <p:cNvSpPr>
              <a:spLocks noChangeArrowheads="1"/>
            </p:cNvSpPr>
            <p:nvPr/>
          </p:nvSpPr>
          <p:spPr bwMode="auto">
            <a:xfrm>
              <a:off x="975" y="1151"/>
              <a:ext cx="56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kumimoji="1" lang="zh-CN" altLang="en-US" sz="2800" b="1">
                  <a:solidFill>
                    <a:schemeClr val="hlink"/>
                  </a:solidFill>
                  <a:latin typeface="Times New Roman" panose="02020603050405020304" pitchFamily="18" charset="0"/>
                </a:rPr>
                <a:t>定义</a:t>
              </a:r>
            </a:p>
          </p:txBody>
        </p:sp>
        <p:graphicFrame>
          <p:nvGraphicFramePr>
            <p:cNvPr id="183314" name="Object 18"/>
            <p:cNvGraphicFramePr>
              <a:graphicFrameLocks noChangeAspect="1"/>
            </p:cNvGraphicFramePr>
            <p:nvPr/>
          </p:nvGraphicFramePr>
          <p:xfrm>
            <a:off x="3288" y="1661"/>
            <a:ext cx="1992" cy="272"/>
          </p:xfrm>
          <a:graphic>
            <a:graphicData uri="http://schemas.openxmlformats.org/presentationml/2006/ole">
              <mc:AlternateContent xmlns:mc="http://schemas.openxmlformats.org/markup-compatibility/2006">
                <mc:Choice xmlns:v="urn:schemas-microsoft-com:vml" Requires="v">
                  <p:oleObj spid="_x0000_s228573" name="Equation" r:id="rId12" imgW="3264535" imgH="442595" progId="Equation.DSMT4">
                    <p:embed/>
                  </p:oleObj>
                </mc:Choice>
                <mc:Fallback>
                  <p:oleObj name="Equation" r:id="rId12" imgW="3264535" imgH="442595" progId="Equation.DSMT4">
                    <p:embed/>
                    <p:pic>
                      <p:nvPicPr>
                        <p:cNvPr id="183314" name="Object 1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288" y="1661"/>
                          <a:ext cx="1992" cy="272"/>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13" name="Rectangle 2"/>
          <p:cNvSpPr>
            <a:spLocks noChangeArrowheads="1"/>
          </p:cNvSpPr>
          <p:nvPr/>
        </p:nvSpPr>
        <p:spPr bwMode="auto">
          <a:xfrm>
            <a:off x="1458913" y="1828800"/>
            <a:ext cx="56070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kumimoji="1" lang="zh-CN" altLang="en-US" sz="2800" b="1" dirty="0">
                <a:solidFill>
                  <a:schemeClr val="hlink"/>
                </a:solidFill>
                <a:latin typeface="Times New Roman" panose="02020603050405020304" pitchFamily="18" charset="0"/>
              </a:rPr>
              <a:t>在求置信区间时，要查表求分位点</a:t>
            </a:r>
            <a:r>
              <a:rPr kumimoji="1" lang="en-US" altLang="zh-CN" sz="2800" b="1" dirty="0">
                <a:solidFill>
                  <a:schemeClr val="hlink"/>
                </a:solidFill>
                <a:latin typeface="Times New Roman" panose="02020603050405020304" pitchFamily="18" charset="0"/>
              </a:rPr>
              <a:t>.</a:t>
            </a:r>
          </a:p>
        </p:txBody>
      </p:sp>
    </p:spTree>
    <p:extLst>
      <p:ext uri="{BB962C8B-B14F-4D97-AF65-F5344CB8AC3E}">
        <p14:creationId xmlns:p14="http://schemas.microsoft.com/office/powerpoint/2010/main" val="557840196"/>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346" name="Picture 2" descr="ztfw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2724150"/>
            <a:ext cx="4127500" cy="3152775"/>
          </a:xfrm>
          <a:prstGeom prst="rect">
            <a:avLst/>
          </a:prstGeom>
          <a:noFill/>
          <a:extLst>
            <a:ext uri="{909E8E84-426E-40DD-AFC4-6F175D3DCCD1}">
              <a14:hiddenFill xmlns:a14="http://schemas.microsoft.com/office/drawing/2010/main">
                <a:solidFill>
                  <a:srgbClr val="FFFFFF"/>
                </a:solidFill>
              </a14:hiddenFill>
            </a:ext>
          </a:extLst>
        </p:spPr>
      </p:pic>
      <p:grpSp>
        <p:nvGrpSpPr>
          <p:cNvPr id="185347" name="Group 3"/>
          <p:cNvGrpSpPr/>
          <p:nvPr/>
        </p:nvGrpSpPr>
        <p:grpSpPr bwMode="auto">
          <a:xfrm>
            <a:off x="3702050" y="4668838"/>
            <a:ext cx="893763" cy="461962"/>
            <a:chOff x="2509" y="2116"/>
            <a:chExt cx="563" cy="291"/>
          </a:xfrm>
        </p:grpSpPr>
        <p:graphicFrame>
          <p:nvGraphicFramePr>
            <p:cNvPr id="185348" name="Object 4"/>
            <p:cNvGraphicFramePr>
              <a:graphicFrameLocks noChangeAspect="1"/>
            </p:cNvGraphicFramePr>
            <p:nvPr/>
          </p:nvGraphicFramePr>
          <p:xfrm>
            <a:off x="2832" y="2116"/>
            <a:ext cx="240" cy="220"/>
          </p:xfrm>
          <a:graphic>
            <a:graphicData uri="http://schemas.openxmlformats.org/presentationml/2006/ole">
              <mc:AlternateContent xmlns:mc="http://schemas.openxmlformats.org/markup-compatibility/2006">
                <mc:Choice xmlns:v="urn:schemas-microsoft-com:vml" Requires="v">
                  <p:oleObj spid="_x0000_s229665" name="Equation" r:id="rId4" imgW="157480" imgH="147320" progId="Equation.DSMT4">
                    <p:embed/>
                  </p:oleObj>
                </mc:Choice>
                <mc:Fallback>
                  <p:oleObj name="Equation" r:id="rId4" imgW="157480" imgH="147320" progId="Equation.DSMT4">
                    <p:embed/>
                    <p:pic>
                      <p:nvPicPr>
                        <p:cNvPr id="185348"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32" y="2116"/>
                          <a:ext cx="240" cy="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5349" name="AutoShape 5"/>
            <p:cNvSpPr>
              <a:spLocks noChangeArrowheads="1"/>
            </p:cNvSpPr>
            <p:nvPr/>
          </p:nvSpPr>
          <p:spPr bwMode="auto">
            <a:xfrm rot="-1661596">
              <a:off x="2509" y="2352"/>
              <a:ext cx="362" cy="55"/>
            </a:xfrm>
            <a:prstGeom prst="leftArrow">
              <a:avLst>
                <a:gd name="adj1" fmla="val 50000"/>
                <a:gd name="adj2" fmla="val 164545"/>
              </a:avLst>
            </a:prstGeom>
            <a:solidFill>
              <a:srgbClr val="FF5050"/>
            </a:solidFill>
            <a:ln w="9525">
              <a:solidFill>
                <a:srgbClr val="FF505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185351" name="Rectangle 7"/>
          <p:cNvSpPr>
            <a:spLocks noChangeArrowheads="1"/>
          </p:cNvSpPr>
          <p:nvPr/>
        </p:nvSpPr>
        <p:spPr bwMode="auto">
          <a:xfrm>
            <a:off x="5495925" y="1355725"/>
            <a:ext cx="3028950" cy="106680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kumimoji="1" lang="zh-CN" altLang="en-US" sz="3200" b="1">
                <a:latin typeface="Times New Roman" panose="02020603050405020304" pitchFamily="18" charset="0"/>
              </a:rPr>
              <a:t>标准正态分布的</a:t>
            </a:r>
          </a:p>
          <a:p>
            <a:r>
              <a:rPr kumimoji="1" lang="zh-CN" altLang="en-US" sz="3200" b="1">
                <a:latin typeface="Times New Roman" panose="02020603050405020304" pitchFamily="18" charset="0"/>
              </a:rPr>
              <a:t>上    分位点</a:t>
            </a:r>
          </a:p>
        </p:txBody>
      </p:sp>
      <p:sp>
        <p:nvSpPr>
          <p:cNvPr id="185352" name="AutoShape 8"/>
          <p:cNvSpPr>
            <a:spLocks noChangeArrowheads="1"/>
          </p:cNvSpPr>
          <p:nvPr/>
        </p:nvSpPr>
        <p:spPr bwMode="auto">
          <a:xfrm rot="-1894750">
            <a:off x="5292725" y="2508250"/>
            <a:ext cx="533400" cy="304800"/>
          </a:xfrm>
          <a:prstGeom prst="leftArrow">
            <a:avLst>
              <a:gd name="adj1" fmla="val 50000"/>
              <a:gd name="adj2" fmla="val 43750"/>
            </a:avLst>
          </a:prstGeom>
          <a:solidFill>
            <a:schemeClr val="accent1"/>
          </a:solidFill>
          <a:ln w="9525">
            <a:solidFill>
              <a:schemeClr val="tx1"/>
            </a:solidFill>
            <a:miter lim="800000"/>
          </a:ln>
        </p:spPr>
        <p:txBody>
          <a:bodyPr wrap="none" anchor="ctr"/>
          <a:lstStyle/>
          <a:p>
            <a:endParaRPr lang="zh-CN" altLang="en-US"/>
          </a:p>
        </p:txBody>
      </p:sp>
      <p:graphicFrame>
        <p:nvGraphicFramePr>
          <p:cNvPr id="185353" name="Object 9"/>
          <p:cNvGraphicFramePr>
            <a:graphicFrameLocks noChangeAspect="1"/>
          </p:cNvGraphicFramePr>
          <p:nvPr/>
        </p:nvGraphicFramePr>
        <p:xfrm>
          <a:off x="7669213" y="1901825"/>
          <a:ext cx="317500" cy="431800"/>
        </p:xfrm>
        <a:graphic>
          <a:graphicData uri="http://schemas.openxmlformats.org/presentationml/2006/ole">
            <mc:AlternateContent xmlns:mc="http://schemas.openxmlformats.org/markup-compatibility/2006">
              <mc:Choice xmlns:v="urn:schemas-microsoft-com:vml" Requires="v">
                <p:oleObj spid="_x0000_s229666" name="Equation" r:id="rId6" imgW="324485" imgH="442595" progId="Equation.DSMT4">
                  <p:embed/>
                </p:oleObj>
              </mc:Choice>
              <mc:Fallback>
                <p:oleObj name="Equation" r:id="rId6" imgW="324485" imgH="442595" progId="Equation.DSMT4">
                  <p:embed/>
                  <p:pic>
                    <p:nvPicPr>
                      <p:cNvPr id="185353"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69213" y="1901825"/>
                        <a:ext cx="317500" cy="43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5354" name="Object 10"/>
          <p:cNvGraphicFramePr>
            <a:graphicFrameLocks noChangeAspect="1"/>
          </p:cNvGraphicFramePr>
          <p:nvPr/>
        </p:nvGraphicFramePr>
        <p:xfrm>
          <a:off x="6084888" y="2046288"/>
          <a:ext cx="241300" cy="241300"/>
        </p:xfrm>
        <a:graphic>
          <a:graphicData uri="http://schemas.openxmlformats.org/presentationml/2006/ole">
            <mc:AlternateContent xmlns:mc="http://schemas.openxmlformats.org/markup-compatibility/2006">
              <mc:Choice xmlns:v="urn:schemas-microsoft-com:vml" Requires="v">
                <p:oleObj spid="_x0000_s229667" name="Equation" r:id="rId8" imgW="245745" imgH="245745" progId="Equation.DSMT4">
                  <p:embed/>
                </p:oleObj>
              </mc:Choice>
              <mc:Fallback>
                <p:oleObj name="Equation" r:id="rId8" imgW="245745" imgH="245745" progId="Equation.DSMT4">
                  <p:embed/>
                  <p:pic>
                    <p:nvPicPr>
                      <p:cNvPr id="185354" name="Object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84888" y="2046288"/>
                        <a:ext cx="241300" cy="241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85355" name="Group 11"/>
          <p:cNvGrpSpPr/>
          <p:nvPr/>
        </p:nvGrpSpPr>
        <p:grpSpPr bwMode="auto">
          <a:xfrm>
            <a:off x="5840413" y="3876675"/>
            <a:ext cx="2260600" cy="1584325"/>
            <a:chOff x="3679" y="1933"/>
            <a:chExt cx="1424" cy="998"/>
          </a:xfrm>
        </p:grpSpPr>
        <p:graphicFrame>
          <p:nvGraphicFramePr>
            <p:cNvPr id="185356" name="Object 12"/>
            <p:cNvGraphicFramePr>
              <a:graphicFrameLocks noChangeAspect="1"/>
            </p:cNvGraphicFramePr>
            <p:nvPr/>
          </p:nvGraphicFramePr>
          <p:xfrm>
            <a:off x="3679" y="2659"/>
            <a:ext cx="1424" cy="272"/>
          </p:xfrm>
          <a:graphic>
            <a:graphicData uri="http://schemas.openxmlformats.org/presentationml/2006/ole">
              <mc:AlternateContent xmlns:mc="http://schemas.openxmlformats.org/markup-compatibility/2006">
                <mc:Choice xmlns:v="urn:schemas-microsoft-com:vml" Requires="v">
                  <p:oleObj spid="_x0000_s229668" name="Equation" r:id="rId10" imgW="2330450" imgH="442595" progId="Equation.DSMT4">
                    <p:embed/>
                  </p:oleObj>
                </mc:Choice>
                <mc:Fallback>
                  <p:oleObj name="Equation" r:id="rId10" imgW="2330450" imgH="442595" progId="Equation.DSMT4">
                    <p:embed/>
                    <p:pic>
                      <p:nvPicPr>
                        <p:cNvPr id="185356" name="Object 1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79" y="2659"/>
                          <a:ext cx="1424" cy="272"/>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5357" name="Object 13"/>
            <p:cNvGraphicFramePr>
              <a:graphicFrameLocks noChangeAspect="1"/>
            </p:cNvGraphicFramePr>
            <p:nvPr/>
          </p:nvGraphicFramePr>
          <p:xfrm>
            <a:off x="3818" y="1933"/>
            <a:ext cx="1088" cy="248"/>
          </p:xfrm>
          <a:graphic>
            <a:graphicData uri="http://schemas.openxmlformats.org/presentationml/2006/ole">
              <mc:AlternateContent xmlns:mc="http://schemas.openxmlformats.org/markup-compatibility/2006">
                <mc:Choice xmlns:v="urn:schemas-microsoft-com:vml" Requires="v">
                  <p:oleObj spid="_x0000_s229669" name="Equation" r:id="rId12" imgW="1779905" imgH="403225" progId="Equation.DSMT4">
                    <p:embed/>
                  </p:oleObj>
                </mc:Choice>
                <mc:Fallback>
                  <p:oleObj name="Equation" r:id="rId12" imgW="1779905" imgH="403225" progId="Equation.DSMT4">
                    <p:embed/>
                    <p:pic>
                      <p:nvPicPr>
                        <p:cNvPr id="185357" name="Object 1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818" y="1933"/>
                          <a:ext cx="1088" cy="248"/>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5358" name="Object 14"/>
            <p:cNvGraphicFramePr>
              <a:graphicFrameLocks noChangeAspect="1"/>
            </p:cNvGraphicFramePr>
            <p:nvPr/>
          </p:nvGraphicFramePr>
          <p:xfrm>
            <a:off x="4286" y="2320"/>
            <a:ext cx="152" cy="248"/>
          </p:xfrm>
          <a:graphic>
            <a:graphicData uri="http://schemas.openxmlformats.org/presentationml/2006/ole">
              <mc:AlternateContent xmlns:mc="http://schemas.openxmlformats.org/markup-compatibility/2006">
                <mc:Choice xmlns:v="urn:schemas-microsoft-com:vml" Requires="v">
                  <p:oleObj spid="_x0000_s229670" name="Equation" r:id="rId14" imgW="241300" imgH="393700" progId="Equation.DSMT4">
                    <p:embed/>
                  </p:oleObj>
                </mc:Choice>
                <mc:Fallback>
                  <p:oleObj name="Equation" r:id="rId14" imgW="241300" imgH="393700" progId="Equation.DSMT4">
                    <p:embed/>
                    <p:pic>
                      <p:nvPicPr>
                        <p:cNvPr id="185358" name="Object 14"/>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286" y="2320"/>
                          <a:ext cx="152" cy="2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185360" name="Object 16"/>
          <p:cNvGraphicFramePr>
            <a:graphicFrameLocks noChangeAspect="1"/>
          </p:cNvGraphicFramePr>
          <p:nvPr/>
        </p:nvGraphicFramePr>
        <p:xfrm>
          <a:off x="3276600" y="5486400"/>
          <a:ext cx="393700" cy="361950"/>
        </p:xfrm>
        <a:graphic>
          <a:graphicData uri="http://schemas.openxmlformats.org/presentationml/2006/ole">
            <mc:AlternateContent xmlns:mc="http://schemas.openxmlformats.org/markup-compatibility/2006">
              <mc:Choice xmlns:v="urn:schemas-microsoft-com:vml" Requires="v">
                <p:oleObj spid="_x0000_s229671" name="Equation" r:id="rId16" imgW="324485" imgH="442595" progId="Equation.DSMT4">
                  <p:embed/>
                </p:oleObj>
              </mc:Choice>
              <mc:Fallback>
                <p:oleObj name="Equation" r:id="rId16" imgW="324485" imgH="442595" progId="Equation.DSMT4">
                  <p:embed/>
                  <p:pic>
                    <p:nvPicPr>
                      <p:cNvPr id="185360" name="Object 16"/>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276600" y="5486400"/>
                        <a:ext cx="393700" cy="361950"/>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430456837"/>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0" name="Picture 2" descr="xfw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2241550"/>
            <a:ext cx="4419600" cy="3203575"/>
          </a:xfrm>
          <a:prstGeom prst="rect">
            <a:avLst/>
          </a:prstGeom>
          <a:noFill/>
          <a:extLst>
            <a:ext uri="{909E8E84-426E-40DD-AFC4-6F175D3DCCD1}">
              <a14:hiddenFill xmlns:a14="http://schemas.microsoft.com/office/drawing/2010/main">
                <a:solidFill>
                  <a:srgbClr val="FFFFFF"/>
                </a:solidFill>
              </a14:hiddenFill>
            </a:ext>
          </a:extLst>
        </p:spPr>
      </p:pic>
      <p:grpSp>
        <p:nvGrpSpPr>
          <p:cNvPr id="186371" name="Group 3"/>
          <p:cNvGrpSpPr/>
          <p:nvPr/>
        </p:nvGrpSpPr>
        <p:grpSpPr bwMode="auto">
          <a:xfrm>
            <a:off x="5334000" y="1304925"/>
            <a:ext cx="3276600" cy="1795463"/>
            <a:chOff x="3360" y="572"/>
            <a:chExt cx="2064" cy="1131"/>
          </a:xfrm>
        </p:grpSpPr>
        <p:sp>
          <p:nvSpPr>
            <p:cNvPr id="186372" name="Rectangle 4"/>
            <p:cNvSpPr>
              <a:spLocks noChangeArrowheads="1"/>
            </p:cNvSpPr>
            <p:nvPr/>
          </p:nvSpPr>
          <p:spPr bwMode="auto">
            <a:xfrm>
              <a:off x="3792" y="891"/>
              <a:ext cx="1632" cy="794"/>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nSpc>
                  <a:spcPct val="120000"/>
                </a:lnSpc>
              </a:pPr>
              <a:r>
                <a:rPr kumimoji="1" lang="en-US" altLang="zh-CN" sz="3200" b="1">
                  <a:latin typeface="Times New Roman" panose="02020603050405020304" pitchFamily="18" charset="0"/>
                </a:rPr>
                <a:t>     </a:t>
              </a:r>
              <a:r>
                <a:rPr kumimoji="1" lang="zh-CN" altLang="en-US" sz="3200" b="1">
                  <a:latin typeface="Times New Roman" panose="02020603050405020304" pitchFamily="18" charset="0"/>
                </a:rPr>
                <a:t>分布的上    分位数</a:t>
              </a:r>
            </a:p>
          </p:txBody>
        </p:sp>
        <p:graphicFrame>
          <p:nvGraphicFramePr>
            <p:cNvPr id="186373" name="Object 5"/>
            <p:cNvGraphicFramePr>
              <a:graphicFrameLocks noChangeAspect="1"/>
            </p:cNvGraphicFramePr>
            <p:nvPr/>
          </p:nvGraphicFramePr>
          <p:xfrm>
            <a:off x="5161" y="1000"/>
            <a:ext cx="263" cy="244"/>
          </p:xfrm>
          <a:graphic>
            <a:graphicData uri="http://schemas.openxmlformats.org/presentationml/2006/ole">
              <mc:AlternateContent xmlns:mc="http://schemas.openxmlformats.org/markup-compatibility/2006">
                <mc:Choice xmlns:v="urn:schemas-microsoft-com:vml" Requires="v">
                  <p:oleObj spid="_x0000_s230689" name="公式" r:id="rId4" imgW="157480" imgH="147320" progId="Equation.3">
                    <p:embed/>
                  </p:oleObj>
                </mc:Choice>
                <mc:Fallback>
                  <p:oleObj name="公式" r:id="rId4" imgW="157480" imgH="147320" progId="Equation.3">
                    <p:embed/>
                    <p:pic>
                      <p:nvPicPr>
                        <p:cNvPr id="186373"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61" y="1000"/>
                          <a:ext cx="263" cy="244"/>
                        </a:xfrm>
                        <a:prstGeom prst="rect">
                          <a:avLst/>
                        </a:prstGeom>
                        <a:solidFill>
                          <a:schemeClr val="accent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6374" name="Object 6"/>
            <p:cNvGraphicFramePr>
              <a:graphicFrameLocks noChangeAspect="1"/>
            </p:cNvGraphicFramePr>
            <p:nvPr/>
          </p:nvGraphicFramePr>
          <p:xfrm>
            <a:off x="4656" y="1268"/>
            <a:ext cx="758" cy="435"/>
          </p:xfrm>
          <a:graphic>
            <a:graphicData uri="http://schemas.openxmlformats.org/presentationml/2006/ole">
              <mc:AlternateContent xmlns:mc="http://schemas.openxmlformats.org/markup-compatibility/2006">
                <mc:Choice xmlns:v="urn:schemas-microsoft-com:vml" Requires="v">
                  <p:oleObj spid="_x0000_s230690" name="公式" r:id="rId6" imgW="432435" imgH="245745" progId="Equation.3">
                    <p:embed/>
                  </p:oleObj>
                </mc:Choice>
                <mc:Fallback>
                  <p:oleObj name="公式" r:id="rId6" imgW="432435" imgH="245745" progId="Equation.3">
                    <p:embed/>
                    <p:pic>
                      <p:nvPicPr>
                        <p:cNvPr id="186374"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56" y="1268"/>
                          <a:ext cx="758" cy="435"/>
                        </a:xfrm>
                        <a:prstGeom prst="rect">
                          <a:avLst/>
                        </a:prstGeom>
                        <a:noFill/>
                        <a:ln>
                          <a:noFill/>
                        </a:ln>
                        <a:effectLst/>
                        <a:extLst>
                          <a:ext uri="{909E8E84-426E-40DD-AFC4-6F175D3DCCD1}">
                            <a14:hiddenFill xmlns:a14="http://schemas.microsoft.com/office/drawing/2010/main">
                              <a:solidFill>
                                <a:srgbClr val="0066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6375" name="Object 7"/>
            <p:cNvGraphicFramePr>
              <a:graphicFrameLocks noChangeAspect="1"/>
            </p:cNvGraphicFramePr>
            <p:nvPr/>
          </p:nvGraphicFramePr>
          <p:xfrm>
            <a:off x="3803" y="886"/>
            <a:ext cx="370" cy="421"/>
          </p:xfrm>
          <a:graphic>
            <a:graphicData uri="http://schemas.openxmlformats.org/presentationml/2006/ole">
              <mc:AlternateContent xmlns:mc="http://schemas.openxmlformats.org/markup-compatibility/2006">
                <mc:Choice xmlns:v="urn:schemas-microsoft-com:vml" Requires="v">
                  <p:oleObj spid="_x0000_s230691" name="公式" r:id="rId8" imgW="206375" imgH="236220" progId="Equation.3">
                    <p:embed/>
                  </p:oleObj>
                </mc:Choice>
                <mc:Fallback>
                  <p:oleObj name="公式" r:id="rId8" imgW="206375" imgH="236220" progId="Equation.3">
                    <p:embed/>
                    <p:pic>
                      <p:nvPicPr>
                        <p:cNvPr id="186375"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03" y="886"/>
                          <a:ext cx="370" cy="421"/>
                        </a:xfrm>
                        <a:prstGeom prst="rect">
                          <a:avLst/>
                        </a:prstGeom>
                        <a:solidFill>
                          <a:schemeClr val="accent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6376" name="Rectangle 8"/>
            <p:cNvSpPr>
              <a:spLocks noChangeArrowheads="1"/>
            </p:cNvSpPr>
            <p:nvPr/>
          </p:nvSpPr>
          <p:spPr bwMode="auto">
            <a:xfrm>
              <a:off x="3778" y="572"/>
              <a:ext cx="1646" cy="365"/>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kumimoji="1" lang="zh-CN" altLang="en-US" sz="3200" b="1">
                  <a:latin typeface="Times New Roman" panose="02020603050405020304" pitchFamily="18" charset="0"/>
                </a:rPr>
                <a:t>自由度为</a:t>
              </a:r>
              <a:r>
                <a:rPr kumimoji="1" lang="en-US" altLang="zh-CN" sz="3200" b="1">
                  <a:latin typeface="Times New Roman" panose="02020603050405020304" pitchFamily="18" charset="0"/>
                </a:rPr>
                <a:t>n</a:t>
              </a:r>
              <a:r>
                <a:rPr kumimoji="1" lang="zh-CN" altLang="en-US" sz="3200" b="1">
                  <a:latin typeface="Times New Roman" panose="02020603050405020304" pitchFamily="18" charset="0"/>
                </a:rPr>
                <a:t>的</a:t>
              </a:r>
            </a:p>
          </p:txBody>
        </p:sp>
        <p:sp>
          <p:nvSpPr>
            <p:cNvPr id="186377" name="AutoShape 9"/>
            <p:cNvSpPr>
              <a:spLocks noChangeArrowheads="1"/>
            </p:cNvSpPr>
            <p:nvPr/>
          </p:nvSpPr>
          <p:spPr bwMode="auto">
            <a:xfrm rot="-1894750">
              <a:off x="3360" y="1116"/>
              <a:ext cx="336" cy="192"/>
            </a:xfrm>
            <a:prstGeom prst="leftArrow">
              <a:avLst>
                <a:gd name="adj1" fmla="val 50000"/>
                <a:gd name="adj2" fmla="val 43750"/>
              </a:avLst>
            </a:prstGeom>
            <a:solidFill>
              <a:schemeClr val="accent1"/>
            </a:solidFill>
            <a:ln w="9525">
              <a:solidFill>
                <a:schemeClr val="tx1"/>
              </a:solidFill>
              <a:miter lim="800000"/>
            </a:ln>
          </p:spPr>
          <p:txBody>
            <a:bodyPr wrap="none" anchor="ctr"/>
            <a:lstStyle/>
            <a:p>
              <a:endParaRPr lang="zh-CN" altLang="en-US"/>
            </a:p>
          </p:txBody>
        </p:sp>
      </p:grpSp>
      <p:grpSp>
        <p:nvGrpSpPr>
          <p:cNvPr id="186378" name="Group 10"/>
          <p:cNvGrpSpPr/>
          <p:nvPr/>
        </p:nvGrpSpPr>
        <p:grpSpPr bwMode="auto">
          <a:xfrm>
            <a:off x="3606800" y="4257675"/>
            <a:ext cx="893763" cy="461963"/>
            <a:chOff x="2509" y="2116"/>
            <a:chExt cx="563" cy="291"/>
          </a:xfrm>
        </p:grpSpPr>
        <p:graphicFrame>
          <p:nvGraphicFramePr>
            <p:cNvPr id="186379" name="Object 11"/>
            <p:cNvGraphicFramePr>
              <a:graphicFrameLocks noChangeAspect="1"/>
            </p:cNvGraphicFramePr>
            <p:nvPr/>
          </p:nvGraphicFramePr>
          <p:xfrm>
            <a:off x="2832" y="2116"/>
            <a:ext cx="240" cy="220"/>
          </p:xfrm>
          <a:graphic>
            <a:graphicData uri="http://schemas.openxmlformats.org/presentationml/2006/ole">
              <mc:AlternateContent xmlns:mc="http://schemas.openxmlformats.org/markup-compatibility/2006">
                <mc:Choice xmlns:v="urn:schemas-microsoft-com:vml" Requires="v">
                  <p:oleObj spid="_x0000_s230692" name="Equation" r:id="rId10" imgW="157480" imgH="147320" progId="Equation.DSMT4">
                    <p:embed/>
                  </p:oleObj>
                </mc:Choice>
                <mc:Fallback>
                  <p:oleObj name="Equation" r:id="rId10" imgW="157480" imgH="147320" progId="Equation.DSMT4">
                    <p:embed/>
                    <p:pic>
                      <p:nvPicPr>
                        <p:cNvPr id="186379" name="Object 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32" y="2116"/>
                          <a:ext cx="240" cy="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6380" name="AutoShape 12"/>
            <p:cNvSpPr>
              <a:spLocks noChangeArrowheads="1"/>
            </p:cNvSpPr>
            <p:nvPr/>
          </p:nvSpPr>
          <p:spPr bwMode="auto">
            <a:xfrm rot="-1661596">
              <a:off x="2509" y="2352"/>
              <a:ext cx="362" cy="55"/>
            </a:xfrm>
            <a:prstGeom prst="leftArrow">
              <a:avLst>
                <a:gd name="adj1" fmla="val 50000"/>
                <a:gd name="adj2" fmla="val 164545"/>
              </a:avLst>
            </a:prstGeom>
            <a:solidFill>
              <a:srgbClr val="FF5050"/>
            </a:solidFill>
            <a:ln w="9525">
              <a:solidFill>
                <a:srgbClr val="FF505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186381" name="Group 13"/>
          <p:cNvGrpSpPr/>
          <p:nvPr/>
        </p:nvGrpSpPr>
        <p:grpSpPr bwMode="auto">
          <a:xfrm>
            <a:off x="5843588" y="3571875"/>
            <a:ext cx="2832100" cy="1693863"/>
            <a:chOff x="3500" y="1909"/>
            <a:chExt cx="1784" cy="1067"/>
          </a:xfrm>
        </p:grpSpPr>
        <p:graphicFrame>
          <p:nvGraphicFramePr>
            <p:cNvPr id="186382" name="Object 14"/>
            <p:cNvGraphicFramePr>
              <a:graphicFrameLocks noChangeAspect="1"/>
            </p:cNvGraphicFramePr>
            <p:nvPr/>
          </p:nvGraphicFramePr>
          <p:xfrm>
            <a:off x="3500" y="2672"/>
            <a:ext cx="1784" cy="304"/>
          </p:xfrm>
          <a:graphic>
            <a:graphicData uri="http://schemas.openxmlformats.org/presentationml/2006/ole">
              <mc:AlternateContent xmlns:mc="http://schemas.openxmlformats.org/markup-compatibility/2006">
                <mc:Choice xmlns:v="urn:schemas-microsoft-com:vml" Requires="v">
                  <p:oleObj spid="_x0000_s230693" name="Equation" r:id="rId12" imgW="2920365" imgH="501650" progId="Equation.DSMT4">
                    <p:embed/>
                  </p:oleObj>
                </mc:Choice>
                <mc:Fallback>
                  <p:oleObj name="Equation" r:id="rId12" imgW="2920365" imgH="501650" progId="Equation.DSMT4">
                    <p:embed/>
                    <p:pic>
                      <p:nvPicPr>
                        <p:cNvPr id="186382" name="Object 1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500" y="2672"/>
                          <a:ext cx="1784" cy="304"/>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6383" name="Object 15"/>
            <p:cNvGraphicFramePr>
              <a:graphicFrameLocks noChangeAspect="1"/>
            </p:cNvGraphicFramePr>
            <p:nvPr/>
          </p:nvGraphicFramePr>
          <p:xfrm>
            <a:off x="3858" y="1909"/>
            <a:ext cx="1008" cy="296"/>
          </p:xfrm>
          <a:graphic>
            <a:graphicData uri="http://schemas.openxmlformats.org/presentationml/2006/ole">
              <mc:AlternateContent xmlns:mc="http://schemas.openxmlformats.org/markup-compatibility/2006">
                <mc:Choice xmlns:v="urn:schemas-microsoft-com:vml" Requires="v">
                  <p:oleObj spid="_x0000_s230694" name="Equation" r:id="rId14" imgW="1651635" imgH="481965" progId="Equation.DSMT4">
                    <p:embed/>
                  </p:oleObj>
                </mc:Choice>
                <mc:Fallback>
                  <p:oleObj name="Equation" r:id="rId14" imgW="1651635" imgH="481965" progId="Equation.DSMT4">
                    <p:embed/>
                    <p:pic>
                      <p:nvPicPr>
                        <p:cNvPr id="186383" name="Object 1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858" y="1909"/>
                          <a:ext cx="1008" cy="296"/>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6384" name="Object 16"/>
            <p:cNvGraphicFramePr>
              <a:graphicFrameLocks noChangeAspect="1"/>
            </p:cNvGraphicFramePr>
            <p:nvPr/>
          </p:nvGraphicFramePr>
          <p:xfrm>
            <a:off x="4286" y="2320"/>
            <a:ext cx="152" cy="248"/>
          </p:xfrm>
          <a:graphic>
            <a:graphicData uri="http://schemas.openxmlformats.org/presentationml/2006/ole">
              <mc:AlternateContent xmlns:mc="http://schemas.openxmlformats.org/markup-compatibility/2006">
                <mc:Choice xmlns:v="urn:schemas-microsoft-com:vml" Requires="v">
                  <p:oleObj spid="_x0000_s230695" name="Equation" r:id="rId16" imgW="241300" imgH="393700" progId="Equation.DSMT4">
                    <p:embed/>
                  </p:oleObj>
                </mc:Choice>
                <mc:Fallback>
                  <p:oleObj name="Equation" r:id="rId16" imgW="241300" imgH="393700" progId="Equation.DSMT4">
                    <p:embed/>
                    <p:pic>
                      <p:nvPicPr>
                        <p:cNvPr id="186384" name="Object 16"/>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286" y="2320"/>
                          <a:ext cx="152" cy="2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Tree>
    <p:extLst>
      <p:ext uri="{BB962C8B-B14F-4D97-AF65-F5344CB8AC3E}">
        <p14:creationId xmlns:p14="http://schemas.microsoft.com/office/powerpoint/2010/main" val="2001786848"/>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394" name="Picture 2" descr="ffw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2205038"/>
            <a:ext cx="4152900" cy="3094037"/>
          </a:xfrm>
          <a:prstGeom prst="rect">
            <a:avLst/>
          </a:prstGeom>
          <a:noFill/>
          <a:extLst>
            <a:ext uri="{909E8E84-426E-40DD-AFC4-6F175D3DCCD1}">
              <a14:hiddenFill xmlns:a14="http://schemas.microsoft.com/office/drawing/2010/main">
                <a:solidFill>
                  <a:srgbClr val="FFFFFF"/>
                </a:solidFill>
              </a14:hiddenFill>
            </a:ext>
          </a:extLst>
        </p:spPr>
      </p:pic>
      <p:grpSp>
        <p:nvGrpSpPr>
          <p:cNvPr id="187395" name="Group 3"/>
          <p:cNvGrpSpPr/>
          <p:nvPr/>
        </p:nvGrpSpPr>
        <p:grpSpPr bwMode="auto">
          <a:xfrm>
            <a:off x="4960938" y="1196975"/>
            <a:ext cx="3576637" cy="1874838"/>
            <a:chOff x="3216" y="1872"/>
            <a:chExt cx="2253" cy="1181"/>
          </a:xfrm>
        </p:grpSpPr>
        <p:grpSp>
          <p:nvGrpSpPr>
            <p:cNvPr id="187396" name="Group 4"/>
            <p:cNvGrpSpPr/>
            <p:nvPr/>
          </p:nvGrpSpPr>
          <p:grpSpPr bwMode="auto">
            <a:xfrm>
              <a:off x="3547" y="1872"/>
              <a:ext cx="1922" cy="1181"/>
              <a:chOff x="3408" y="1891"/>
              <a:chExt cx="1922" cy="1181"/>
            </a:xfrm>
          </p:grpSpPr>
          <p:sp>
            <p:nvSpPr>
              <p:cNvPr id="187397" name="Rectangle 5"/>
              <p:cNvSpPr>
                <a:spLocks noChangeArrowheads="1"/>
              </p:cNvSpPr>
              <p:nvPr/>
            </p:nvSpPr>
            <p:spPr bwMode="auto">
              <a:xfrm>
                <a:off x="3408" y="2256"/>
                <a:ext cx="1920" cy="794"/>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nSpc>
                    <a:spcPct val="120000"/>
                  </a:lnSpc>
                </a:pPr>
                <a:r>
                  <a:rPr kumimoji="1" lang="en-US" altLang="zh-CN" sz="3200" b="1" i="1">
                    <a:latin typeface="Times New Roman" panose="02020603050405020304" pitchFamily="18" charset="0"/>
                  </a:rPr>
                  <a:t>F</a:t>
                </a:r>
                <a:r>
                  <a:rPr kumimoji="1" lang="zh-CN" altLang="en-US" sz="3200" b="1">
                    <a:latin typeface="Times New Roman" panose="02020603050405020304" pitchFamily="18" charset="0"/>
                  </a:rPr>
                  <a:t>分布的上     分位数</a:t>
                </a:r>
              </a:p>
            </p:txBody>
          </p:sp>
          <p:graphicFrame>
            <p:nvGraphicFramePr>
              <p:cNvPr id="187398" name="Object 6"/>
              <p:cNvGraphicFramePr>
                <a:graphicFrameLocks noChangeAspect="1"/>
              </p:cNvGraphicFramePr>
              <p:nvPr/>
            </p:nvGraphicFramePr>
            <p:xfrm>
              <a:off x="4656" y="2373"/>
              <a:ext cx="288" cy="267"/>
            </p:xfrm>
            <a:graphic>
              <a:graphicData uri="http://schemas.openxmlformats.org/presentationml/2006/ole">
                <mc:AlternateContent xmlns:mc="http://schemas.openxmlformats.org/markup-compatibility/2006">
                  <mc:Choice xmlns:v="urn:schemas-microsoft-com:vml" Requires="v">
                    <p:oleObj spid="_x0000_s231672" name="公式" r:id="rId4" imgW="157480" imgH="147320" progId="Equation.3">
                      <p:embed/>
                    </p:oleObj>
                  </mc:Choice>
                  <mc:Fallback>
                    <p:oleObj name="公式" r:id="rId4" imgW="157480" imgH="147320" progId="Equation.3">
                      <p:embed/>
                      <p:pic>
                        <p:nvPicPr>
                          <p:cNvPr id="187398"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56" y="2373"/>
                            <a:ext cx="288" cy="267"/>
                          </a:xfrm>
                          <a:prstGeom prst="rect">
                            <a:avLst/>
                          </a:prstGeom>
                          <a:noFill/>
                          <a:ln>
                            <a:noFill/>
                          </a:ln>
                          <a:effectLst/>
                          <a:extLst>
                            <a:ext uri="{909E8E84-426E-40DD-AFC4-6F175D3DCCD1}">
                              <a14:hiddenFill xmlns:a14="http://schemas.microsoft.com/office/drawing/2010/main">
                                <a:solidFill>
                                  <a:srgbClr val="0066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7399" name="Object 7"/>
              <p:cNvGraphicFramePr>
                <a:graphicFrameLocks noChangeAspect="1"/>
              </p:cNvGraphicFramePr>
              <p:nvPr/>
            </p:nvGraphicFramePr>
            <p:xfrm>
              <a:off x="4032" y="2662"/>
              <a:ext cx="1136" cy="410"/>
            </p:xfrm>
            <a:graphic>
              <a:graphicData uri="http://schemas.openxmlformats.org/presentationml/2006/ole">
                <mc:AlternateContent xmlns:mc="http://schemas.openxmlformats.org/markup-compatibility/2006">
                  <mc:Choice xmlns:v="urn:schemas-microsoft-com:vml" Requires="v">
                    <p:oleObj spid="_x0000_s231673" name="公式" r:id="rId6" imgW="658495" imgH="236220" progId="Equation.3">
                      <p:embed/>
                    </p:oleObj>
                  </mc:Choice>
                  <mc:Fallback>
                    <p:oleObj name="公式" r:id="rId6" imgW="658495" imgH="236220" progId="Equation.3">
                      <p:embed/>
                      <p:pic>
                        <p:nvPicPr>
                          <p:cNvPr id="187399"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32" y="2662"/>
                            <a:ext cx="1136" cy="410"/>
                          </a:xfrm>
                          <a:prstGeom prst="rect">
                            <a:avLst/>
                          </a:prstGeom>
                          <a:noFill/>
                          <a:ln>
                            <a:noFill/>
                          </a:ln>
                          <a:effectLst/>
                          <a:extLst>
                            <a:ext uri="{909E8E84-426E-40DD-AFC4-6F175D3DCCD1}">
                              <a14:hiddenFill xmlns:a14="http://schemas.microsoft.com/office/drawing/2010/main">
                                <a:solidFill>
                                  <a:srgbClr val="0066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7400" name="Rectangle 8"/>
              <p:cNvSpPr>
                <a:spLocks noChangeArrowheads="1"/>
              </p:cNvSpPr>
              <p:nvPr/>
            </p:nvSpPr>
            <p:spPr bwMode="auto">
              <a:xfrm>
                <a:off x="3418" y="1891"/>
                <a:ext cx="1912" cy="365"/>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kumimoji="1" lang="zh-CN" altLang="en-US" sz="3200" b="1">
                    <a:latin typeface="Times New Roman" panose="02020603050405020304" pitchFamily="18" charset="0"/>
                  </a:rPr>
                  <a:t>自由度为</a:t>
                </a:r>
                <a:r>
                  <a:rPr kumimoji="1" lang="en-US" altLang="zh-CN" sz="3200" b="1" i="1">
                    <a:latin typeface="Times New Roman" panose="02020603050405020304" pitchFamily="18" charset="0"/>
                  </a:rPr>
                  <a:t>n</a:t>
                </a:r>
                <a:r>
                  <a:rPr kumimoji="1" lang="en-US" altLang="zh-CN" sz="3200" b="1" baseline="-25000">
                    <a:latin typeface="Times New Roman" panose="02020603050405020304" pitchFamily="18" charset="0"/>
                  </a:rPr>
                  <a:t>1</a:t>
                </a:r>
                <a:r>
                  <a:rPr kumimoji="1" lang="en-US" altLang="zh-CN" sz="3200" b="1">
                    <a:latin typeface="Times New Roman" panose="02020603050405020304" pitchFamily="18" charset="0"/>
                  </a:rPr>
                  <a:t>,</a:t>
                </a:r>
                <a:r>
                  <a:rPr kumimoji="1" lang="en-US" altLang="zh-CN" sz="3200" b="1" i="1">
                    <a:latin typeface="Times New Roman" panose="02020603050405020304" pitchFamily="18" charset="0"/>
                  </a:rPr>
                  <a:t>n</a:t>
                </a:r>
                <a:r>
                  <a:rPr kumimoji="1" lang="en-US" altLang="zh-CN" sz="3200" b="1" baseline="-25000">
                    <a:latin typeface="Times New Roman" panose="02020603050405020304" pitchFamily="18" charset="0"/>
                  </a:rPr>
                  <a:t>2</a:t>
                </a:r>
                <a:r>
                  <a:rPr kumimoji="1" lang="zh-CN" altLang="en-US" sz="3200" b="1">
                    <a:latin typeface="Times New Roman" panose="02020603050405020304" pitchFamily="18" charset="0"/>
                  </a:rPr>
                  <a:t>的</a:t>
                </a:r>
              </a:p>
            </p:txBody>
          </p:sp>
        </p:grpSp>
        <p:sp>
          <p:nvSpPr>
            <p:cNvPr id="187401" name="AutoShape 9"/>
            <p:cNvSpPr>
              <a:spLocks noChangeArrowheads="1"/>
            </p:cNvSpPr>
            <p:nvPr/>
          </p:nvSpPr>
          <p:spPr bwMode="auto">
            <a:xfrm rot="-1894750">
              <a:off x="3216" y="2496"/>
              <a:ext cx="336" cy="192"/>
            </a:xfrm>
            <a:prstGeom prst="leftArrow">
              <a:avLst>
                <a:gd name="adj1" fmla="val 50000"/>
                <a:gd name="adj2" fmla="val 43750"/>
              </a:avLst>
            </a:prstGeom>
            <a:solidFill>
              <a:schemeClr val="accent1"/>
            </a:solidFill>
            <a:ln w="9525">
              <a:solidFill>
                <a:schemeClr val="tx1"/>
              </a:solidFill>
              <a:miter lim="800000"/>
            </a:ln>
          </p:spPr>
          <p:txBody>
            <a:bodyPr wrap="none" anchor="ctr"/>
            <a:lstStyle/>
            <a:p>
              <a:endParaRPr lang="zh-CN" altLang="en-US"/>
            </a:p>
          </p:txBody>
        </p:sp>
      </p:grpSp>
      <p:grpSp>
        <p:nvGrpSpPr>
          <p:cNvPr id="187402" name="Group 10"/>
          <p:cNvGrpSpPr/>
          <p:nvPr/>
        </p:nvGrpSpPr>
        <p:grpSpPr bwMode="auto">
          <a:xfrm>
            <a:off x="3132138" y="4221163"/>
            <a:ext cx="893762" cy="461962"/>
            <a:chOff x="2509" y="2116"/>
            <a:chExt cx="563" cy="291"/>
          </a:xfrm>
        </p:grpSpPr>
        <p:graphicFrame>
          <p:nvGraphicFramePr>
            <p:cNvPr id="187403" name="Object 11"/>
            <p:cNvGraphicFramePr>
              <a:graphicFrameLocks noChangeAspect="1"/>
            </p:cNvGraphicFramePr>
            <p:nvPr/>
          </p:nvGraphicFramePr>
          <p:xfrm>
            <a:off x="2832" y="2116"/>
            <a:ext cx="240" cy="220"/>
          </p:xfrm>
          <a:graphic>
            <a:graphicData uri="http://schemas.openxmlformats.org/presentationml/2006/ole">
              <mc:AlternateContent xmlns:mc="http://schemas.openxmlformats.org/markup-compatibility/2006">
                <mc:Choice xmlns:v="urn:schemas-microsoft-com:vml" Requires="v">
                  <p:oleObj spid="_x0000_s231674" name="Equation" r:id="rId8" imgW="157480" imgH="147320" progId="Equation.DSMT4">
                    <p:embed/>
                  </p:oleObj>
                </mc:Choice>
                <mc:Fallback>
                  <p:oleObj name="Equation" r:id="rId8" imgW="157480" imgH="147320" progId="Equation.DSMT4">
                    <p:embed/>
                    <p:pic>
                      <p:nvPicPr>
                        <p:cNvPr id="187403" name="Object 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32" y="2116"/>
                          <a:ext cx="240" cy="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7404" name="AutoShape 12"/>
            <p:cNvSpPr>
              <a:spLocks noChangeArrowheads="1"/>
            </p:cNvSpPr>
            <p:nvPr/>
          </p:nvSpPr>
          <p:spPr bwMode="auto">
            <a:xfrm rot="-1661596">
              <a:off x="2509" y="2352"/>
              <a:ext cx="362" cy="55"/>
            </a:xfrm>
            <a:prstGeom prst="leftArrow">
              <a:avLst>
                <a:gd name="adj1" fmla="val 50000"/>
                <a:gd name="adj2" fmla="val 164545"/>
              </a:avLst>
            </a:prstGeom>
            <a:solidFill>
              <a:srgbClr val="FF5050"/>
            </a:solidFill>
            <a:ln w="9525">
              <a:solidFill>
                <a:srgbClr val="FF505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187405" name="Group 13"/>
          <p:cNvGrpSpPr/>
          <p:nvPr/>
        </p:nvGrpSpPr>
        <p:grpSpPr bwMode="auto">
          <a:xfrm>
            <a:off x="5291138" y="4097338"/>
            <a:ext cx="3175000" cy="1636712"/>
            <a:chOff x="3424" y="1900"/>
            <a:chExt cx="2000" cy="1031"/>
          </a:xfrm>
        </p:grpSpPr>
        <p:graphicFrame>
          <p:nvGraphicFramePr>
            <p:cNvPr id="187406" name="Object 14"/>
            <p:cNvGraphicFramePr>
              <a:graphicFrameLocks noChangeAspect="1"/>
            </p:cNvGraphicFramePr>
            <p:nvPr/>
          </p:nvGraphicFramePr>
          <p:xfrm>
            <a:off x="3855" y="1900"/>
            <a:ext cx="1248" cy="272"/>
          </p:xfrm>
          <a:graphic>
            <a:graphicData uri="http://schemas.openxmlformats.org/presentationml/2006/ole">
              <mc:AlternateContent xmlns:mc="http://schemas.openxmlformats.org/markup-compatibility/2006">
                <mc:Choice xmlns:v="urn:schemas-microsoft-com:vml" Requires="v">
                  <p:oleObj spid="_x0000_s231675" name="Equation" r:id="rId10" imgW="2045335" imgH="442595" progId="Equation.DSMT4">
                    <p:embed/>
                  </p:oleObj>
                </mc:Choice>
                <mc:Fallback>
                  <p:oleObj name="Equation" r:id="rId10" imgW="2045335" imgH="442595" progId="Equation.DSMT4">
                    <p:embed/>
                    <p:pic>
                      <p:nvPicPr>
                        <p:cNvPr id="187406" name="Object 1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855" y="1900"/>
                          <a:ext cx="1248" cy="272"/>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7407" name="Object 15"/>
            <p:cNvGraphicFramePr>
              <a:graphicFrameLocks noChangeAspect="1"/>
            </p:cNvGraphicFramePr>
            <p:nvPr/>
          </p:nvGraphicFramePr>
          <p:xfrm>
            <a:off x="4301" y="2299"/>
            <a:ext cx="152" cy="248"/>
          </p:xfrm>
          <a:graphic>
            <a:graphicData uri="http://schemas.openxmlformats.org/presentationml/2006/ole">
              <mc:AlternateContent xmlns:mc="http://schemas.openxmlformats.org/markup-compatibility/2006">
                <mc:Choice xmlns:v="urn:schemas-microsoft-com:vml" Requires="v">
                  <p:oleObj spid="_x0000_s231676" name="Equation" r:id="rId12" imgW="241300" imgH="393700" progId="Equation.DSMT4">
                    <p:embed/>
                  </p:oleObj>
                </mc:Choice>
                <mc:Fallback>
                  <p:oleObj name="Equation" r:id="rId12" imgW="241300" imgH="393700" progId="Equation.DSMT4">
                    <p:embed/>
                    <p:pic>
                      <p:nvPicPr>
                        <p:cNvPr id="187407" name="Object 1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301" y="2299"/>
                          <a:ext cx="152" cy="2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7408" name="Object 16"/>
            <p:cNvGraphicFramePr>
              <a:graphicFrameLocks noChangeAspect="1"/>
            </p:cNvGraphicFramePr>
            <p:nvPr/>
          </p:nvGraphicFramePr>
          <p:xfrm>
            <a:off x="3424" y="2659"/>
            <a:ext cx="2000" cy="272"/>
          </p:xfrm>
          <a:graphic>
            <a:graphicData uri="http://schemas.openxmlformats.org/presentationml/2006/ole">
              <mc:AlternateContent xmlns:mc="http://schemas.openxmlformats.org/markup-compatibility/2006">
                <mc:Choice xmlns:v="urn:schemas-microsoft-com:vml" Requires="v">
                  <p:oleObj spid="_x0000_s231677" name="Equation" r:id="rId14" imgW="3274060" imgH="442595" progId="Equation.DSMT4">
                    <p:embed/>
                  </p:oleObj>
                </mc:Choice>
                <mc:Fallback>
                  <p:oleObj name="Equation" r:id="rId14" imgW="3274060" imgH="442595" progId="Equation.DSMT4">
                    <p:embed/>
                    <p:pic>
                      <p:nvPicPr>
                        <p:cNvPr id="187408" name="Object 16"/>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424" y="2659"/>
                          <a:ext cx="2000" cy="272"/>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Tree>
    <p:extLst>
      <p:ext uri="{BB962C8B-B14F-4D97-AF65-F5344CB8AC3E}">
        <p14:creationId xmlns:p14="http://schemas.microsoft.com/office/powerpoint/2010/main" val="2452729276"/>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ChangeArrowheads="1"/>
          </p:cNvSpPr>
          <p:nvPr/>
        </p:nvSpPr>
        <p:spPr bwMode="auto">
          <a:xfrm>
            <a:off x="609600" y="417513"/>
            <a:ext cx="7666038" cy="67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eaLnBrk="0" hangingPunct="0">
              <a:lnSpc>
                <a:spcPct val="120000"/>
              </a:lnSpc>
            </a:pPr>
            <a:r>
              <a:rPr kumimoji="1" lang="zh-CN" altLang="en-US" sz="3200" b="1">
                <a:solidFill>
                  <a:schemeClr val="hlink"/>
                </a:solidFill>
                <a:latin typeface="Times New Roman" panose="02020603050405020304" pitchFamily="18" charset="0"/>
              </a:rPr>
              <a:t>求置信区间的一般步骤</a:t>
            </a:r>
            <a:r>
              <a:rPr kumimoji="1" lang="en-US" altLang="zh-CN" sz="3200" b="1">
                <a:solidFill>
                  <a:schemeClr val="hlink"/>
                </a:solidFill>
                <a:latin typeface="Times New Roman" panose="02020603050405020304" pitchFamily="18" charset="0"/>
              </a:rPr>
              <a:t>:</a:t>
            </a:r>
            <a:endParaRPr kumimoji="1" lang="en-US" altLang="zh-CN" sz="3200">
              <a:solidFill>
                <a:schemeClr val="hlink"/>
              </a:solidFill>
              <a:latin typeface="Times New Roman" panose="02020603050405020304" pitchFamily="18" charset="0"/>
            </a:endParaRPr>
          </a:p>
        </p:txBody>
      </p:sp>
      <p:sp>
        <p:nvSpPr>
          <p:cNvPr id="192526" name="Text Box 14"/>
          <p:cNvSpPr txBox="1">
            <a:spLocks noChangeArrowheads="1"/>
          </p:cNvSpPr>
          <p:nvPr/>
        </p:nvSpPr>
        <p:spPr bwMode="auto">
          <a:xfrm>
            <a:off x="342900" y="1093788"/>
            <a:ext cx="8382000" cy="5620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marL="514350" indent="-514350">
              <a:lnSpc>
                <a:spcPct val="120000"/>
              </a:lnSpc>
              <a:spcBef>
                <a:spcPct val="5000"/>
              </a:spcBef>
              <a:buAutoNum type="arabicParenBoth"/>
            </a:pPr>
            <a:r>
              <a:rPr kumimoji="1" lang="zh-CN" altLang="en-US" sz="2800" b="1" dirty="0" smtClean="0">
                <a:latin typeface="Times New Roman" panose="02020603050405020304" pitchFamily="18" charset="0"/>
              </a:rPr>
              <a:t>寻求</a:t>
            </a:r>
            <a:r>
              <a:rPr kumimoji="1" lang="zh-CN" altLang="en-US" dirty="0"/>
              <a:t>枢轴量</a:t>
            </a:r>
            <a:r>
              <a:rPr kumimoji="1" lang="en-US" altLang="zh-CN" sz="2800" b="1" dirty="0" smtClean="0">
                <a:latin typeface="Times New Roman" panose="02020603050405020304" pitchFamily="18" charset="0"/>
              </a:rPr>
              <a:t>: </a:t>
            </a:r>
            <a:r>
              <a:rPr kumimoji="1" lang="en-US" altLang="zh-CN" sz="2800" b="1" i="1" dirty="0">
                <a:latin typeface="Times New Roman" panose="02020603050405020304" pitchFamily="18" charset="0"/>
              </a:rPr>
              <a:t>W</a:t>
            </a:r>
            <a:r>
              <a:rPr kumimoji="1" lang="en-US" altLang="zh-CN" sz="2800" b="1" dirty="0">
                <a:latin typeface="Times New Roman" panose="02020603050405020304" pitchFamily="18" charset="0"/>
              </a:rPr>
              <a:t>=</a:t>
            </a:r>
            <a:r>
              <a:rPr kumimoji="1" lang="en-US" altLang="zh-CN" sz="2800" b="1" i="1" dirty="0">
                <a:latin typeface="Times New Roman" panose="02020603050405020304" pitchFamily="18" charset="0"/>
              </a:rPr>
              <a:t>W</a:t>
            </a:r>
            <a:r>
              <a:rPr kumimoji="1" lang="en-US" altLang="zh-CN" sz="2800" b="1" dirty="0">
                <a:latin typeface="Times New Roman" panose="02020603050405020304" pitchFamily="18" charset="0"/>
              </a:rPr>
              <a:t>(</a:t>
            </a:r>
            <a:r>
              <a:rPr kumimoji="1" lang="en-US" altLang="zh-CN" sz="2800" b="1" i="1" dirty="0">
                <a:latin typeface="Times New Roman" panose="02020603050405020304" pitchFamily="18" charset="0"/>
                <a:sym typeface="Symbol" panose="05050102010706020507" pitchFamily="18" charset="2"/>
              </a:rPr>
              <a:t>X</a:t>
            </a:r>
            <a:r>
              <a:rPr kumimoji="1" lang="en-US" altLang="zh-CN" sz="2800" b="1" baseline="-25000" dirty="0">
                <a:latin typeface="Times New Roman" panose="02020603050405020304" pitchFamily="18" charset="0"/>
                <a:sym typeface="Symbol" panose="05050102010706020507" pitchFamily="18" charset="2"/>
              </a:rPr>
              <a:t>1</a:t>
            </a:r>
            <a:r>
              <a:rPr kumimoji="1" lang="en-US" altLang="zh-CN" sz="2800" b="1" dirty="0">
                <a:latin typeface="Times New Roman" panose="02020603050405020304" pitchFamily="18" charset="0"/>
                <a:sym typeface="Symbol" panose="05050102010706020507" pitchFamily="18" charset="2"/>
              </a:rPr>
              <a:t>,</a:t>
            </a:r>
            <a:r>
              <a:rPr kumimoji="1" lang="en-US" altLang="zh-CN" sz="2800" b="1" i="1" dirty="0">
                <a:latin typeface="Times New Roman" panose="02020603050405020304" pitchFamily="18" charset="0"/>
                <a:sym typeface="Symbol" panose="05050102010706020507" pitchFamily="18" charset="2"/>
              </a:rPr>
              <a:t>X</a:t>
            </a:r>
            <a:r>
              <a:rPr kumimoji="1" lang="en-US" altLang="zh-CN" sz="2800" b="1" baseline="-25000" dirty="0">
                <a:latin typeface="Times New Roman" panose="02020603050405020304" pitchFamily="18" charset="0"/>
                <a:sym typeface="Symbol" panose="05050102010706020507" pitchFamily="18" charset="2"/>
              </a:rPr>
              <a:t>2</a:t>
            </a:r>
            <a:r>
              <a:rPr kumimoji="1" lang="en-US" altLang="zh-CN" sz="2800" b="1" dirty="0">
                <a:latin typeface="Times New Roman" panose="02020603050405020304" pitchFamily="18" charset="0"/>
                <a:sym typeface="Symbol" panose="05050102010706020507" pitchFamily="18" charset="2"/>
              </a:rPr>
              <a:t>,...,</a:t>
            </a:r>
            <a:r>
              <a:rPr kumimoji="1" lang="en-US" altLang="zh-CN" sz="2800" b="1" i="1" dirty="0" err="1">
                <a:latin typeface="Times New Roman" panose="02020603050405020304" pitchFamily="18" charset="0"/>
                <a:sym typeface="Symbol" panose="05050102010706020507" pitchFamily="18" charset="2"/>
              </a:rPr>
              <a:t>X</a:t>
            </a:r>
            <a:r>
              <a:rPr kumimoji="1" lang="en-US" altLang="zh-CN" sz="2800" b="1" i="1" baseline="-25000" dirty="0" err="1">
                <a:latin typeface="Times New Roman" panose="02020603050405020304" pitchFamily="18" charset="0"/>
                <a:sym typeface="Symbol" panose="05050102010706020507" pitchFamily="18" charset="2"/>
              </a:rPr>
              <a:t>n</a:t>
            </a:r>
            <a:r>
              <a:rPr kumimoji="1" lang="en-US" altLang="zh-CN" sz="2800" b="1" dirty="0" err="1">
                <a:latin typeface="Times New Roman" panose="02020603050405020304" pitchFamily="18" charset="0"/>
              </a:rPr>
              <a:t>;</a:t>
            </a:r>
            <a:r>
              <a:rPr kumimoji="1" lang="en-US" altLang="zh-CN" sz="2800" b="1" i="1" dirty="0" err="1">
                <a:latin typeface="Symbol" panose="05050102010706020507" pitchFamily="18" charset="2"/>
              </a:rPr>
              <a:t>q</a:t>
            </a:r>
            <a:r>
              <a:rPr kumimoji="1" lang="en-US" altLang="zh-CN" sz="2800" b="1" i="1" dirty="0">
                <a:latin typeface="Symbol" panose="05050102010706020507" pitchFamily="18" charset="2"/>
              </a:rPr>
              <a:t> </a:t>
            </a:r>
            <a:r>
              <a:rPr kumimoji="1" lang="en-US" altLang="zh-CN" sz="2800" b="1" dirty="0" smtClean="0">
                <a:latin typeface="Times New Roman" panose="02020603050405020304" pitchFamily="18" charset="0"/>
              </a:rPr>
              <a:t>),  </a:t>
            </a:r>
          </a:p>
        </p:txBody>
      </p:sp>
      <mc:AlternateContent xmlns:mc="http://schemas.openxmlformats.org/markup-compatibility/2006">
        <mc:Choice xmlns:a14="http://schemas.microsoft.com/office/drawing/2010/main" Requires="a14">
          <p:sp>
            <p:nvSpPr>
              <p:cNvPr id="7" name="Text Box 14"/>
              <p:cNvSpPr txBox="1">
                <a:spLocks noChangeArrowheads="1"/>
              </p:cNvSpPr>
              <p:nvPr/>
            </p:nvSpPr>
            <p:spPr bwMode="auto">
              <a:xfrm>
                <a:off x="533400" y="1783510"/>
                <a:ext cx="8382000" cy="3530263"/>
              </a:xfrm>
              <a:prstGeom prst="rect">
                <a:avLst/>
              </a:prstGeom>
              <a:noFill/>
              <a:ln>
                <a:noFill/>
              </a:ln>
              <a:effectLst/>
              <a:extLst>
                <a:ext uri="{909E8E84-426E-40DD-AFC4-6F175D3DCCD1}">
                  <a14:hiddenFill>
                    <a:solidFill>
                      <a:schemeClr val="accent1"/>
                    </a:solidFill>
                  </a14:hiddenFill>
                </a:ext>
                <a:ext uri="{91240B29-F687-4F45-9708-019B960494DF}">
                  <a14:hiddenLine w="38100">
                    <a:solidFill>
                      <a:schemeClr val="accent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lIns="90000" tIns="46800" rIns="90000" bIns="46800">
                <a:spAutoFit/>
              </a:bodyPr>
              <a:lstStyle/>
              <a:p>
                <a:pPr>
                  <a:lnSpc>
                    <a:spcPct val="120000"/>
                  </a:lnSpc>
                  <a:spcBef>
                    <a:spcPct val="5000"/>
                  </a:spcBef>
                </a:pPr>
                <a:r>
                  <a:rPr kumimoji="1" lang="zh-CN" altLang="en-US" sz="2800" b="1" dirty="0" smtClean="0">
                    <a:latin typeface="Times New Roman" panose="02020603050405020304" pitchFamily="18" charset="0"/>
                  </a:rPr>
                  <a:t>单正态总体：对</a:t>
                </a:r>
                <a14:m>
                  <m:oMath xmlns:m="http://schemas.openxmlformats.org/officeDocument/2006/math">
                    <m:r>
                      <a:rPr kumimoji="1" lang="zh-CN" altLang="en-US" sz="2800" b="1" i="1" smtClean="0">
                        <a:latin typeface="Cambria Math" panose="02040503050406030204" pitchFamily="18" charset="0"/>
                      </a:rPr>
                      <m:t>𝝁</m:t>
                    </m:r>
                    <m:r>
                      <a:rPr kumimoji="1" lang="zh-CN" altLang="en-US" i="1">
                        <a:latin typeface="Cambria Math" panose="02040503050406030204" pitchFamily="18" charset="0"/>
                      </a:rPr>
                      <m:t>：</m:t>
                    </m:r>
                    <m:r>
                      <a:rPr kumimoji="1" lang="en-US" altLang="zh-CN" b="1" i="1" smtClean="0">
                        <a:latin typeface="Cambria Math" panose="02040503050406030204" pitchFamily="18" charset="0"/>
                      </a:rPr>
                      <m:t>𝑾</m:t>
                    </m:r>
                    <m:r>
                      <a:rPr kumimoji="1" lang="en-US" altLang="zh-CN" b="1" i="1" smtClean="0">
                        <a:latin typeface="Cambria Math" panose="02040503050406030204" pitchFamily="18" charset="0"/>
                      </a:rPr>
                      <m:t>=</m:t>
                    </m:r>
                    <m:f>
                      <m:fPr>
                        <m:ctrlPr>
                          <a:rPr kumimoji="1" lang="en-US" altLang="zh-CN" b="1" i="1" smtClean="0">
                            <a:latin typeface="Cambria Math" panose="02040503050406030204" pitchFamily="18" charset="0"/>
                          </a:rPr>
                        </m:ctrlPr>
                      </m:fPr>
                      <m:num>
                        <m:acc>
                          <m:accPr>
                            <m:chr m:val="̅"/>
                            <m:ctrlPr>
                              <a:rPr kumimoji="1" lang="en-US" altLang="zh-CN" sz="2800" b="1" i="1" smtClean="0">
                                <a:latin typeface="Cambria Math" panose="02040503050406030204" pitchFamily="18" charset="0"/>
                              </a:rPr>
                            </m:ctrlPr>
                          </m:accPr>
                          <m:e>
                            <m:r>
                              <a:rPr kumimoji="1" lang="en-US" altLang="zh-CN" i="1">
                                <a:latin typeface="Cambria Math" panose="02040503050406030204" pitchFamily="18" charset="0"/>
                              </a:rPr>
                              <m:t>𝑿</m:t>
                            </m:r>
                          </m:e>
                        </m:acc>
                        <m:r>
                          <a:rPr kumimoji="1" lang="en-US" altLang="zh-CN" sz="2800" b="1" i="1" smtClean="0">
                            <a:latin typeface="Cambria Math" panose="02040503050406030204" pitchFamily="18" charset="0"/>
                          </a:rPr>
                          <m:t>−</m:t>
                        </m:r>
                        <m:r>
                          <a:rPr kumimoji="1" lang="zh-CN" altLang="en-US" i="1">
                            <a:latin typeface="Cambria Math" panose="02040503050406030204" pitchFamily="18" charset="0"/>
                          </a:rPr>
                          <m:t>𝝁</m:t>
                        </m:r>
                      </m:num>
                      <m:den>
                        <m:r>
                          <a:rPr kumimoji="1" lang="zh-CN" altLang="en-US" b="1" i="1" smtClean="0">
                            <a:latin typeface="Cambria Math" panose="02040503050406030204" pitchFamily="18" charset="0"/>
                          </a:rPr>
                          <m:t>𝝈</m:t>
                        </m:r>
                        <m:r>
                          <a:rPr kumimoji="1" lang="en-US" altLang="zh-CN" b="1" i="1" smtClean="0">
                            <a:latin typeface="Cambria Math" panose="02040503050406030204" pitchFamily="18" charset="0"/>
                          </a:rPr>
                          <m:t>/</m:t>
                        </m:r>
                        <m:rad>
                          <m:radPr>
                            <m:degHide m:val="on"/>
                            <m:ctrlPr>
                              <a:rPr kumimoji="1" lang="en-US" altLang="zh-CN" b="1" i="1" smtClean="0">
                                <a:latin typeface="Cambria Math" panose="02040503050406030204" pitchFamily="18" charset="0"/>
                              </a:rPr>
                            </m:ctrlPr>
                          </m:radPr>
                          <m:deg/>
                          <m:e>
                            <m:r>
                              <a:rPr kumimoji="1" lang="en-US" altLang="zh-CN" b="1" i="1" smtClean="0">
                                <a:latin typeface="Cambria Math" panose="02040503050406030204" pitchFamily="18" charset="0"/>
                              </a:rPr>
                              <m:t>𝒏</m:t>
                            </m:r>
                          </m:e>
                        </m:rad>
                      </m:den>
                    </m:f>
                    <m:r>
                      <a:rPr kumimoji="1" lang="en-US" altLang="zh-CN" b="1" i="1" smtClean="0">
                        <a:latin typeface="Cambria Math" panose="02040503050406030204" pitchFamily="18" charset="0"/>
                        <a:ea typeface="Cambria Math" panose="02040503050406030204" pitchFamily="18" charset="0"/>
                      </a:rPr>
                      <m:t>~</m:t>
                    </m:r>
                    <m:r>
                      <a:rPr kumimoji="1" lang="en-US" altLang="zh-CN" b="1" i="1" smtClean="0">
                        <a:latin typeface="Cambria Math" panose="02040503050406030204" pitchFamily="18" charset="0"/>
                        <a:ea typeface="Cambria Math" panose="02040503050406030204" pitchFamily="18" charset="0"/>
                      </a:rPr>
                      <m:t>𝑵</m:t>
                    </m:r>
                    <m:d>
                      <m:dPr>
                        <m:ctrlPr>
                          <a:rPr kumimoji="1" lang="en-US" altLang="zh-CN" b="1" i="1" smtClean="0">
                            <a:latin typeface="Cambria Math" panose="02040503050406030204" pitchFamily="18" charset="0"/>
                            <a:ea typeface="Cambria Math" panose="02040503050406030204" pitchFamily="18" charset="0"/>
                          </a:rPr>
                        </m:ctrlPr>
                      </m:dPr>
                      <m:e>
                        <m:r>
                          <a:rPr kumimoji="1" lang="en-US" altLang="zh-CN" b="1" i="1" smtClean="0">
                            <a:latin typeface="Cambria Math" panose="02040503050406030204" pitchFamily="18" charset="0"/>
                            <a:ea typeface="Cambria Math" panose="02040503050406030204" pitchFamily="18" charset="0"/>
                          </a:rPr>
                          <m:t>𝟎</m:t>
                        </m:r>
                        <m:r>
                          <a:rPr kumimoji="1" lang="en-US" altLang="zh-CN" b="1" i="1" smtClean="0">
                            <a:latin typeface="Cambria Math" panose="02040503050406030204" pitchFamily="18" charset="0"/>
                            <a:ea typeface="Cambria Math" panose="02040503050406030204" pitchFamily="18" charset="0"/>
                          </a:rPr>
                          <m:t>,</m:t>
                        </m:r>
                        <m:r>
                          <a:rPr kumimoji="1" lang="en-US" altLang="zh-CN" b="1" i="1" smtClean="0">
                            <a:latin typeface="Cambria Math" panose="02040503050406030204" pitchFamily="18" charset="0"/>
                            <a:ea typeface="Cambria Math" panose="02040503050406030204" pitchFamily="18" charset="0"/>
                          </a:rPr>
                          <m:t>𝟏</m:t>
                        </m:r>
                      </m:e>
                    </m:d>
                    <m:r>
                      <a:rPr kumimoji="1" lang="en-US" altLang="zh-CN" b="1" i="1" smtClean="0">
                        <a:latin typeface="Cambria Math" panose="02040503050406030204" pitchFamily="18" charset="0"/>
                        <a:ea typeface="Cambria Math" panose="02040503050406030204" pitchFamily="18" charset="0"/>
                      </a:rPr>
                      <m:t>,</m:t>
                    </m:r>
                  </m:oMath>
                </a14:m>
                <a:r>
                  <a:rPr kumimoji="1" lang="en-US" altLang="zh-CN" sz="2800" b="1" dirty="0" smtClean="0">
                    <a:latin typeface="Times New Roman" panose="02020603050405020304" pitchFamily="18" charset="0"/>
                  </a:rPr>
                  <a:t>(</a:t>
                </a:r>
                <a14:m>
                  <m:oMath xmlns:m="http://schemas.openxmlformats.org/officeDocument/2006/math">
                    <m:r>
                      <a:rPr kumimoji="1" lang="zh-CN" altLang="en-US" i="1" smtClean="0">
                        <a:solidFill>
                          <a:srgbClr val="FF0000"/>
                        </a:solidFill>
                        <a:latin typeface="Cambria Math" panose="02040503050406030204" pitchFamily="18" charset="0"/>
                      </a:rPr>
                      <m:t>𝝈</m:t>
                    </m:r>
                    <m:r>
                      <a:rPr kumimoji="1" lang="zh-CN" altLang="en-US" i="1" smtClean="0">
                        <a:solidFill>
                          <a:srgbClr val="FF0000"/>
                        </a:solidFill>
                        <a:latin typeface="Cambria Math" panose="02040503050406030204" pitchFamily="18" charset="0"/>
                      </a:rPr>
                      <m:t>已知</m:t>
                    </m:r>
                  </m:oMath>
                </a14:m>
                <a:r>
                  <a:rPr kumimoji="1" lang="en-US" altLang="zh-CN" sz="2800" b="1" dirty="0" smtClean="0">
                    <a:latin typeface="Times New Roman" panose="02020603050405020304" pitchFamily="18" charset="0"/>
                  </a:rPr>
                  <a:t>)</a:t>
                </a:r>
                <a:r>
                  <a:rPr kumimoji="1" lang="zh-CN" altLang="en-US" sz="2800" b="1" dirty="0" smtClean="0">
                    <a:latin typeface="Times New Roman" panose="02020603050405020304" pitchFamily="18" charset="0"/>
                  </a:rPr>
                  <a:t>或</a:t>
                </a:r>
                <a:endParaRPr kumimoji="1" lang="en-US" altLang="zh-CN" sz="2800" b="1" dirty="0" smtClean="0">
                  <a:latin typeface="Times New Roman" panose="02020603050405020304" pitchFamily="18" charset="0"/>
                </a:endParaRPr>
              </a:p>
              <a:p>
                <a:pPr>
                  <a:lnSpc>
                    <a:spcPct val="120000"/>
                  </a:lnSpc>
                  <a:spcBef>
                    <a:spcPct val="5000"/>
                  </a:spcBef>
                </a:pPr>
                <a14:m>
                  <m:oMath xmlns:m="http://schemas.openxmlformats.org/officeDocument/2006/math">
                    <m:r>
                      <a:rPr kumimoji="1" lang="en-US" altLang="zh-CN" i="1">
                        <a:latin typeface="Cambria Math" panose="02040503050406030204" pitchFamily="18" charset="0"/>
                      </a:rPr>
                      <m:t>𝑾</m:t>
                    </m:r>
                    <m:r>
                      <a:rPr kumimoji="1" lang="en-US" altLang="zh-CN" i="1">
                        <a:latin typeface="Cambria Math" panose="02040503050406030204" pitchFamily="18" charset="0"/>
                      </a:rPr>
                      <m:t>=</m:t>
                    </m:r>
                    <m:f>
                      <m:fPr>
                        <m:ctrlPr>
                          <a:rPr kumimoji="1" lang="en-US" altLang="zh-CN" i="1">
                            <a:latin typeface="Cambria Math" panose="02040503050406030204" pitchFamily="18" charset="0"/>
                          </a:rPr>
                        </m:ctrlPr>
                      </m:fPr>
                      <m:num>
                        <m:acc>
                          <m:accPr>
                            <m:chr m:val="̅"/>
                            <m:ctrlPr>
                              <a:rPr kumimoji="1" lang="en-US" altLang="zh-CN" i="1">
                                <a:latin typeface="Cambria Math" panose="02040503050406030204" pitchFamily="18" charset="0"/>
                              </a:rPr>
                            </m:ctrlPr>
                          </m:accPr>
                          <m:e>
                            <m:r>
                              <a:rPr kumimoji="1" lang="en-US" altLang="zh-CN" i="1">
                                <a:latin typeface="Cambria Math" panose="02040503050406030204" pitchFamily="18" charset="0"/>
                              </a:rPr>
                              <m:t>𝑿</m:t>
                            </m:r>
                          </m:e>
                        </m:acc>
                        <m:r>
                          <a:rPr kumimoji="1" lang="en-US" altLang="zh-CN" i="1">
                            <a:latin typeface="Cambria Math" panose="02040503050406030204" pitchFamily="18" charset="0"/>
                          </a:rPr>
                          <m:t>−</m:t>
                        </m:r>
                        <m:r>
                          <a:rPr kumimoji="1" lang="zh-CN" altLang="en-US" i="1">
                            <a:latin typeface="Cambria Math" panose="02040503050406030204" pitchFamily="18" charset="0"/>
                          </a:rPr>
                          <m:t>𝝁</m:t>
                        </m:r>
                      </m:num>
                      <m:den>
                        <m:r>
                          <m:rPr>
                            <m:sty m:val="p"/>
                          </m:rPr>
                          <a:rPr kumimoji="1" lang="en-US" altLang="zh-CN" i="1">
                            <a:latin typeface="Cambria Math" panose="02040503050406030204" pitchFamily="18" charset="0"/>
                          </a:rPr>
                          <m:t>S</m:t>
                        </m:r>
                        <m:r>
                          <a:rPr kumimoji="1" lang="en-US" altLang="zh-CN" i="1">
                            <a:latin typeface="Cambria Math" panose="02040503050406030204" pitchFamily="18" charset="0"/>
                          </a:rPr>
                          <m:t>/</m:t>
                        </m:r>
                        <m:rad>
                          <m:radPr>
                            <m:degHide m:val="on"/>
                            <m:ctrlPr>
                              <a:rPr kumimoji="1" lang="en-US" altLang="zh-CN" i="1">
                                <a:latin typeface="Cambria Math" panose="02040503050406030204" pitchFamily="18" charset="0"/>
                              </a:rPr>
                            </m:ctrlPr>
                          </m:radPr>
                          <m:deg/>
                          <m:e>
                            <m:r>
                              <a:rPr kumimoji="1" lang="en-US" altLang="zh-CN" i="1">
                                <a:latin typeface="Cambria Math" panose="02040503050406030204" pitchFamily="18" charset="0"/>
                              </a:rPr>
                              <m:t>𝒏</m:t>
                            </m:r>
                          </m:e>
                        </m:rad>
                      </m:den>
                    </m:f>
                    <m:r>
                      <a:rPr kumimoji="1" lang="en-US" altLang="zh-CN" i="1">
                        <a:latin typeface="Cambria Math" panose="02040503050406030204" pitchFamily="18" charset="0"/>
                        <a:ea typeface="Cambria Math" panose="02040503050406030204" pitchFamily="18" charset="0"/>
                      </a:rPr>
                      <m:t>~</m:t>
                    </m:r>
                    <m:r>
                      <a:rPr kumimoji="1" lang="en-US" altLang="zh-CN" i="1">
                        <a:latin typeface="Cambria Math" panose="02040503050406030204" pitchFamily="18" charset="0"/>
                        <a:ea typeface="Cambria Math" panose="02040503050406030204" pitchFamily="18" charset="0"/>
                      </a:rPr>
                      <m:t>𝒕</m:t>
                    </m:r>
                    <m:r>
                      <a:rPr kumimoji="1" lang="en-US" altLang="zh-CN" i="1">
                        <a:latin typeface="Cambria Math" panose="02040503050406030204" pitchFamily="18" charset="0"/>
                        <a:ea typeface="Cambria Math" panose="02040503050406030204" pitchFamily="18" charset="0"/>
                      </a:rPr>
                      <m:t>(</m:t>
                    </m:r>
                    <m:r>
                      <a:rPr kumimoji="1" lang="en-US" altLang="zh-CN" i="1">
                        <a:latin typeface="Cambria Math" panose="02040503050406030204" pitchFamily="18" charset="0"/>
                        <a:ea typeface="Cambria Math" panose="02040503050406030204" pitchFamily="18" charset="0"/>
                      </a:rPr>
                      <m:t>𝒏</m:t>
                    </m:r>
                    <m:r>
                      <a:rPr kumimoji="1" lang="en-US" altLang="zh-CN" i="1">
                        <a:latin typeface="Cambria Math" panose="02040503050406030204" pitchFamily="18" charset="0"/>
                        <a:ea typeface="Cambria Math" panose="02040503050406030204" pitchFamily="18" charset="0"/>
                      </a:rPr>
                      <m:t>−</m:t>
                    </m:r>
                    <m:r>
                      <a:rPr kumimoji="1" lang="en-US" altLang="zh-CN" i="1">
                        <a:latin typeface="Cambria Math" panose="02040503050406030204" pitchFamily="18" charset="0"/>
                        <a:ea typeface="Cambria Math" panose="02040503050406030204" pitchFamily="18" charset="0"/>
                      </a:rPr>
                      <m:t>𝟏</m:t>
                    </m:r>
                    <m:r>
                      <a:rPr kumimoji="1" lang="en-US" altLang="zh-CN" i="1">
                        <a:latin typeface="Cambria Math" panose="02040503050406030204" pitchFamily="18" charset="0"/>
                        <a:ea typeface="Cambria Math" panose="02040503050406030204" pitchFamily="18" charset="0"/>
                      </a:rPr>
                      <m:t>),</m:t>
                    </m:r>
                  </m:oMath>
                </a14:m>
                <a:r>
                  <a:rPr kumimoji="1" lang="en-US" altLang="zh-CN" dirty="0"/>
                  <a:t>(</a:t>
                </a:r>
                <a14:m>
                  <m:oMath xmlns:m="http://schemas.openxmlformats.org/officeDocument/2006/math">
                    <m:r>
                      <a:rPr kumimoji="1" lang="zh-CN" altLang="en-US" i="1">
                        <a:solidFill>
                          <a:srgbClr val="FF0000"/>
                        </a:solidFill>
                        <a:latin typeface="Cambria Math" panose="02040503050406030204" pitchFamily="18" charset="0"/>
                      </a:rPr>
                      <m:t>𝝈</m:t>
                    </m:r>
                    <m:r>
                      <a:rPr kumimoji="1" lang="zh-CN" altLang="en-US" i="1">
                        <a:solidFill>
                          <a:srgbClr val="FF0000"/>
                        </a:solidFill>
                        <a:latin typeface="Cambria Math" panose="02040503050406030204" pitchFamily="18" charset="0"/>
                      </a:rPr>
                      <m:t>未知</m:t>
                    </m:r>
                  </m:oMath>
                </a14:m>
                <a:r>
                  <a:rPr kumimoji="1" lang="en-US" altLang="zh-CN" dirty="0"/>
                  <a:t>)</a:t>
                </a:r>
              </a:p>
              <a:p>
                <a:pPr>
                  <a:lnSpc>
                    <a:spcPct val="120000"/>
                  </a:lnSpc>
                  <a:spcBef>
                    <a:spcPct val="5000"/>
                  </a:spcBef>
                </a:pPr>
                <a:r>
                  <a:rPr kumimoji="1" lang="zh-CN" altLang="en-US" dirty="0" smtClean="0"/>
                  <a:t>对</a:t>
                </a:r>
                <a14:m>
                  <m:oMath xmlns:m="http://schemas.openxmlformats.org/officeDocument/2006/math">
                    <m:r>
                      <a:rPr kumimoji="1" lang="zh-CN" altLang="en-US" i="1">
                        <a:latin typeface="Cambria Math" panose="02040503050406030204" pitchFamily="18" charset="0"/>
                      </a:rPr>
                      <m:t>𝝈</m:t>
                    </m:r>
                    <m:r>
                      <a:rPr kumimoji="1" lang="zh-CN" altLang="en-US" i="1">
                        <a:latin typeface="Cambria Math" panose="02040503050406030204" pitchFamily="18" charset="0"/>
                      </a:rPr>
                      <m:t>：</m:t>
                    </m:r>
                    <m:r>
                      <a:rPr kumimoji="1" lang="en-US" altLang="zh-CN" i="1">
                        <a:latin typeface="Cambria Math" panose="02040503050406030204" pitchFamily="18" charset="0"/>
                      </a:rPr>
                      <m:t>𝑾</m:t>
                    </m:r>
                    <m:r>
                      <a:rPr kumimoji="1" lang="en-US" altLang="zh-CN" i="1">
                        <a:latin typeface="Cambria Math" panose="02040503050406030204" pitchFamily="18" charset="0"/>
                      </a:rPr>
                      <m:t>=</m:t>
                    </m:r>
                    <m:f>
                      <m:fPr>
                        <m:ctrlPr>
                          <a:rPr kumimoji="1" lang="en-US" altLang="zh-CN" i="1">
                            <a:latin typeface="Cambria Math" panose="02040503050406030204" pitchFamily="18" charset="0"/>
                          </a:rPr>
                        </m:ctrlPr>
                      </m:fPr>
                      <m:num>
                        <m:d>
                          <m:dPr>
                            <m:ctrlPr>
                              <a:rPr kumimoji="1" lang="en-US" altLang="zh-CN" i="1">
                                <a:latin typeface="Cambria Math" panose="02040503050406030204" pitchFamily="18" charset="0"/>
                              </a:rPr>
                            </m:ctrlPr>
                          </m:dPr>
                          <m:e>
                            <m:r>
                              <a:rPr kumimoji="1" lang="en-US" altLang="zh-CN" i="1">
                                <a:latin typeface="Cambria Math" panose="02040503050406030204" pitchFamily="18" charset="0"/>
                              </a:rPr>
                              <m:t>𝒏</m:t>
                            </m:r>
                            <m:r>
                              <a:rPr kumimoji="1" lang="en-US" altLang="zh-CN" i="1">
                                <a:latin typeface="Cambria Math" panose="02040503050406030204" pitchFamily="18" charset="0"/>
                              </a:rPr>
                              <m:t>−</m:t>
                            </m:r>
                            <m:r>
                              <a:rPr kumimoji="1" lang="en-US" altLang="zh-CN" i="1">
                                <a:latin typeface="Cambria Math" panose="02040503050406030204" pitchFamily="18" charset="0"/>
                              </a:rPr>
                              <m:t>𝟏</m:t>
                            </m:r>
                          </m:e>
                        </m:d>
                        <m:sSup>
                          <m:sSupPr>
                            <m:ctrlPr>
                              <a:rPr kumimoji="1" lang="en-US" altLang="zh-CN" i="1">
                                <a:latin typeface="Cambria Math" panose="02040503050406030204" pitchFamily="18" charset="0"/>
                              </a:rPr>
                            </m:ctrlPr>
                          </m:sSupPr>
                          <m:e>
                            <m:r>
                              <a:rPr kumimoji="1" lang="en-US" altLang="zh-CN" i="1">
                                <a:latin typeface="Cambria Math" panose="02040503050406030204" pitchFamily="18" charset="0"/>
                              </a:rPr>
                              <m:t>𝑺</m:t>
                            </m:r>
                          </m:e>
                          <m:sup>
                            <m:r>
                              <a:rPr kumimoji="1" lang="en-US" altLang="zh-CN" i="1">
                                <a:latin typeface="Cambria Math" panose="02040503050406030204" pitchFamily="18" charset="0"/>
                              </a:rPr>
                              <m:t>𝟐</m:t>
                            </m:r>
                          </m:sup>
                        </m:sSup>
                      </m:num>
                      <m:den>
                        <m:sSup>
                          <m:sSupPr>
                            <m:ctrlPr>
                              <a:rPr kumimoji="1" lang="en-US" altLang="zh-CN" i="1">
                                <a:latin typeface="Cambria Math" panose="02040503050406030204" pitchFamily="18" charset="0"/>
                              </a:rPr>
                            </m:ctrlPr>
                          </m:sSupPr>
                          <m:e>
                            <m:r>
                              <a:rPr kumimoji="1" lang="zh-CN" altLang="en-US" i="1">
                                <a:latin typeface="Cambria Math" panose="02040503050406030204" pitchFamily="18" charset="0"/>
                              </a:rPr>
                              <m:t>𝝈</m:t>
                            </m:r>
                          </m:e>
                          <m:sup>
                            <m:r>
                              <a:rPr kumimoji="1" lang="en-US" altLang="zh-CN" i="1">
                                <a:latin typeface="Cambria Math" panose="02040503050406030204" pitchFamily="18" charset="0"/>
                              </a:rPr>
                              <m:t>𝟐</m:t>
                            </m:r>
                          </m:sup>
                        </m:sSup>
                      </m:den>
                    </m:f>
                    <m:r>
                      <a:rPr kumimoji="1" lang="en-US" altLang="zh-CN" i="1">
                        <a:latin typeface="Cambria Math" panose="02040503050406030204" pitchFamily="18" charset="0"/>
                        <a:ea typeface="Cambria Math" panose="02040503050406030204" pitchFamily="18" charset="0"/>
                      </a:rPr>
                      <m:t>~</m:t>
                    </m:r>
                    <m:sSup>
                      <m:sSupPr>
                        <m:ctrlPr>
                          <a:rPr kumimoji="1" lang="en-US" altLang="zh-CN" i="1">
                            <a:latin typeface="Cambria Math" panose="02040503050406030204" pitchFamily="18" charset="0"/>
                            <a:ea typeface="Cambria Math" panose="02040503050406030204" pitchFamily="18" charset="0"/>
                          </a:rPr>
                        </m:ctrlPr>
                      </m:sSupPr>
                      <m:e>
                        <m:r>
                          <a:rPr kumimoji="1" lang="zh-CN" altLang="en-US" i="1">
                            <a:latin typeface="Cambria Math" panose="02040503050406030204" pitchFamily="18" charset="0"/>
                            <a:ea typeface="Cambria Math" panose="02040503050406030204" pitchFamily="18" charset="0"/>
                          </a:rPr>
                          <m:t>𝝌</m:t>
                        </m:r>
                      </m:e>
                      <m:sup>
                        <m:r>
                          <a:rPr kumimoji="1" lang="en-US" altLang="zh-CN" i="1">
                            <a:latin typeface="Cambria Math" panose="02040503050406030204" pitchFamily="18" charset="0"/>
                            <a:ea typeface="Cambria Math" panose="02040503050406030204" pitchFamily="18" charset="0"/>
                          </a:rPr>
                          <m:t>𝟐</m:t>
                        </m:r>
                      </m:sup>
                    </m:sSup>
                    <m:r>
                      <a:rPr kumimoji="1" lang="en-US" altLang="zh-CN" i="1">
                        <a:latin typeface="Cambria Math" panose="02040503050406030204" pitchFamily="18" charset="0"/>
                        <a:ea typeface="Cambria Math" panose="02040503050406030204" pitchFamily="18" charset="0"/>
                      </a:rPr>
                      <m:t>(</m:t>
                    </m:r>
                    <m:r>
                      <a:rPr kumimoji="1" lang="en-US" altLang="zh-CN" i="1">
                        <a:latin typeface="Cambria Math" panose="02040503050406030204" pitchFamily="18" charset="0"/>
                        <a:ea typeface="Cambria Math" panose="02040503050406030204" pitchFamily="18" charset="0"/>
                      </a:rPr>
                      <m:t>𝒏</m:t>
                    </m:r>
                    <m:r>
                      <a:rPr kumimoji="1" lang="en-US" altLang="zh-CN" i="1">
                        <a:latin typeface="Cambria Math" panose="02040503050406030204" pitchFamily="18" charset="0"/>
                        <a:ea typeface="Cambria Math" panose="02040503050406030204" pitchFamily="18" charset="0"/>
                      </a:rPr>
                      <m:t>−</m:t>
                    </m:r>
                    <m:r>
                      <a:rPr kumimoji="1" lang="en-US" altLang="zh-CN" i="1">
                        <a:latin typeface="Cambria Math" panose="02040503050406030204" pitchFamily="18" charset="0"/>
                        <a:ea typeface="Cambria Math" panose="02040503050406030204" pitchFamily="18" charset="0"/>
                      </a:rPr>
                      <m:t>𝟏</m:t>
                    </m:r>
                    <m:r>
                      <a:rPr kumimoji="1" lang="en-US" altLang="zh-CN" i="1">
                        <a:latin typeface="Cambria Math" panose="02040503050406030204" pitchFamily="18" charset="0"/>
                        <a:ea typeface="Cambria Math" panose="02040503050406030204" pitchFamily="18" charset="0"/>
                      </a:rPr>
                      <m:t>),</m:t>
                    </m:r>
                  </m:oMath>
                </a14:m>
                <a:r>
                  <a:rPr kumimoji="1" lang="en-US" altLang="zh-CN" dirty="0"/>
                  <a:t>(</a:t>
                </a:r>
                <a14:m>
                  <m:oMath xmlns:m="http://schemas.openxmlformats.org/officeDocument/2006/math">
                    <m:r>
                      <a:rPr kumimoji="1" lang="zh-CN" altLang="en-US" i="1" smtClean="0">
                        <a:solidFill>
                          <a:srgbClr val="FF0000"/>
                        </a:solidFill>
                        <a:latin typeface="Cambria Math" panose="02040503050406030204" pitchFamily="18" charset="0"/>
                      </a:rPr>
                      <m:t>𝝁</m:t>
                    </m:r>
                    <m:r>
                      <a:rPr kumimoji="1" lang="zh-CN" altLang="en-US" i="1">
                        <a:solidFill>
                          <a:srgbClr val="FF0000"/>
                        </a:solidFill>
                        <a:latin typeface="Cambria Math" panose="02040503050406030204" pitchFamily="18" charset="0"/>
                      </a:rPr>
                      <m:t>未知</m:t>
                    </m:r>
                  </m:oMath>
                </a14:m>
                <a:r>
                  <a:rPr kumimoji="1" lang="en-US" altLang="zh-CN" dirty="0"/>
                  <a:t>)</a:t>
                </a:r>
              </a:p>
              <a:p>
                <a:pPr>
                  <a:lnSpc>
                    <a:spcPct val="120000"/>
                  </a:lnSpc>
                  <a:spcBef>
                    <a:spcPct val="5000"/>
                  </a:spcBef>
                </a:pPr>
                <a:r>
                  <a:rPr kumimoji="1" lang="zh-CN" altLang="en-US" dirty="0"/>
                  <a:t>或</a:t>
                </a:r>
                <a14:m>
                  <m:oMath xmlns:m="http://schemas.openxmlformats.org/officeDocument/2006/math">
                    <m:r>
                      <a:rPr kumimoji="1" lang="en-US" altLang="zh-CN" i="1">
                        <a:latin typeface="Cambria Math" panose="02040503050406030204" pitchFamily="18" charset="0"/>
                      </a:rPr>
                      <m:t>𝑾</m:t>
                    </m:r>
                    <m:r>
                      <a:rPr kumimoji="1" lang="en-US" altLang="zh-CN" i="1">
                        <a:latin typeface="Cambria Math" panose="02040503050406030204" pitchFamily="18" charset="0"/>
                      </a:rPr>
                      <m:t>=</m:t>
                    </m:r>
                    <m:f>
                      <m:fPr>
                        <m:ctrlPr>
                          <a:rPr kumimoji="1" lang="en-US" altLang="zh-CN" i="1">
                            <a:latin typeface="Cambria Math" panose="02040503050406030204" pitchFamily="18" charset="0"/>
                          </a:rPr>
                        </m:ctrlPr>
                      </m:fPr>
                      <m:num>
                        <m:nary>
                          <m:naryPr>
                            <m:chr m:val="∑"/>
                            <m:ctrlPr>
                              <a:rPr kumimoji="1" lang="en-US" altLang="zh-CN" i="1" smtClean="0">
                                <a:latin typeface="Cambria Math" panose="02040503050406030204" pitchFamily="18" charset="0"/>
                              </a:rPr>
                            </m:ctrlPr>
                          </m:naryPr>
                          <m:sub>
                            <m:r>
                              <m:rPr>
                                <m:brk m:alnAt="23"/>
                              </m:rPr>
                              <a:rPr kumimoji="1" lang="en-US" altLang="zh-CN" b="1" i="1" smtClean="0">
                                <a:latin typeface="Cambria Math" panose="02040503050406030204" pitchFamily="18" charset="0"/>
                              </a:rPr>
                              <m:t>𝒊</m:t>
                            </m:r>
                            <m:r>
                              <a:rPr kumimoji="1" lang="en-US" altLang="zh-CN" b="1" i="1" smtClean="0">
                                <a:latin typeface="Cambria Math" panose="02040503050406030204" pitchFamily="18" charset="0"/>
                              </a:rPr>
                              <m:t>=</m:t>
                            </m:r>
                            <m:r>
                              <a:rPr kumimoji="1" lang="en-US" altLang="zh-CN" b="1" i="1" smtClean="0">
                                <a:latin typeface="Cambria Math" panose="02040503050406030204" pitchFamily="18" charset="0"/>
                              </a:rPr>
                              <m:t>𝟏</m:t>
                            </m:r>
                          </m:sub>
                          <m:sup>
                            <m:r>
                              <a:rPr kumimoji="1" lang="en-US" altLang="zh-CN" b="1" i="1" smtClean="0">
                                <a:latin typeface="Cambria Math" panose="02040503050406030204" pitchFamily="18" charset="0"/>
                              </a:rPr>
                              <m:t>𝒏</m:t>
                            </m:r>
                          </m:sup>
                          <m:e>
                            <m:sSup>
                              <m:sSupPr>
                                <m:ctrlPr>
                                  <a:rPr kumimoji="1" lang="en-US" altLang="zh-CN" i="1">
                                    <a:latin typeface="Cambria Math" panose="02040503050406030204" pitchFamily="18" charset="0"/>
                                  </a:rPr>
                                </m:ctrlPr>
                              </m:sSupPr>
                              <m:e>
                                <m:d>
                                  <m:dPr>
                                    <m:ctrlPr>
                                      <a:rPr kumimoji="1" lang="en-US" altLang="zh-CN" i="1">
                                        <a:latin typeface="Cambria Math" panose="02040503050406030204" pitchFamily="18" charset="0"/>
                                      </a:rPr>
                                    </m:ctrlPr>
                                  </m:dPr>
                                  <m:e>
                                    <m:sSub>
                                      <m:sSubPr>
                                        <m:ctrlPr>
                                          <a:rPr kumimoji="1" lang="en-US" altLang="zh-CN" i="1" smtClean="0">
                                            <a:latin typeface="Cambria Math" panose="02040503050406030204" pitchFamily="18" charset="0"/>
                                          </a:rPr>
                                        </m:ctrlPr>
                                      </m:sSubPr>
                                      <m:e>
                                        <m:r>
                                          <a:rPr kumimoji="1" lang="en-US" altLang="zh-CN" i="1">
                                            <a:latin typeface="Cambria Math" panose="02040503050406030204" pitchFamily="18" charset="0"/>
                                          </a:rPr>
                                          <m:t>𝑿</m:t>
                                        </m:r>
                                      </m:e>
                                      <m:sub>
                                        <m:r>
                                          <a:rPr kumimoji="1" lang="en-US" altLang="zh-CN" b="1" i="1" smtClean="0">
                                            <a:latin typeface="Cambria Math" panose="02040503050406030204" pitchFamily="18" charset="0"/>
                                          </a:rPr>
                                          <m:t>𝒊</m:t>
                                        </m:r>
                                      </m:sub>
                                    </m:sSub>
                                    <m:r>
                                      <a:rPr kumimoji="1" lang="en-US" altLang="zh-CN" i="1">
                                        <a:latin typeface="Cambria Math" panose="02040503050406030204" pitchFamily="18" charset="0"/>
                                      </a:rPr>
                                      <m:t>−</m:t>
                                    </m:r>
                                    <m:r>
                                      <a:rPr kumimoji="1" lang="zh-CN" altLang="en-US" i="1" smtClean="0">
                                        <a:latin typeface="Cambria Math" panose="02040503050406030204" pitchFamily="18" charset="0"/>
                                      </a:rPr>
                                      <m:t>𝝁</m:t>
                                    </m:r>
                                  </m:e>
                                </m:d>
                              </m:e>
                              <m:sup>
                                <m:r>
                                  <a:rPr kumimoji="1" lang="en-US" altLang="zh-CN" b="1" i="1" smtClean="0">
                                    <a:latin typeface="Cambria Math" panose="02040503050406030204" pitchFamily="18" charset="0"/>
                                  </a:rPr>
                                  <m:t>𝟐</m:t>
                                </m:r>
                              </m:sup>
                            </m:sSup>
                          </m:e>
                        </m:nary>
                      </m:num>
                      <m:den>
                        <m:sSup>
                          <m:sSupPr>
                            <m:ctrlPr>
                              <a:rPr kumimoji="1" lang="en-US" altLang="zh-CN" i="1">
                                <a:latin typeface="Cambria Math" panose="02040503050406030204" pitchFamily="18" charset="0"/>
                              </a:rPr>
                            </m:ctrlPr>
                          </m:sSupPr>
                          <m:e>
                            <m:r>
                              <a:rPr kumimoji="1" lang="zh-CN" altLang="en-US" i="1">
                                <a:latin typeface="Cambria Math" panose="02040503050406030204" pitchFamily="18" charset="0"/>
                              </a:rPr>
                              <m:t>𝝈</m:t>
                            </m:r>
                          </m:e>
                          <m:sup>
                            <m:r>
                              <a:rPr kumimoji="1" lang="en-US" altLang="zh-CN" i="1">
                                <a:latin typeface="Cambria Math" panose="02040503050406030204" pitchFamily="18" charset="0"/>
                              </a:rPr>
                              <m:t>𝟐</m:t>
                            </m:r>
                          </m:sup>
                        </m:sSup>
                      </m:den>
                    </m:f>
                    <m:r>
                      <a:rPr kumimoji="1" lang="en-US" altLang="zh-CN" i="1">
                        <a:latin typeface="Cambria Math" panose="02040503050406030204" pitchFamily="18" charset="0"/>
                        <a:ea typeface="Cambria Math" panose="02040503050406030204" pitchFamily="18" charset="0"/>
                      </a:rPr>
                      <m:t>~</m:t>
                    </m:r>
                    <m:sSup>
                      <m:sSupPr>
                        <m:ctrlPr>
                          <a:rPr kumimoji="1" lang="en-US" altLang="zh-CN" i="1">
                            <a:latin typeface="Cambria Math" panose="02040503050406030204" pitchFamily="18" charset="0"/>
                            <a:ea typeface="Cambria Math" panose="02040503050406030204" pitchFamily="18" charset="0"/>
                          </a:rPr>
                        </m:ctrlPr>
                      </m:sSupPr>
                      <m:e>
                        <m:r>
                          <a:rPr kumimoji="1" lang="zh-CN" altLang="en-US" i="1">
                            <a:latin typeface="Cambria Math" panose="02040503050406030204" pitchFamily="18" charset="0"/>
                            <a:ea typeface="Cambria Math" panose="02040503050406030204" pitchFamily="18" charset="0"/>
                          </a:rPr>
                          <m:t>𝝌</m:t>
                        </m:r>
                      </m:e>
                      <m:sup>
                        <m:r>
                          <a:rPr kumimoji="1" lang="en-US" altLang="zh-CN" i="1">
                            <a:latin typeface="Cambria Math" panose="02040503050406030204" pitchFamily="18" charset="0"/>
                            <a:ea typeface="Cambria Math" panose="02040503050406030204" pitchFamily="18" charset="0"/>
                          </a:rPr>
                          <m:t>𝟐</m:t>
                        </m:r>
                      </m:sup>
                    </m:sSup>
                    <m:r>
                      <a:rPr kumimoji="1" lang="en-US" altLang="zh-CN" i="1">
                        <a:latin typeface="Cambria Math" panose="02040503050406030204" pitchFamily="18" charset="0"/>
                        <a:ea typeface="Cambria Math" panose="02040503050406030204" pitchFamily="18" charset="0"/>
                      </a:rPr>
                      <m:t>(</m:t>
                    </m:r>
                    <m:r>
                      <a:rPr kumimoji="1" lang="en-US" altLang="zh-CN" i="1">
                        <a:latin typeface="Cambria Math" panose="02040503050406030204" pitchFamily="18" charset="0"/>
                        <a:ea typeface="Cambria Math" panose="02040503050406030204" pitchFamily="18" charset="0"/>
                      </a:rPr>
                      <m:t>𝒏</m:t>
                    </m:r>
                    <m:r>
                      <a:rPr kumimoji="1" lang="en-US" altLang="zh-CN" i="1">
                        <a:latin typeface="Cambria Math" panose="02040503050406030204" pitchFamily="18" charset="0"/>
                        <a:ea typeface="Cambria Math" panose="02040503050406030204" pitchFamily="18" charset="0"/>
                      </a:rPr>
                      <m:t>),</m:t>
                    </m:r>
                  </m:oMath>
                </a14:m>
                <a:r>
                  <a:rPr kumimoji="1" lang="en-US" altLang="zh-CN" dirty="0"/>
                  <a:t>(</a:t>
                </a:r>
                <a14:m>
                  <m:oMath xmlns:m="http://schemas.openxmlformats.org/officeDocument/2006/math">
                    <m:r>
                      <a:rPr kumimoji="1" lang="zh-CN" altLang="en-US" i="1" smtClean="0">
                        <a:solidFill>
                          <a:srgbClr val="FF0000"/>
                        </a:solidFill>
                        <a:latin typeface="Cambria Math" panose="02040503050406030204" pitchFamily="18" charset="0"/>
                      </a:rPr>
                      <m:t>𝝁</m:t>
                    </m:r>
                    <m:r>
                      <a:rPr kumimoji="1" lang="zh-CN" altLang="en-US" i="1">
                        <a:solidFill>
                          <a:srgbClr val="FF0000"/>
                        </a:solidFill>
                        <a:latin typeface="Cambria Math" panose="02040503050406030204" pitchFamily="18" charset="0"/>
                      </a:rPr>
                      <m:t>已知</m:t>
                    </m:r>
                  </m:oMath>
                </a14:m>
                <a:r>
                  <a:rPr kumimoji="1" lang="en-US" altLang="zh-CN" dirty="0" smtClean="0"/>
                  <a:t>)</a:t>
                </a:r>
                <a:endParaRPr kumimoji="1" lang="en-US" altLang="zh-CN" sz="2800" b="1" dirty="0" smtClean="0">
                  <a:latin typeface="Times New Roman" panose="02020603050405020304" pitchFamily="18" charset="0"/>
                </a:endParaRPr>
              </a:p>
            </p:txBody>
          </p:sp>
        </mc:Choice>
        <mc:Fallback>
          <p:sp>
            <p:nvSpPr>
              <p:cNvPr id="7" name="Text Box 14"/>
              <p:cNvSpPr txBox="1">
                <a:spLocks noRot="1" noChangeAspect="1" noMove="1" noResize="1" noEditPoints="1" noAdjustHandles="1" noChangeArrowheads="1" noChangeShapeType="1" noTextEdit="1"/>
              </p:cNvSpPr>
              <p:nvPr/>
            </p:nvSpPr>
            <p:spPr bwMode="auto">
              <a:xfrm>
                <a:off x="533400" y="1783510"/>
                <a:ext cx="8382000" cy="3530263"/>
              </a:xfrm>
              <a:prstGeom prst="rect">
                <a:avLst/>
              </a:prstGeom>
              <a:blipFill>
                <a:blip r:embed="rId2"/>
                <a:stretch>
                  <a:fillRect l="-1527" b="-1209"/>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spTree>
    <p:extLst>
      <p:ext uri="{BB962C8B-B14F-4D97-AF65-F5344CB8AC3E}">
        <p14:creationId xmlns:p14="http://schemas.microsoft.com/office/powerpoint/2010/main" val="798643777"/>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28600" y="1143000"/>
            <a:ext cx="8374062" cy="2699200"/>
          </a:xfrm>
          <a:prstGeom prst="rect">
            <a:avLst/>
          </a:prstGeom>
        </p:spPr>
        <p:txBody>
          <a:bodyPr wrap="square">
            <a:spAutoFit/>
          </a:bodyPr>
          <a:lstStyle/>
          <a:p>
            <a:pPr>
              <a:lnSpc>
                <a:spcPct val="120000"/>
              </a:lnSpc>
              <a:spcBef>
                <a:spcPct val="5000"/>
              </a:spcBef>
            </a:pPr>
            <a:r>
              <a:rPr lang="en-US" altLang="zh-CN" dirty="0"/>
              <a:t>(2) </a:t>
            </a:r>
            <a:r>
              <a:rPr lang="zh-CN" altLang="en-US" dirty="0"/>
              <a:t>对于给定的置信水平</a:t>
            </a:r>
            <a:r>
              <a:rPr lang="en-US" altLang="zh-CN" dirty="0"/>
              <a:t>1</a:t>
            </a:r>
            <a:r>
              <a:rPr lang="en-US" altLang="zh-CN" dirty="0">
                <a:latin typeface="Symbol" panose="05050102010706020507" pitchFamily="18" charset="2"/>
              </a:rPr>
              <a:t>-</a:t>
            </a:r>
            <a:r>
              <a:rPr lang="en-US" altLang="zh-CN" i="1" dirty="0">
                <a:latin typeface="Symbol" panose="05050102010706020507" pitchFamily="18" charset="2"/>
              </a:rPr>
              <a:t>a</a:t>
            </a:r>
            <a:r>
              <a:rPr lang="en-US" altLang="zh-CN" dirty="0"/>
              <a:t>, </a:t>
            </a:r>
            <a:r>
              <a:rPr lang="zh-CN" altLang="en-US" dirty="0"/>
              <a:t>定出两个常数</a:t>
            </a:r>
            <a:r>
              <a:rPr lang="en-US" altLang="zh-CN" i="1" dirty="0" err="1"/>
              <a:t>a</a:t>
            </a:r>
            <a:r>
              <a:rPr lang="en-US" altLang="zh-CN" dirty="0" err="1"/>
              <a:t>,</a:t>
            </a:r>
            <a:r>
              <a:rPr lang="en-US" altLang="zh-CN" i="1" dirty="0" err="1"/>
              <a:t>b</a:t>
            </a:r>
            <a:r>
              <a:rPr lang="en-US" altLang="zh-CN" dirty="0"/>
              <a:t>, </a:t>
            </a:r>
            <a:r>
              <a:rPr lang="zh-CN" altLang="en-US" dirty="0"/>
              <a:t>使 </a:t>
            </a:r>
            <a:r>
              <a:rPr lang="en-US" altLang="zh-CN" i="1" dirty="0"/>
              <a:t>P</a:t>
            </a:r>
            <a:r>
              <a:rPr lang="en-US" altLang="zh-CN" dirty="0"/>
              <a:t>{</a:t>
            </a:r>
            <a:r>
              <a:rPr lang="en-US" altLang="zh-CN" i="1" dirty="0"/>
              <a:t>a</a:t>
            </a:r>
            <a:r>
              <a:rPr lang="en-US" altLang="zh-CN" dirty="0"/>
              <a:t>&lt;</a:t>
            </a:r>
            <a:r>
              <a:rPr lang="en-US" altLang="zh-CN" i="1" dirty="0"/>
              <a:t>W</a:t>
            </a:r>
            <a:r>
              <a:rPr lang="en-US" altLang="zh-CN" dirty="0"/>
              <a:t>(</a:t>
            </a:r>
            <a:r>
              <a:rPr lang="en-US" altLang="zh-CN" i="1" dirty="0">
                <a:sym typeface="Symbol" panose="05050102010706020507" pitchFamily="18" charset="2"/>
              </a:rPr>
              <a:t>X</a:t>
            </a:r>
            <a:r>
              <a:rPr lang="en-US" altLang="zh-CN" baseline="-25000" dirty="0">
                <a:sym typeface="Symbol" panose="05050102010706020507" pitchFamily="18" charset="2"/>
              </a:rPr>
              <a:t>1</a:t>
            </a:r>
            <a:r>
              <a:rPr lang="en-US" altLang="zh-CN" dirty="0">
                <a:sym typeface="Symbol" panose="05050102010706020507" pitchFamily="18" charset="2"/>
              </a:rPr>
              <a:t>,</a:t>
            </a:r>
            <a:r>
              <a:rPr lang="en-US" altLang="zh-CN" i="1" dirty="0">
                <a:sym typeface="Symbol" panose="05050102010706020507" pitchFamily="18" charset="2"/>
              </a:rPr>
              <a:t>X</a:t>
            </a:r>
            <a:r>
              <a:rPr lang="en-US" altLang="zh-CN" baseline="-25000" dirty="0">
                <a:sym typeface="Symbol" panose="05050102010706020507" pitchFamily="18" charset="2"/>
              </a:rPr>
              <a:t>2</a:t>
            </a:r>
            <a:r>
              <a:rPr lang="en-US" altLang="zh-CN" dirty="0">
                <a:sym typeface="Symbol" panose="05050102010706020507" pitchFamily="18" charset="2"/>
              </a:rPr>
              <a:t>,...,</a:t>
            </a:r>
            <a:r>
              <a:rPr lang="en-US" altLang="zh-CN" i="1" dirty="0" err="1">
                <a:sym typeface="Symbol" panose="05050102010706020507" pitchFamily="18" charset="2"/>
              </a:rPr>
              <a:t>X</a:t>
            </a:r>
            <a:r>
              <a:rPr lang="en-US" altLang="zh-CN" i="1" baseline="-25000" dirty="0" err="1">
                <a:sym typeface="Symbol" panose="05050102010706020507" pitchFamily="18" charset="2"/>
              </a:rPr>
              <a:t>n</a:t>
            </a:r>
            <a:r>
              <a:rPr lang="en-US" altLang="zh-CN" dirty="0" err="1"/>
              <a:t>;</a:t>
            </a:r>
            <a:r>
              <a:rPr lang="en-US" altLang="zh-CN" i="1" dirty="0" err="1">
                <a:latin typeface="Symbol" panose="05050102010706020507" pitchFamily="18" charset="2"/>
              </a:rPr>
              <a:t>q</a:t>
            </a:r>
            <a:r>
              <a:rPr lang="en-US" altLang="zh-CN" dirty="0"/>
              <a:t>)&lt;</a:t>
            </a:r>
            <a:r>
              <a:rPr lang="en-US" altLang="zh-CN" i="1" dirty="0"/>
              <a:t>b</a:t>
            </a:r>
            <a:r>
              <a:rPr lang="en-US" altLang="zh-CN" dirty="0"/>
              <a:t>)</a:t>
            </a:r>
            <a:r>
              <a:rPr lang="en-US" altLang="zh-CN" dirty="0">
                <a:sym typeface="Symbol" panose="05050102010706020507" pitchFamily="18" charset="2"/>
              </a:rPr>
              <a:t>=1</a:t>
            </a:r>
            <a:r>
              <a:rPr lang="en-US" altLang="zh-CN" dirty="0">
                <a:latin typeface="Symbol" panose="05050102010706020507" pitchFamily="18" charset="2"/>
                <a:sym typeface="Symbol" panose="05050102010706020507" pitchFamily="18" charset="2"/>
              </a:rPr>
              <a:t>-</a:t>
            </a:r>
            <a:r>
              <a:rPr lang="en-US" altLang="zh-CN" i="1" dirty="0">
                <a:latin typeface="Symbol" panose="05050102010706020507" pitchFamily="18" charset="2"/>
                <a:sym typeface="Symbol" panose="05050102010706020507" pitchFamily="18" charset="2"/>
              </a:rPr>
              <a:t>a </a:t>
            </a:r>
            <a:r>
              <a:rPr lang="en-US" altLang="zh-CN" dirty="0">
                <a:sym typeface="Symbol" panose="05050102010706020507" pitchFamily="18" charset="2"/>
              </a:rPr>
              <a:t>;</a:t>
            </a:r>
            <a:endParaRPr lang="en-US" altLang="zh-CN" dirty="0"/>
          </a:p>
          <a:p>
            <a:pPr>
              <a:lnSpc>
                <a:spcPct val="120000"/>
              </a:lnSpc>
              <a:spcBef>
                <a:spcPct val="5000"/>
              </a:spcBef>
            </a:pPr>
            <a:r>
              <a:rPr kumimoji="1" lang="en-US" altLang="zh-CN" dirty="0">
                <a:sym typeface="Symbol" panose="05050102010706020507" pitchFamily="18" charset="2"/>
              </a:rPr>
              <a:t>(3) </a:t>
            </a:r>
            <a:r>
              <a:rPr kumimoji="1" lang="zh-CN" altLang="en-US" dirty="0">
                <a:sym typeface="Symbol" panose="05050102010706020507" pitchFamily="18" charset="2"/>
              </a:rPr>
              <a:t>从</a:t>
            </a:r>
            <a:r>
              <a:rPr kumimoji="1" lang="en-US" altLang="zh-CN" i="1" dirty="0"/>
              <a:t>a</a:t>
            </a:r>
            <a:r>
              <a:rPr kumimoji="1" lang="en-US" altLang="zh-CN" dirty="0"/>
              <a:t>&lt;</a:t>
            </a:r>
            <a:r>
              <a:rPr kumimoji="1" lang="en-US" altLang="zh-CN" i="1" dirty="0"/>
              <a:t>W</a:t>
            </a:r>
            <a:r>
              <a:rPr kumimoji="1" lang="en-US" altLang="zh-CN" dirty="0"/>
              <a:t>(</a:t>
            </a:r>
            <a:r>
              <a:rPr kumimoji="1" lang="en-US" altLang="zh-CN" i="1" dirty="0">
                <a:sym typeface="Symbol" panose="05050102010706020507" pitchFamily="18" charset="2"/>
              </a:rPr>
              <a:t>X</a:t>
            </a:r>
            <a:r>
              <a:rPr kumimoji="1" lang="en-US" altLang="zh-CN" baseline="-25000" dirty="0">
                <a:sym typeface="Symbol" panose="05050102010706020507" pitchFamily="18" charset="2"/>
              </a:rPr>
              <a:t>1</a:t>
            </a:r>
            <a:r>
              <a:rPr kumimoji="1" lang="en-US" altLang="zh-CN" dirty="0">
                <a:sym typeface="Symbol" panose="05050102010706020507" pitchFamily="18" charset="2"/>
              </a:rPr>
              <a:t>,</a:t>
            </a:r>
            <a:r>
              <a:rPr kumimoji="1" lang="en-US" altLang="zh-CN" i="1" dirty="0">
                <a:sym typeface="Symbol" panose="05050102010706020507" pitchFamily="18" charset="2"/>
              </a:rPr>
              <a:t>X</a:t>
            </a:r>
            <a:r>
              <a:rPr kumimoji="1" lang="en-US" altLang="zh-CN" baseline="-25000" dirty="0">
                <a:sym typeface="Symbol" panose="05050102010706020507" pitchFamily="18" charset="2"/>
              </a:rPr>
              <a:t>2</a:t>
            </a:r>
            <a:r>
              <a:rPr kumimoji="1" lang="en-US" altLang="zh-CN" dirty="0">
                <a:sym typeface="Symbol" panose="05050102010706020507" pitchFamily="18" charset="2"/>
              </a:rPr>
              <a:t>,...,</a:t>
            </a:r>
            <a:r>
              <a:rPr kumimoji="1" lang="en-US" altLang="zh-CN" i="1" dirty="0" err="1">
                <a:sym typeface="Symbol" panose="05050102010706020507" pitchFamily="18" charset="2"/>
              </a:rPr>
              <a:t>X</a:t>
            </a:r>
            <a:r>
              <a:rPr kumimoji="1" lang="en-US" altLang="zh-CN" i="1" baseline="-25000" dirty="0" err="1">
                <a:sym typeface="Symbol" panose="05050102010706020507" pitchFamily="18" charset="2"/>
              </a:rPr>
              <a:t>n</a:t>
            </a:r>
            <a:r>
              <a:rPr kumimoji="1" lang="en-US" altLang="zh-CN" dirty="0" err="1"/>
              <a:t>;</a:t>
            </a:r>
            <a:r>
              <a:rPr kumimoji="1" lang="en-US" altLang="zh-CN" i="1" dirty="0" err="1">
                <a:latin typeface="Symbol" panose="05050102010706020507" pitchFamily="18" charset="2"/>
              </a:rPr>
              <a:t>q</a:t>
            </a:r>
            <a:r>
              <a:rPr kumimoji="1" lang="en-US" altLang="zh-CN" dirty="0"/>
              <a:t>)&lt;</a:t>
            </a:r>
            <a:r>
              <a:rPr kumimoji="1" lang="en-US" altLang="zh-CN" i="1" dirty="0"/>
              <a:t>b</a:t>
            </a:r>
            <a:r>
              <a:rPr kumimoji="1" lang="zh-CN" altLang="en-US" dirty="0"/>
              <a:t>求得等价的不等式</a:t>
            </a:r>
            <a:r>
              <a:rPr kumimoji="1" lang="en-US" altLang="zh-CN" i="1" u="sng" dirty="0">
                <a:latin typeface="Symbol" panose="05050102010706020507" pitchFamily="18" charset="2"/>
              </a:rPr>
              <a:t>q</a:t>
            </a:r>
            <a:r>
              <a:rPr kumimoji="1" lang="en-US" altLang="zh-CN" dirty="0"/>
              <a:t> &lt;</a:t>
            </a:r>
            <a:r>
              <a:rPr kumimoji="1" lang="en-US" altLang="zh-CN" i="1" dirty="0">
                <a:latin typeface="Symbol" panose="05050102010706020507" pitchFamily="18" charset="2"/>
              </a:rPr>
              <a:t>q</a:t>
            </a:r>
            <a:r>
              <a:rPr kumimoji="1" lang="en-US" altLang="zh-CN" dirty="0"/>
              <a:t> &lt;</a:t>
            </a:r>
            <a:r>
              <a:rPr kumimoji="1" lang="en-US" altLang="zh-CN" i="1" dirty="0">
                <a:latin typeface="Symbol" panose="05050102010706020507" pitchFamily="18" charset="2"/>
              </a:rPr>
              <a:t>q</a:t>
            </a:r>
            <a:r>
              <a:rPr kumimoji="1" lang="en-US" altLang="zh-CN" dirty="0"/>
              <a:t>, </a:t>
            </a:r>
            <a:r>
              <a:rPr kumimoji="1" lang="zh-CN" altLang="en-US" dirty="0"/>
              <a:t>其中</a:t>
            </a:r>
            <a:r>
              <a:rPr kumimoji="1" lang="en-US" altLang="zh-CN" i="1" u="sng" dirty="0">
                <a:latin typeface="Symbol" panose="05050102010706020507" pitchFamily="18" charset="2"/>
              </a:rPr>
              <a:t>q</a:t>
            </a:r>
            <a:r>
              <a:rPr kumimoji="1" lang="en-US" altLang="zh-CN" dirty="0"/>
              <a:t>=</a:t>
            </a:r>
            <a:r>
              <a:rPr kumimoji="1" lang="en-US" altLang="zh-CN" i="1" u="sng" dirty="0">
                <a:latin typeface="Symbol" panose="05050102010706020507" pitchFamily="18" charset="2"/>
              </a:rPr>
              <a:t>q </a:t>
            </a:r>
            <a:r>
              <a:rPr kumimoji="1" lang="en-US" altLang="zh-CN" dirty="0"/>
              <a:t>(</a:t>
            </a:r>
            <a:r>
              <a:rPr kumimoji="1" lang="en-US" altLang="zh-CN" i="1" dirty="0">
                <a:sym typeface="Symbol" panose="05050102010706020507" pitchFamily="18" charset="2"/>
              </a:rPr>
              <a:t>X</a:t>
            </a:r>
            <a:r>
              <a:rPr kumimoji="1" lang="en-US" altLang="zh-CN" baseline="-25000" dirty="0">
                <a:sym typeface="Symbol" panose="05050102010706020507" pitchFamily="18" charset="2"/>
              </a:rPr>
              <a:t>1</a:t>
            </a:r>
            <a:r>
              <a:rPr kumimoji="1" lang="en-US" altLang="zh-CN" dirty="0">
                <a:sym typeface="Symbol" panose="05050102010706020507" pitchFamily="18" charset="2"/>
              </a:rPr>
              <a:t>,</a:t>
            </a:r>
            <a:r>
              <a:rPr kumimoji="1" lang="en-US" altLang="zh-CN" i="1" dirty="0">
                <a:sym typeface="Symbol" panose="05050102010706020507" pitchFamily="18" charset="2"/>
              </a:rPr>
              <a:t>X</a:t>
            </a:r>
            <a:r>
              <a:rPr kumimoji="1" lang="en-US" altLang="zh-CN" baseline="-25000" dirty="0">
                <a:sym typeface="Symbol" panose="05050102010706020507" pitchFamily="18" charset="2"/>
              </a:rPr>
              <a:t>2</a:t>
            </a:r>
            <a:r>
              <a:rPr kumimoji="1" lang="en-US" altLang="zh-CN" dirty="0">
                <a:sym typeface="Symbol" panose="05050102010706020507" pitchFamily="18" charset="2"/>
              </a:rPr>
              <a:t>,...,</a:t>
            </a:r>
            <a:r>
              <a:rPr kumimoji="1" lang="en-US" altLang="zh-CN" i="1" dirty="0" err="1">
                <a:sym typeface="Symbol" panose="05050102010706020507" pitchFamily="18" charset="2"/>
              </a:rPr>
              <a:t>X</a:t>
            </a:r>
            <a:r>
              <a:rPr kumimoji="1" lang="en-US" altLang="zh-CN" i="1" baseline="-25000" dirty="0" err="1">
                <a:sym typeface="Symbol" panose="05050102010706020507" pitchFamily="18" charset="2"/>
              </a:rPr>
              <a:t>n</a:t>
            </a:r>
            <a:r>
              <a:rPr kumimoji="1" lang="en-US" altLang="zh-CN" dirty="0"/>
              <a:t>), </a:t>
            </a:r>
            <a:r>
              <a:rPr kumimoji="1" lang="en-US" altLang="zh-CN" i="1" dirty="0">
                <a:latin typeface="Symbol" panose="05050102010706020507" pitchFamily="18" charset="2"/>
              </a:rPr>
              <a:t>q </a:t>
            </a:r>
            <a:r>
              <a:rPr kumimoji="1" lang="en-US" altLang="zh-CN" dirty="0"/>
              <a:t>=</a:t>
            </a:r>
            <a:r>
              <a:rPr kumimoji="1" lang="en-US" altLang="zh-CN" i="1" dirty="0">
                <a:latin typeface="Symbol" panose="05050102010706020507" pitchFamily="18" charset="2"/>
              </a:rPr>
              <a:t>`q</a:t>
            </a:r>
            <a:r>
              <a:rPr kumimoji="1" lang="en-US" altLang="zh-CN" dirty="0"/>
              <a:t>(</a:t>
            </a:r>
            <a:r>
              <a:rPr kumimoji="1" lang="en-US" altLang="zh-CN" i="1" dirty="0">
                <a:sym typeface="Symbol" panose="05050102010706020507" pitchFamily="18" charset="2"/>
              </a:rPr>
              <a:t>X</a:t>
            </a:r>
            <a:r>
              <a:rPr kumimoji="1" lang="en-US" altLang="zh-CN" baseline="-25000" dirty="0">
                <a:sym typeface="Symbol" panose="05050102010706020507" pitchFamily="18" charset="2"/>
              </a:rPr>
              <a:t>1</a:t>
            </a:r>
            <a:r>
              <a:rPr kumimoji="1" lang="en-US" altLang="zh-CN" dirty="0">
                <a:sym typeface="Symbol" panose="05050102010706020507" pitchFamily="18" charset="2"/>
              </a:rPr>
              <a:t>,</a:t>
            </a:r>
            <a:r>
              <a:rPr kumimoji="1" lang="en-US" altLang="zh-CN" i="1" dirty="0">
                <a:sym typeface="Symbol" panose="05050102010706020507" pitchFamily="18" charset="2"/>
              </a:rPr>
              <a:t>X</a:t>
            </a:r>
            <a:r>
              <a:rPr kumimoji="1" lang="en-US" altLang="zh-CN" baseline="-25000" dirty="0">
                <a:sym typeface="Symbol" panose="05050102010706020507" pitchFamily="18" charset="2"/>
              </a:rPr>
              <a:t>2</a:t>
            </a:r>
            <a:r>
              <a:rPr kumimoji="1" lang="en-US" altLang="zh-CN" dirty="0">
                <a:sym typeface="Symbol" panose="05050102010706020507" pitchFamily="18" charset="2"/>
              </a:rPr>
              <a:t>,...,</a:t>
            </a:r>
            <a:r>
              <a:rPr kumimoji="1" lang="en-US" altLang="zh-CN" i="1" dirty="0" err="1">
                <a:sym typeface="Symbol" panose="05050102010706020507" pitchFamily="18" charset="2"/>
              </a:rPr>
              <a:t>X</a:t>
            </a:r>
            <a:r>
              <a:rPr kumimoji="1" lang="en-US" altLang="zh-CN" i="1" baseline="-25000" dirty="0" err="1">
                <a:sym typeface="Symbol" panose="05050102010706020507" pitchFamily="18" charset="2"/>
              </a:rPr>
              <a:t>n</a:t>
            </a:r>
            <a:r>
              <a:rPr kumimoji="1" lang="en-US" altLang="zh-CN" dirty="0"/>
              <a:t>)</a:t>
            </a:r>
            <a:r>
              <a:rPr kumimoji="1" lang="zh-CN" altLang="en-US" dirty="0"/>
              <a:t>都是统计量</a:t>
            </a:r>
            <a:r>
              <a:rPr kumimoji="1" lang="en-US" altLang="zh-CN" dirty="0"/>
              <a:t>, </a:t>
            </a:r>
            <a:r>
              <a:rPr kumimoji="1" lang="zh-CN" altLang="en-US" dirty="0"/>
              <a:t>则</a:t>
            </a:r>
            <a:r>
              <a:rPr kumimoji="1" lang="en-US" altLang="zh-CN" dirty="0"/>
              <a:t>(</a:t>
            </a:r>
            <a:r>
              <a:rPr kumimoji="1" lang="en-US" altLang="zh-CN" i="1" u="sng" dirty="0" err="1">
                <a:latin typeface="Symbol" panose="05050102010706020507" pitchFamily="18" charset="2"/>
              </a:rPr>
              <a:t>q</a:t>
            </a:r>
            <a:r>
              <a:rPr kumimoji="1" lang="en-US" altLang="zh-CN" dirty="0" err="1"/>
              <a:t>,</a:t>
            </a:r>
            <a:r>
              <a:rPr kumimoji="1" lang="en-US" altLang="zh-CN" i="1" dirty="0" err="1">
                <a:latin typeface="Symbol" panose="05050102010706020507" pitchFamily="18" charset="2"/>
              </a:rPr>
              <a:t>`q</a:t>
            </a:r>
            <a:r>
              <a:rPr kumimoji="1" lang="en-US" altLang="zh-CN" dirty="0"/>
              <a:t>)</a:t>
            </a:r>
            <a:r>
              <a:rPr kumimoji="1" lang="zh-CN" altLang="en-US" dirty="0"/>
              <a:t>就是</a:t>
            </a:r>
            <a:r>
              <a:rPr kumimoji="1" lang="en-US" altLang="zh-CN" i="1" dirty="0">
                <a:latin typeface="Symbol" panose="05050102010706020507" pitchFamily="18" charset="2"/>
              </a:rPr>
              <a:t>q</a:t>
            </a:r>
            <a:r>
              <a:rPr kumimoji="1" lang="zh-CN" altLang="en-US" dirty="0"/>
              <a:t>的一个置信水平为</a:t>
            </a:r>
            <a:r>
              <a:rPr kumimoji="1" lang="en-US" altLang="zh-CN" dirty="0"/>
              <a:t>1</a:t>
            </a:r>
            <a:r>
              <a:rPr kumimoji="1" lang="en-US" altLang="zh-CN" dirty="0">
                <a:latin typeface="Symbol" panose="05050102010706020507" pitchFamily="18" charset="2"/>
              </a:rPr>
              <a:t>-</a:t>
            </a:r>
            <a:r>
              <a:rPr kumimoji="1" lang="en-US" altLang="zh-CN" i="1" dirty="0">
                <a:latin typeface="Symbol" panose="05050102010706020507" pitchFamily="18" charset="2"/>
              </a:rPr>
              <a:t>a</a:t>
            </a:r>
            <a:r>
              <a:rPr kumimoji="1" lang="zh-CN" altLang="en-US" dirty="0"/>
              <a:t>的置信区间</a:t>
            </a:r>
            <a:r>
              <a:rPr kumimoji="1" lang="en-US" altLang="zh-CN" dirty="0"/>
              <a:t>.</a:t>
            </a:r>
            <a:endParaRPr kumimoji="1" lang="en-US" altLang="zh-CN" dirty="0"/>
          </a:p>
        </p:txBody>
      </p:sp>
      <p:sp>
        <p:nvSpPr>
          <p:cNvPr id="4" name="Text Box 17"/>
          <p:cNvSpPr txBox="1">
            <a:spLocks noChangeArrowheads="1"/>
          </p:cNvSpPr>
          <p:nvPr/>
        </p:nvSpPr>
        <p:spPr bwMode="auto">
          <a:xfrm>
            <a:off x="754062" y="4495800"/>
            <a:ext cx="7848600" cy="955675"/>
          </a:xfrm>
          <a:prstGeom prst="rect">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p>
            <a:pPr>
              <a:spcBef>
                <a:spcPct val="50000"/>
              </a:spcBef>
            </a:pPr>
            <a:r>
              <a:rPr kumimoji="1" lang="zh-CN" altLang="en-US" sz="2800" b="1" dirty="0">
                <a:latin typeface="Times New Roman" panose="02020603050405020304" pitchFamily="18" charset="0"/>
              </a:rPr>
              <a:t>函数</a:t>
            </a:r>
            <a:r>
              <a:rPr kumimoji="1" lang="en-US" altLang="zh-CN" sz="2800" b="1" i="1" dirty="0">
                <a:latin typeface="Times New Roman" panose="02020603050405020304" pitchFamily="18" charset="0"/>
              </a:rPr>
              <a:t>W</a:t>
            </a:r>
            <a:r>
              <a:rPr kumimoji="1" lang="en-US" altLang="zh-CN" sz="2800" b="1" dirty="0">
                <a:latin typeface="Times New Roman" panose="02020603050405020304" pitchFamily="18" charset="0"/>
              </a:rPr>
              <a:t>(</a:t>
            </a:r>
            <a:r>
              <a:rPr kumimoji="1" lang="en-US" altLang="zh-CN" sz="2800" b="1" i="1" dirty="0">
                <a:latin typeface="Times New Roman" panose="02020603050405020304" pitchFamily="18" charset="0"/>
                <a:sym typeface="Symbol" panose="05050102010706020507" pitchFamily="18" charset="2"/>
              </a:rPr>
              <a:t>X</a:t>
            </a:r>
            <a:r>
              <a:rPr kumimoji="1" lang="en-US" altLang="zh-CN" sz="2800" b="1" baseline="-25000" dirty="0">
                <a:latin typeface="Times New Roman" panose="02020603050405020304" pitchFamily="18" charset="0"/>
                <a:sym typeface="Symbol" panose="05050102010706020507" pitchFamily="18" charset="2"/>
              </a:rPr>
              <a:t>1</a:t>
            </a:r>
            <a:r>
              <a:rPr kumimoji="1" lang="en-US" altLang="zh-CN" sz="2800" b="1" dirty="0">
                <a:latin typeface="Times New Roman" panose="02020603050405020304" pitchFamily="18" charset="0"/>
                <a:sym typeface="Symbol" panose="05050102010706020507" pitchFamily="18" charset="2"/>
              </a:rPr>
              <a:t>,</a:t>
            </a:r>
            <a:r>
              <a:rPr kumimoji="1" lang="en-US" altLang="zh-CN" sz="2800" b="1" i="1" dirty="0">
                <a:latin typeface="Times New Roman" panose="02020603050405020304" pitchFamily="18" charset="0"/>
                <a:sym typeface="Symbol" panose="05050102010706020507" pitchFamily="18" charset="2"/>
              </a:rPr>
              <a:t>X</a:t>
            </a:r>
            <a:r>
              <a:rPr kumimoji="1" lang="en-US" altLang="zh-CN" sz="2800" b="1" baseline="-25000" dirty="0">
                <a:latin typeface="Times New Roman" panose="02020603050405020304" pitchFamily="18" charset="0"/>
                <a:sym typeface="Symbol" panose="05050102010706020507" pitchFamily="18" charset="2"/>
              </a:rPr>
              <a:t>2</a:t>
            </a:r>
            <a:r>
              <a:rPr kumimoji="1" lang="en-US" altLang="zh-CN" sz="2800" b="1" dirty="0">
                <a:latin typeface="Times New Roman" panose="02020603050405020304" pitchFamily="18" charset="0"/>
                <a:sym typeface="Symbol" panose="05050102010706020507" pitchFamily="18" charset="2"/>
              </a:rPr>
              <a:t>,...,</a:t>
            </a:r>
            <a:r>
              <a:rPr kumimoji="1" lang="en-US" altLang="zh-CN" sz="2800" b="1" i="1" dirty="0" err="1">
                <a:latin typeface="Times New Roman" panose="02020603050405020304" pitchFamily="18" charset="0"/>
                <a:sym typeface="Symbol" panose="05050102010706020507" pitchFamily="18" charset="2"/>
              </a:rPr>
              <a:t>X</a:t>
            </a:r>
            <a:r>
              <a:rPr kumimoji="1" lang="en-US" altLang="zh-CN" sz="2800" b="1" i="1" baseline="-25000" dirty="0" err="1">
                <a:latin typeface="Times New Roman" panose="02020603050405020304" pitchFamily="18" charset="0"/>
                <a:sym typeface="Symbol" panose="05050102010706020507" pitchFamily="18" charset="2"/>
              </a:rPr>
              <a:t>n</a:t>
            </a:r>
            <a:r>
              <a:rPr kumimoji="1" lang="en-US" altLang="zh-CN" sz="2800" b="1" dirty="0" err="1">
                <a:latin typeface="Times New Roman" panose="02020603050405020304" pitchFamily="18" charset="0"/>
              </a:rPr>
              <a:t>;</a:t>
            </a:r>
            <a:r>
              <a:rPr kumimoji="1" lang="en-US" altLang="zh-CN" sz="2800" b="1" i="1" dirty="0" err="1">
                <a:latin typeface="Symbol" panose="05050102010706020507" pitchFamily="18" charset="2"/>
              </a:rPr>
              <a:t>q</a:t>
            </a:r>
            <a:r>
              <a:rPr kumimoji="1" lang="en-US" altLang="zh-CN" sz="2800" b="1" dirty="0">
                <a:latin typeface="Times New Roman" panose="02020603050405020304" pitchFamily="18" charset="0"/>
              </a:rPr>
              <a:t>)</a:t>
            </a:r>
            <a:r>
              <a:rPr kumimoji="1" lang="zh-CN" altLang="en-US" sz="2800" b="1" dirty="0">
                <a:latin typeface="Times New Roman" panose="02020603050405020304" pitchFamily="18" charset="0"/>
              </a:rPr>
              <a:t>的构造</a:t>
            </a:r>
            <a:r>
              <a:rPr kumimoji="1" lang="en-US" altLang="zh-CN" sz="2800" b="1" dirty="0">
                <a:latin typeface="Times New Roman" panose="02020603050405020304" pitchFamily="18" charset="0"/>
              </a:rPr>
              <a:t>, </a:t>
            </a:r>
            <a:r>
              <a:rPr kumimoji="1" lang="zh-CN" altLang="en-US" sz="2800" b="1" dirty="0">
                <a:latin typeface="Times New Roman" panose="02020603050405020304" pitchFamily="18" charset="0"/>
              </a:rPr>
              <a:t>通常可以从</a:t>
            </a:r>
            <a:r>
              <a:rPr kumimoji="1" lang="en-US" altLang="zh-CN" sz="2800" b="1" i="1" dirty="0">
                <a:latin typeface="Symbol" panose="05050102010706020507" pitchFamily="18" charset="2"/>
              </a:rPr>
              <a:t>q </a:t>
            </a:r>
            <a:r>
              <a:rPr kumimoji="1" lang="zh-CN" altLang="en-US" sz="2800" b="1" dirty="0">
                <a:latin typeface="Times New Roman" panose="02020603050405020304" pitchFamily="18" charset="0"/>
              </a:rPr>
              <a:t>的点估计着手考虑</a:t>
            </a:r>
            <a:r>
              <a:rPr kumimoji="1" lang="en-US" altLang="zh-CN" sz="2800" b="1" dirty="0">
                <a:latin typeface="Times New Roman" panose="02020603050405020304" pitchFamily="18" charset="0"/>
              </a:rPr>
              <a:t>. </a:t>
            </a:r>
          </a:p>
        </p:txBody>
      </p:sp>
    </p:spTree>
    <p:extLst>
      <p:ext uri="{BB962C8B-B14F-4D97-AF65-F5344CB8AC3E}">
        <p14:creationId xmlns:p14="http://schemas.microsoft.com/office/powerpoint/2010/main" val="346772631"/>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duotone>
              <a:prstClr val="black"/>
              <a:srgbClr val="D9C3A5">
                <a:tint val="50000"/>
                <a:satMod val="180000"/>
              </a:srgbClr>
            </a:duotone>
          </a:blip>
          <a:stretch>
            <a:fillRect/>
          </a:stretch>
        </p:blipFill>
        <p:spPr>
          <a:xfrm>
            <a:off x="0" y="990600"/>
            <a:ext cx="9144000" cy="4553585"/>
          </a:xfrm>
          <a:prstGeom prst="rect">
            <a:avLst/>
          </a:prstGeom>
        </p:spPr>
      </p:pic>
    </p:spTree>
    <p:extLst>
      <p:ext uri="{BB962C8B-B14F-4D97-AF65-F5344CB8AC3E}">
        <p14:creationId xmlns:p14="http://schemas.microsoft.com/office/powerpoint/2010/main" val="2610202573"/>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19138" name="Rectangle 2"/>
              <p:cNvSpPr>
                <a:spLocks noChangeArrowheads="1"/>
              </p:cNvSpPr>
              <p:nvPr/>
            </p:nvSpPr>
            <p:spPr bwMode="auto">
              <a:xfrm>
                <a:off x="539750" y="304800"/>
                <a:ext cx="7777163" cy="2677656"/>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a:spAutoFit/>
              </a:bodyPr>
              <a:lstStyle/>
              <a:p>
                <a:r>
                  <a:rPr kumimoji="1" lang="en-US" altLang="zh-CN" sz="2800" b="1" dirty="0">
                    <a:latin typeface="Times New Roman" panose="02020603050405020304" pitchFamily="18" charset="0"/>
                  </a:rPr>
                  <a:t>        </a:t>
                </a:r>
                <a:r>
                  <a:rPr kumimoji="1" lang="zh-CN" altLang="en-US" sz="2800" b="1" dirty="0" smtClean="0">
                    <a:latin typeface="Times New Roman" panose="02020603050405020304" pitchFamily="18" charset="0"/>
                  </a:rPr>
                  <a:t>例</a:t>
                </a:r>
                <a:r>
                  <a:rPr kumimoji="1" lang="en-US" altLang="zh-CN" sz="2800" b="1" dirty="0" smtClean="0">
                    <a:latin typeface="Times New Roman" panose="02020603050405020304" pitchFamily="18" charset="0"/>
                  </a:rPr>
                  <a:t>: </a:t>
                </a:r>
                <a:r>
                  <a:rPr kumimoji="1" lang="zh-CN" altLang="en-US" sz="2800" b="1" dirty="0">
                    <a:latin typeface="Times New Roman" panose="02020603050405020304" pitchFamily="18" charset="0"/>
                  </a:rPr>
                  <a:t>有一大批糖果</a:t>
                </a:r>
                <a:r>
                  <a:rPr kumimoji="1" lang="en-US" altLang="zh-CN" sz="2800" b="1" dirty="0">
                    <a:latin typeface="Times New Roman" panose="02020603050405020304" pitchFamily="18" charset="0"/>
                  </a:rPr>
                  <a:t>.</a:t>
                </a:r>
                <a:r>
                  <a:rPr kumimoji="1" lang="zh-CN" altLang="en-US" sz="2800" b="1" dirty="0">
                    <a:latin typeface="Times New Roman" panose="02020603050405020304" pitchFamily="18" charset="0"/>
                  </a:rPr>
                  <a:t>现从中随机地取 </a:t>
                </a:r>
                <a:r>
                  <a:rPr kumimoji="1" lang="en-US" altLang="zh-CN" sz="2800" b="1" dirty="0">
                    <a:latin typeface="Times New Roman" panose="02020603050405020304" pitchFamily="18" charset="0"/>
                  </a:rPr>
                  <a:t>16 </a:t>
                </a:r>
                <a:r>
                  <a:rPr kumimoji="1" lang="zh-CN" altLang="en-US" sz="2800" b="1" dirty="0">
                    <a:latin typeface="Times New Roman" panose="02020603050405020304" pitchFamily="18" charset="0"/>
                  </a:rPr>
                  <a:t>袋 </a:t>
                </a:r>
                <a:r>
                  <a:rPr kumimoji="1" lang="en-US" altLang="zh-CN" sz="2800" b="1" dirty="0">
                    <a:latin typeface="Times New Roman" panose="02020603050405020304" pitchFamily="18" charset="0"/>
                  </a:rPr>
                  <a:t>, </a:t>
                </a:r>
                <a:r>
                  <a:rPr kumimoji="1" lang="zh-CN" altLang="en-US" sz="2800" b="1" dirty="0">
                    <a:latin typeface="Times New Roman" panose="02020603050405020304" pitchFamily="18" charset="0"/>
                  </a:rPr>
                  <a:t>称得重量</a:t>
                </a:r>
                <a:r>
                  <a:rPr kumimoji="1" lang="en-US" altLang="zh-CN" sz="2800" b="1" dirty="0">
                    <a:latin typeface="Times New Roman" panose="02020603050405020304" pitchFamily="18" charset="0"/>
                  </a:rPr>
                  <a:t>(</a:t>
                </a:r>
                <a:r>
                  <a:rPr kumimoji="1" lang="zh-CN" altLang="en-US" sz="2800" b="1" dirty="0">
                    <a:latin typeface="Times New Roman" panose="02020603050405020304" pitchFamily="18" charset="0"/>
                  </a:rPr>
                  <a:t>以克计</a:t>
                </a:r>
                <a:r>
                  <a:rPr kumimoji="1" lang="en-US" altLang="zh-CN" sz="2800" b="1" dirty="0">
                    <a:latin typeface="Times New Roman" panose="02020603050405020304" pitchFamily="18" charset="0"/>
                  </a:rPr>
                  <a:t>)</a:t>
                </a:r>
                <a:r>
                  <a:rPr kumimoji="1" lang="zh-CN" altLang="en-US" sz="2800" b="1" dirty="0">
                    <a:latin typeface="Times New Roman" panose="02020603050405020304" pitchFamily="18" charset="0"/>
                  </a:rPr>
                  <a:t>如下</a:t>
                </a:r>
                <a:r>
                  <a:rPr kumimoji="1" lang="en-US" altLang="zh-CN" sz="2800" b="1" dirty="0">
                    <a:latin typeface="Times New Roman" panose="02020603050405020304" pitchFamily="18" charset="0"/>
                  </a:rPr>
                  <a:t>:</a:t>
                </a:r>
              </a:p>
              <a:p>
                <a:r>
                  <a:rPr kumimoji="1" lang="en-US" altLang="zh-CN" sz="2800" b="1" dirty="0">
                    <a:latin typeface="Times New Roman" panose="02020603050405020304" pitchFamily="18" charset="0"/>
                  </a:rPr>
                  <a:t>         506   508   499   503   504   510   497  512</a:t>
                </a:r>
              </a:p>
              <a:p>
                <a:r>
                  <a:rPr kumimoji="1" lang="en-US" altLang="zh-CN" sz="2800" b="1" dirty="0">
                    <a:latin typeface="Times New Roman" panose="02020603050405020304" pitchFamily="18" charset="0"/>
                  </a:rPr>
                  <a:t>         514   505   493   496   506   502   509  496</a:t>
                </a:r>
              </a:p>
              <a:p>
                <a:r>
                  <a:rPr kumimoji="1" lang="zh-CN" altLang="en-US" sz="2800" b="1" dirty="0">
                    <a:latin typeface="Times New Roman" panose="02020603050405020304" pitchFamily="18" charset="0"/>
                  </a:rPr>
                  <a:t>设袋装糖果的重量近似地服从正态分布</a:t>
                </a:r>
                <a:r>
                  <a:rPr kumimoji="1" lang="en-US" altLang="zh-CN" sz="2800" b="1" dirty="0">
                    <a:latin typeface="Times New Roman" panose="02020603050405020304" pitchFamily="18" charset="0"/>
                  </a:rPr>
                  <a:t>,</a:t>
                </a:r>
                <a:r>
                  <a:rPr kumimoji="1" lang="zh-CN" altLang="en-US" sz="2800" b="1" dirty="0" smtClean="0">
                    <a:latin typeface="Times New Roman" panose="02020603050405020304" pitchFamily="18" charset="0"/>
                  </a:rPr>
                  <a:t>试</a:t>
                </a:r>
                <a:r>
                  <a:rPr kumimoji="1" lang="zh-CN" altLang="en-US" dirty="0"/>
                  <a:t>分别</a:t>
                </a:r>
                <a:r>
                  <a:rPr kumimoji="1" lang="zh-CN" altLang="en-US" sz="2800" b="1" dirty="0" smtClean="0">
                    <a:latin typeface="Times New Roman" panose="02020603050405020304" pitchFamily="18" charset="0"/>
                  </a:rPr>
                  <a:t>求</a:t>
                </a:r>
                <a:r>
                  <a:rPr kumimoji="1" lang="zh-CN" altLang="en-US" sz="2800" b="1" dirty="0">
                    <a:latin typeface="Times New Roman" panose="02020603050405020304" pitchFamily="18" charset="0"/>
                  </a:rPr>
                  <a:t>总体均值     </a:t>
                </a:r>
                <a:r>
                  <a:rPr kumimoji="1" lang="zh-CN" altLang="en-US" sz="2800" b="1" dirty="0" smtClean="0">
                    <a:latin typeface="Times New Roman" panose="02020603050405020304" pitchFamily="18" charset="0"/>
                  </a:rPr>
                  <a:t>及</a:t>
                </a:r>
                <a14:m>
                  <m:oMath xmlns:m="http://schemas.openxmlformats.org/officeDocument/2006/math">
                    <m:r>
                      <a:rPr kumimoji="1" lang="zh-CN" altLang="en-US" sz="2800" b="1" i="1" smtClean="0">
                        <a:solidFill>
                          <a:srgbClr val="FF0000"/>
                        </a:solidFill>
                        <a:latin typeface="Cambria Math" panose="02040503050406030204" pitchFamily="18" charset="0"/>
                      </a:rPr>
                      <m:t>𝝈</m:t>
                    </m:r>
                  </m:oMath>
                </a14:m>
                <a:r>
                  <a:rPr kumimoji="1" lang="zh-CN" altLang="en-US" sz="2800" b="1" dirty="0" smtClean="0">
                    <a:latin typeface="Times New Roman" panose="02020603050405020304" pitchFamily="18" charset="0"/>
                  </a:rPr>
                  <a:t>的</a:t>
                </a:r>
                <a:r>
                  <a:rPr kumimoji="1" lang="zh-CN" altLang="en-US" sz="2800" b="1" dirty="0">
                    <a:latin typeface="Times New Roman" panose="02020603050405020304" pitchFamily="18" charset="0"/>
                  </a:rPr>
                  <a:t>置信水平</a:t>
                </a:r>
                <a:r>
                  <a:rPr kumimoji="1" lang="en-US" altLang="zh-CN" sz="2800" b="1" dirty="0">
                    <a:latin typeface="Times New Roman" panose="02020603050405020304" pitchFamily="18" charset="0"/>
                  </a:rPr>
                  <a:t>0.95</a:t>
                </a:r>
                <a:r>
                  <a:rPr kumimoji="1" lang="zh-CN" altLang="en-US" sz="2800" b="1" dirty="0">
                    <a:latin typeface="Times New Roman" panose="02020603050405020304" pitchFamily="18" charset="0"/>
                  </a:rPr>
                  <a:t>为的置信区间</a:t>
                </a:r>
                <a:r>
                  <a:rPr kumimoji="1" lang="en-US" altLang="zh-CN" sz="2800" b="1" dirty="0">
                    <a:latin typeface="Times New Roman" panose="02020603050405020304" pitchFamily="18" charset="0"/>
                  </a:rPr>
                  <a:t>.</a:t>
                </a:r>
              </a:p>
            </p:txBody>
          </p:sp>
        </mc:Choice>
        <mc:Fallback>
          <p:sp>
            <p:nvSpPr>
              <p:cNvPr id="219138" name="Rectangle 2"/>
              <p:cNvSpPr>
                <a:spLocks noRot="1" noChangeAspect="1" noMove="1" noResize="1" noEditPoints="1" noAdjustHandles="1" noChangeArrowheads="1" noChangeShapeType="1" noTextEdit="1"/>
              </p:cNvSpPr>
              <p:nvPr/>
            </p:nvSpPr>
            <p:spPr bwMode="auto">
              <a:xfrm>
                <a:off x="539750" y="304800"/>
                <a:ext cx="7777163" cy="2677656"/>
              </a:xfrm>
              <a:prstGeom prst="rect">
                <a:avLst/>
              </a:prstGeom>
              <a:blipFill>
                <a:blip r:embed="rId3"/>
                <a:stretch>
                  <a:fillRect l="-1647" t="-2961" r="-1647" b="-5695"/>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graphicFrame>
        <p:nvGraphicFramePr>
          <p:cNvPr id="219139" name="Object 3"/>
          <p:cNvGraphicFramePr>
            <a:graphicFrameLocks noChangeAspect="1"/>
          </p:cNvGraphicFramePr>
          <p:nvPr>
            <p:extLst>
              <p:ext uri="{D42A27DB-BD31-4B8C-83A1-F6EECF244321}">
                <p14:modId xmlns:p14="http://schemas.microsoft.com/office/powerpoint/2010/main" val="4000315450"/>
              </p:ext>
            </p:extLst>
          </p:nvPr>
        </p:nvGraphicFramePr>
        <p:xfrm>
          <a:off x="2126876" y="2608262"/>
          <a:ext cx="266700" cy="304800"/>
        </p:xfrm>
        <a:graphic>
          <a:graphicData uri="http://schemas.openxmlformats.org/presentationml/2006/ole">
            <mc:AlternateContent xmlns:mc="http://schemas.openxmlformats.org/markup-compatibility/2006">
              <mc:Choice xmlns:v="urn:schemas-microsoft-com:vml" Requires="v">
                <p:oleObj spid="_x0000_s252162" name="Equation" r:id="rId4" imgW="275590" imgH="314325" progId="Equation.DSMT4">
                  <p:embed/>
                </p:oleObj>
              </mc:Choice>
              <mc:Fallback>
                <p:oleObj name="Equation" r:id="rId4" imgW="275590" imgH="314325" progId="Equation.DSMT4">
                  <p:embed/>
                  <p:pic>
                    <p:nvPicPr>
                      <p:cNvPr id="21913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26876" y="2608262"/>
                        <a:ext cx="26670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19140" name="Rectangle 4"/>
          <p:cNvSpPr>
            <a:spLocks noChangeArrowheads="1"/>
          </p:cNvSpPr>
          <p:nvPr/>
        </p:nvSpPr>
        <p:spPr bwMode="auto">
          <a:xfrm>
            <a:off x="1155700" y="3040063"/>
            <a:ext cx="89852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kumimoji="1" lang="zh-CN" altLang="en-US" sz="2800" b="1">
                <a:latin typeface="Times New Roman" panose="02020603050405020304" pitchFamily="18" charset="0"/>
              </a:rPr>
              <a:t>解：</a:t>
            </a:r>
          </a:p>
        </p:txBody>
      </p:sp>
      <p:graphicFrame>
        <p:nvGraphicFramePr>
          <p:cNvPr id="219142" name="Object 6"/>
          <p:cNvGraphicFramePr>
            <a:graphicFrameLocks noChangeAspect="1"/>
          </p:cNvGraphicFramePr>
          <p:nvPr/>
        </p:nvGraphicFramePr>
        <p:xfrm>
          <a:off x="2362200" y="3127375"/>
          <a:ext cx="5181600" cy="419100"/>
        </p:xfrm>
        <a:graphic>
          <a:graphicData uri="http://schemas.openxmlformats.org/presentationml/2006/ole">
            <mc:AlternateContent xmlns:mc="http://schemas.openxmlformats.org/markup-compatibility/2006">
              <mc:Choice xmlns:v="urn:schemas-microsoft-com:vml" Requires="v">
                <p:oleObj spid="_x0000_s252163" name="Equation" r:id="rId6" imgW="5348605" imgH="432435" progId="Equation.DSMT4">
                  <p:embed/>
                </p:oleObj>
              </mc:Choice>
              <mc:Fallback>
                <p:oleObj name="Equation" r:id="rId6" imgW="5348605" imgH="432435" progId="Equation.DSMT4">
                  <p:embed/>
                  <p:pic>
                    <p:nvPicPr>
                      <p:cNvPr id="219142"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62200" y="3127375"/>
                        <a:ext cx="5181600" cy="419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9143" name="Object 7"/>
          <p:cNvGraphicFramePr>
            <a:graphicFrameLocks noChangeAspect="1"/>
          </p:cNvGraphicFramePr>
          <p:nvPr/>
        </p:nvGraphicFramePr>
        <p:xfrm>
          <a:off x="612775" y="3760788"/>
          <a:ext cx="2679700" cy="431800"/>
        </p:xfrm>
        <a:graphic>
          <a:graphicData uri="http://schemas.openxmlformats.org/presentationml/2006/ole">
            <mc:AlternateContent xmlns:mc="http://schemas.openxmlformats.org/markup-compatibility/2006">
              <mc:Choice xmlns:v="urn:schemas-microsoft-com:vml" Requires="v">
                <p:oleObj spid="_x0000_s252164" name="Equation" r:id="rId8" imgW="2762885" imgH="442595" progId="Equation.DSMT4">
                  <p:embed/>
                </p:oleObj>
              </mc:Choice>
              <mc:Fallback>
                <p:oleObj name="Equation" r:id="rId8" imgW="2762885" imgH="442595" progId="Equation.DSMT4">
                  <p:embed/>
                  <p:pic>
                    <p:nvPicPr>
                      <p:cNvPr id="219143"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2775" y="3760788"/>
                        <a:ext cx="2679700" cy="43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9144" name="Object 8"/>
          <p:cNvGraphicFramePr>
            <a:graphicFrameLocks noChangeAspect="1"/>
          </p:cNvGraphicFramePr>
          <p:nvPr/>
        </p:nvGraphicFramePr>
        <p:xfrm>
          <a:off x="685800" y="4335463"/>
          <a:ext cx="3289300" cy="927100"/>
        </p:xfrm>
        <a:graphic>
          <a:graphicData uri="http://schemas.openxmlformats.org/presentationml/2006/ole">
            <mc:AlternateContent xmlns:mc="http://schemas.openxmlformats.org/markup-compatibility/2006">
              <mc:Choice xmlns:v="urn:schemas-microsoft-com:vml" Requires="v">
                <p:oleObj spid="_x0000_s252165" name="Equation" r:id="rId10" imgW="3392170" imgH="953770" progId="Equation.DSMT4">
                  <p:embed/>
                </p:oleObj>
              </mc:Choice>
              <mc:Fallback>
                <p:oleObj name="Equation" r:id="rId10" imgW="3392170" imgH="953770" progId="Equation.DSMT4">
                  <p:embed/>
                  <p:pic>
                    <p:nvPicPr>
                      <p:cNvPr id="219144"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85800" y="4335463"/>
                        <a:ext cx="3289300" cy="927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9145" name="Object 9"/>
          <p:cNvGraphicFramePr>
            <a:graphicFrameLocks noChangeAspect="1"/>
          </p:cNvGraphicFramePr>
          <p:nvPr/>
        </p:nvGraphicFramePr>
        <p:xfrm>
          <a:off x="4267200" y="4106863"/>
          <a:ext cx="4432300" cy="1028700"/>
        </p:xfrm>
        <a:graphic>
          <a:graphicData uri="http://schemas.openxmlformats.org/presentationml/2006/ole">
            <mc:AlternateContent xmlns:mc="http://schemas.openxmlformats.org/markup-compatibility/2006">
              <mc:Choice xmlns:v="urn:schemas-microsoft-com:vml" Requires="v">
                <p:oleObj spid="_x0000_s252166" name="Equation" r:id="rId12" imgW="4572000" imgH="1061720" progId="Equation.DSMT4">
                  <p:embed/>
                </p:oleObj>
              </mc:Choice>
              <mc:Fallback>
                <p:oleObj name="Equation" r:id="rId12" imgW="4572000" imgH="1061720" progId="Equation.DSMT4">
                  <p:embed/>
                  <p:pic>
                    <p:nvPicPr>
                      <p:cNvPr id="219145" name="Object 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267200" y="4106863"/>
                        <a:ext cx="4432300" cy="1028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9146" name="Object 10"/>
          <p:cNvGraphicFramePr>
            <a:graphicFrameLocks noChangeAspect="1"/>
          </p:cNvGraphicFramePr>
          <p:nvPr/>
        </p:nvGraphicFramePr>
        <p:xfrm>
          <a:off x="1752600" y="5803900"/>
          <a:ext cx="5105400" cy="901700"/>
        </p:xfrm>
        <a:graphic>
          <a:graphicData uri="http://schemas.openxmlformats.org/presentationml/2006/ole">
            <mc:AlternateContent xmlns:mc="http://schemas.openxmlformats.org/markup-compatibility/2006">
              <mc:Choice xmlns:v="urn:schemas-microsoft-com:vml" Requires="v">
                <p:oleObj spid="_x0000_s252167" name="Equation" r:id="rId14" imgW="5269865" imgH="934085" progId="Equation.DSMT4">
                  <p:embed/>
                </p:oleObj>
              </mc:Choice>
              <mc:Fallback>
                <p:oleObj name="Equation" r:id="rId14" imgW="5269865" imgH="934085" progId="Equation.DSMT4">
                  <p:embed/>
                  <p:pic>
                    <p:nvPicPr>
                      <p:cNvPr id="219146" name="Object 1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752600" y="5803900"/>
                        <a:ext cx="5105400" cy="901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19147" name="Rectangle 11"/>
          <p:cNvSpPr>
            <a:spLocks noChangeArrowheads="1"/>
          </p:cNvSpPr>
          <p:nvPr/>
        </p:nvSpPr>
        <p:spPr bwMode="auto">
          <a:xfrm>
            <a:off x="457200" y="5311775"/>
            <a:ext cx="71437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kumimoji="1" lang="zh-CN" altLang="en-US" sz="2800" b="1">
                <a:latin typeface="Times New Roman" panose="02020603050405020304" pitchFamily="18" charset="0"/>
              </a:rPr>
              <a:t>于是得到</a:t>
            </a:r>
            <a:r>
              <a:rPr kumimoji="1" lang="zh-CN" altLang="zh-CN" sz="2800" b="1">
                <a:latin typeface="Times New Roman" panose="02020603050405020304" pitchFamily="18" charset="0"/>
              </a:rPr>
              <a:t>    的</a:t>
            </a:r>
            <a:r>
              <a:rPr kumimoji="1" lang="zh-CN" altLang="en-US" sz="2800" b="1">
                <a:latin typeface="Times New Roman" panose="02020603050405020304" pitchFamily="18" charset="0"/>
              </a:rPr>
              <a:t>置信水平为          的置信区间为</a:t>
            </a:r>
          </a:p>
        </p:txBody>
      </p:sp>
      <p:graphicFrame>
        <p:nvGraphicFramePr>
          <p:cNvPr id="219148" name="Object 12"/>
          <p:cNvGraphicFramePr>
            <a:graphicFrameLocks noChangeAspect="1"/>
          </p:cNvGraphicFramePr>
          <p:nvPr/>
        </p:nvGraphicFramePr>
        <p:xfrm>
          <a:off x="1900238" y="5464175"/>
          <a:ext cx="430212" cy="460375"/>
        </p:xfrm>
        <a:graphic>
          <a:graphicData uri="http://schemas.openxmlformats.org/presentationml/2006/ole">
            <mc:AlternateContent xmlns:mc="http://schemas.openxmlformats.org/markup-compatibility/2006">
              <mc:Choice xmlns:v="urn:schemas-microsoft-com:vml" Requires="v">
                <p:oleObj spid="_x0000_s252168" name="公式" r:id="rId16" imgW="157480" imgH="167005" progId="Equation.3">
                  <p:embed/>
                </p:oleObj>
              </mc:Choice>
              <mc:Fallback>
                <p:oleObj name="公式" r:id="rId16" imgW="157480" imgH="167005" progId="Equation.3">
                  <p:embed/>
                  <p:pic>
                    <p:nvPicPr>
                      <p:cNvPr id="219148" name="Object 1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900238" y="5464175"/>
                        <a:ext cx="430212"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9149" name="Object 13"/>
          <p:cNvGraphicFramePr>
            <a:graphicFrameLocks noChangeAspect="1"/>
          </p:cNvGraphicFramePr>
          <p:nvPr/>
        </p:nvGraphicFramePr>
        <p:xfrm>
          <a:off x="4564063" y="5419725"/>
          <a:ext cx="647700" cy="317500"/>
        </p:xfrm>
        <a:graphic>
          <a:graphicData uri="http://schemas.openxmlformats.org/presentationml/2006/ole">
            <mc:AlternateContent xmlns:mc="http://schemas.openxmlformats.org/markup-compatibility/2006">
              <mc:Choice xmlns:v="urn:schemas-microsoft-com:vml" Requires="v">
                <p:oleObj spid="_x0000_s252169" name="Equation" r:id="rId18" imgW="668655" imgH="324485" progId="Equation.DSMT4">
                  <p:embed/>
                </p:oleObj>
              </mc:Choice>
              <mc:Fallback>
                <p:oleObj name="Equation" r:id="rId18" imgW="668655" imgH="324485" progId="Equation.DSMT4">
                  <p:embed/>
                  <p:pic>
                    <p:nvPicPr>
                      <p:cNvPr id="219149" name="Object 13"/>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564063" y="5419725"/>
                        <a:ext cx="647700" cy="317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711559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914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914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914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1914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914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914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914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914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91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140" grpId="0"/>
      <p:bldP spid="219147"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9" name="Rectangle 3"/>
          <p:cNvSpPr>
            <a:spLocks noChangeArrowheads="1"/>
          </p:cNvSpPr>
          <p:nvPr/>
        </p:nvSpPr>
        <p:spPr bwMode="auto">
          <a:xfrm>
            <a:off x="612775" y="3824288"/>
            <a:ext cx="70548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kumimoji="1" lang="zh-CN" altLang="en-US" sz="2800" b="1">
                <a:latin typeface="Times New Roman" panose="02020603050405020304" pitchFamily="18" charset="0"/>
              </a:rPr>
              <a:t>于是得到</a:t>
            </a:r>
            <a:r>
              <a:rPr kumimoji="1" lang="zh-CN" altLang="zh-CN" sz="2800" b="1">
                <a:latin typeface="Times New Roman" panose="02020603050405020304" pitchFamily="18" charset="0"/>
              </a:rPr>
              <a:t>    的</a:t>
            </a:r>
            <a:r>
              <a:rPr kumimoji="1" lang="zh-CN" altLang="en-US" sz="2800" b="1">
                <a:latin typeface="Times New Roman" panose="02020603050405020304" pitchFamily="18" charset="0"/>
              </a:rPr>
              <a:t>置信水平为         的置信区间为</a:t>
            </a:r>
          </a:p>
        </p:txBody>
      </p:sp>
      <p:graphicFrame>
        <p:nvGraphicFramePr>
          <p:cNvPr id="224260" name="Object 4"/>
          <p:cNvGraphicFramePr>
            <a:graphicFrameLocks noChangeAspect="1"/>
          </p:cNvGraphicFramePr>
          <p:nvPr/>
        </p:nvGraphicFramePr>
        <p:xfrm>
          <a:off x="4702175" y="3932238"/>
          <a:ext cx="647700" cy="317500"/>
        </p:xfrm>
        <a:graphic>
          <a:graphicData uri="http://schemas.openxmlformats.org/presentationml/2006/ole">
            <mc:AlternateContent xmlns:mc="http://schemas.openxmlformats.org/markup-compatibility/2006">
              <mc:Choice xmlns:v="urn:schemas-microsoft-com:vml" Requires="v">
                <p:oleObj spid="_x0000_s253154" name="Equation" r:id="rId3" imgW="668655" imgH="324485" progId="Equation.DSMT4">
                  <p:embed/>
                </p:oleObj>
              </mc:Choice>
              <mc:Fallback>
                <p:oleObj name="Equation" r:id="rId3" imgW="668655" imgH="324485" progId="Equation.DSMT4">
                  <p:embed/>
                  <p:pic>
                    <p:nvPicPr>
                      <p:cNvPr id="22426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2175" y="3932238"/>
                        <a:ext cx="647700" cy="317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24261" name="Object 5"/>
          <p:cNvGraphicFramePr>
            <a:graphicFrameLocks noChangeAspect="1"/>
          </p:cNvGraphicFramePr>
          <p:nvPr/>
        </p:nvGraphicFramePr>
        <p:xfrm>
          <a:off x="546100" y="4711700"/>
          <a:ext cx="6477000" cy="1155700"/>
        </p:xfrm>
        <a:graphic>
          <a:graphicData uri="http://schemas.openxmlformats.org/presentationml/2006/ole">
            <mc:AlternateContent xmlns:mc="http://schemas.openxmlformats.org/markup-compatibility/2006">
              <mc:Choice xmlns:v="urn:schemas-microsoft-com:vml" Requires="v">
                <p:oleObj spid="_x0000_s253155" name="Equation" r:id="rId5" imgW="6685915" imgH="1189990" progId="Equation.DSMT4">
                  <p:embed/>
                </p:oleObj>
              </mc:Choice>
              <mc:Fallback>
                <p:oleObj name="Equation" r:id="rId5" imgW="6685915" imgH="1189990" progId="Equation.DSMT4">
                  <p:embed/>
                  <p:pic>
                    <p:nvPicPr>
                      <p:cNvPr id="224261"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6100" y="4711700"/>
                        <a:ext cx="6477000" cy="1155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24262" name="Object 6"/>
          <p:cNvGraphicFramePr>
            <a:graphicFrameLocks noChangeAspect="1"/>
          </p:cNvGraphicFramePr>
          <p:nvPr/>
        </p:nvGraphicFramePr>
        <p:xfrm>
          <a:off x="2133600" y="3937000"/>
          <a:ext cx="336550" cy="319088"/>
        </p:xfrm>
        <a:graphic>
          <a:graphicData uri="http://schemas.openxmlformats.org/presentationml/2006/ole">
            <mc:AlternateContent xmlns:mc="http://schemas.openxmlformats.org/markup-compatibility/2006">
              <mc:Choice xmlns:v="urn:schemas-microsoft-com:vml" Requires="v">
                <p:oleObj spid="_x0000_s253156" name="Equation" r:id="rId7" imgW="245745" imgH="236220" progId="Equation.DSMT4">
                  <p:embed/>
                </p:oleObj>
              </mc:Choice>
              <mc:Fallback>
                <p:oleObj name="Equation" r:id="rId7" imgW="245745" imgH="236220" progId="Equation.DSMT4">
                  <p:embed/>
                  <p:pic>
                    <p:nvPicPr>
                      <p:cNvPr id="224262"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33600" y="3937000"/>
                        <a:ext cx="336550" cy="319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24266" name="Object 10"/>
          <p:cNvGraphicFramePr>
            <a:graphicFrameLocks noChangeAspect="1"/>
          </p:cNvGraphicFramePr>
          <p:nvPr>
            <p:extLst>
              <p:ext uri="{D42A27DB-BD31-4B8C-83A1-F6EECF244321}">
                <p14:modId xmlns:p14="http://schemas.microsoft.com/office/powerpoint/2010/main" val="422150740"/>
              </p:ext>
            </p:extLst>
          </p:nvPr>
        </p:nvGraphicFramePr>
        <p:xfrm>
          <a:off x="889000" y="723713"/>
          <a:ext cx="5791200" cy="419100"/>
        </p:xfrm>
        <a:graphic>
          <a:graphicData uri="http://schemas.openxmlformats.org/presentationml/2006/ole">
            <mc:AlternateContent xmlns:mc="http://schemas.openxmlformats.org/markup-compatibility/2006">
              <mc:Choice xmlns:v="urn:schemas-microsoft-com:vml" Requires="v">
                <p:oleObj spid="_x0000_s253157" name="Equation" r:id="rId9" imgW="5977890" imgH="432435" progId="Equation.DSMT4">
                  <p:embed/>
                </p:oleObj>
              </mc:Choice>
              <mc:Fallback>
                <p:oleObj name="Equation" r:id="rId9" imgW="5977890" imgH="432435" progId="Equation.DSMT4">
                  <p:embed/>
                  <p:pic>
                    <p:nvPicPr>
                      <p:cNvPr id="224266" name="Object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89000" y="723713"/>
                        <a:ext cx="5791200" cy="419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24267" name="Object 11"/>
          <p:cNvGraphicFramePr>
            <a:graphicFrameLocks noChangeAspect="1"/>
          </p:cNvGraphicFramePr>
          <p:nvPr/>
        </p:nvGraphicFramePr>
        <p:xfrm>
          <a:off x="839788" y="1587500"/>
          <a:ext cx="2794000" cy="482600"/>
        </p:xfrm>
        <a:graphic>
          <a:graphicData uri="http://schemas.openxmlformats.org/presentationml/2006/ole">
            <mc:AlternateContent xmlns:mc="http://schemas.openxmlformats.org/markup-compatibility/2006">
              <mc:Choice xmlns:v="urn:schemas-microsoft-com:vml" Requires="v">
                <p:oleObj spid="_x0000_s253158" name="Equation" r:id="rId11" imgW="2880995" imgH="501650" progId="Equation.DSMT4">
                  <p:embed/>
                </p:oleObj>
              </mc:Choice>
              <mc:Fallback>
                <p:oleObj name="Equation" r:id="rId11" imgW="2880995" imgH="501650" progId="Equation.DSMT4">
                  <p:embed/>
                  <p:pic>
                    <p:nvPicPr>
                      <p:cNvPr id="224267" name="Object 1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39788" y="1587500"/>
                        <a:ext cx="27940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24268" name="Object 12"/>
          <p:cNvGraphicFramePr>
            <a:graphicFrameLocks noChangeAspect="1"/>
          </p:cNvGraphicFramePr>
          <p:nvPr/>
        </p:nvGraphicFramePr>
        <p:xfrm>
          <a:off x="3873500" y="1565275"/>
          <a:ext cx="2603500" cy="482600"/>
        </p:xfrm>
        <a:graphic>
          <a:graphicData uri="http://schemas.openxmlformats.org/presentationml/2006/ole">
            <mc:AlternateContent xmlns:mc="http://schemas.openxmlformats.org/markup-compatibility/2006">
              <mc:Choice xmlns:v="urn:schemas-microsoft-com:vml" Requires="v">
                <p:oleObj spid="_x0000_s253159" name="Equation" r:id="rId13" imgW="2684145" imgH="501650" progId="Equation.DSMT4">
                  <p:embed/>
                </p:oleObj>
              </mc:Choice>
              <mc:Fallback>
                <p:oleObj name="Equation" r:id="rId13" imgW="2684145" imgH="501650" progId="Equation.DSMT4">
                  <p:embed/>
                  <p:pic>
                    <p:nvPicPr>
                      <p:cNvPr id="224268" name="Object 1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873500" y="1565275"/>
                        <a:ext cx="2603500" cy="48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24269" name="Object 13"/>
          <p:cNvGraphicFramePr>
            <a:graphicFrameLocks noChangeAspect="1"/>
          </p:cNvGraphicFramePr>
          <p:nvPr/>
        </p:nvGraphicFramePr>
        <p:xfrm>
          <a:off x="2012950" y="2428875"/>
          <a:ext cx="4432300" cy="1028700"/>
        </p:xfrm>
        <a:graphic>
          <a:graphicData uri="http://schemas.openxmlformats.org/presentationml/2006/ole">
            <mc:AlternateContent xmlns:mc="http://schemas.openxmlformats.org/markup-compatibility/2006">
              <mc:Choice xmlns:v="urn:schemas-microsoft-com:vml" Requires="v">
                <p:oleObj spid="_x0000_s253160" name="Equation" r:id="rId15" imgW="4572000" imgH="1061720" progId="Equation.DSMT4">
                  <p:embed/>
                </p:oleObj>
              </mc:Choice>
              <mc:Fallback>
                <p:oleObj name="Equation" r:id="rId15" imgW="4572000" imgH="1061720" progId="Equation.DSMT4">
                  <p:embed/>
                  <p:pic>
                    <p:nvPicPr>
                      <p:cNvPr id="224269" name="Object 1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012950" y="2428875"/>
                        <a:ext cx="4432300" cy="1028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395514021"/>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323528" y="2024896"/>
            <a:ext cx="512832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spcBef>
                <a:spcPct val="0"/>
              </a:spcBef>
              <a:buFontTx/>
              <a:buNone/>
            </a:pPr>
            <a:r>
              <a:rPr kumimoji="1" lang="zh-CN" altLang="en-US" dirty="0" smtClean="0">
                <a:solidFill>
                  <a:schemeClr val="hlink"/>
                </a:solidFill>
                <a:latin typeface="Times New Roman" panose="02020603050405020304" pitchFamily="18" charset="0"/>
              </a:rPr>
              <a:t>假设检验</a:t>
            </a:r>
            <a:r>
              <a:rPr kumimoji="1" lang="zh-CN" altLang="en-US" dirty="0">
                <a:latin typeface="Times New Roman" panose="02020603050405020304" pitchFamily="18" charset="0"/>
              </a:rPr>
              <a:t>作出结论的依据是</a:t>
            </a:r>
            <a:endParaRPr kumimoji="1" lang="zh-CN" altLang="en-US" dirty="0">
              <a:solidFill>
                <a:schemeClr val="hlink"/>
              </a:solidFill>
              <a:latin typeface="Times New Roman" panose="02020603050405020304" pitchFamily="18" charset="0"/>
            </a:endParaRPr>
          </a:p>
        </p:txBody>
      </p:sp>
      <p:sp>
        <p:nvSpPr>
          <p:cNvPr id="134148" name="Rectangle 4"/>
          <p:cNvSpPr>
            <a:spLocks noChangeArrowheads="1"/>
          </p:cNvSpPr>
          <p:nvPr/>
        </p:nvSpPr>
        <p:spPr bwMode="auto">
          <a:xfrm>
            <a:off x="5447506" y="2024638"/>
            <a:ext cx="2592388"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spcBef>
                <a:spcPct val="0"/>
              </a:spcBef>
              <a:buFontTx/>
              <a:buNone/>
            </a:pPr>
            <a:r>
              <a:rPr kumimoji="1" lang="zh-CN" altLang="en-US" sz="3600" dirty="0">
                <a:solidFill>
                  <a:schemeClr val="tx2"/>
                </a:solidFill>
                <a:latin typeface="Times New Roman" panose="02020603050405020304" pitchFamily="18" charset="0"/>
              </a:rPr>
              <a:t>小概率原理 </a:t>
            </a:r>
          </a:p>
        </p:txBody>
      </p:sp>
      <p:sp>
        <p:nvSpPr>
          <p:cNvPr id="134149" name="Rectangle 5"/>
          <p:cNvSpPr>
            <a:spLocks noChangeArrowheads="1"/>
          </p:cNvSpPr>
          <p:nvPr/>
        </p:nvSpPr>
        <p:spPr bwMode="auto">
          <a:xfrm>
            <a:off x="442148" y="4323339"/>
            <a:ext cx="7258050" cy="519112"/>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kumimoji="1" lang="zh-CN" altLang="en-US" sz="2800">
                <a:latin typeface="Times New Roman" panose="02020603050405020304" pitchFamily="18" charset="0"/>
              </a:rPr>
              <a:t>小概率事件在一次试验中</a:t>
            </a:r>
            <a:r>
              <a:rPr kumimoji="1" lang="zh-CN" altLang="en-US" sz="2800">
                <a:solidFill>
                  <a:schemeClr val="hlink"/>
                </a:solidFill>
                <a:latin typeface="Times New Roman" panose="02020603050405020304" pitchFamily="18" charset="0"/>
              </a:rPr>
              <a:t>基本上</a:t>
            </a:r>
            <a:r>
              <a:rPr kumimoji="1" lang="zh-CN" altLang="en-US" sz="2800">
                <a:latin typeface="Times New Roman" panose="02020603050405020304" pitchFamily="18" charset="0"/>
              </a:rPr>
              <a:t>不会发生 </a:t>
            </a:r>
            <a:r>
              <a:rPr kumimoji="1" lang="en-US" altLang="zh-CN" sz="2800">
                <a:latin typeface="Times New Roman" panose="02020603050405020304" pitchFamily="18" charset="0"/>
              </a:rPr>
              <a:t>.</a:t>
            </a:r>
          </a:p>
        </p:txBody>
      </p:sp>
      <p:sp>
        <p:nvSpPr>
          <p:cNvPr id="134151" name="AutoShape 7"/>
          <p:cNvSpPr>
            <a:spLocks noChangeArrowheads="1"/>
          </p:cNvSpPr>
          <p:nvPr/>
        </p:nvSpPr>
        <p:spPr bwMode="auto">
          <a:xfrm>
            <a:off x="4861748" y="2915226"/>
            <a:ext cx="2819400" cy="838200"/>
          </a:xfrm>
          <a:prstGeom prst="wedgeRectCallout">
            <a:avLst>
              <a:gd name="adj1" fmla="val -39356"/>
              <a:gd name="adj2" fmla="val 111551"/>
            </a:avLst>
          </a:prstGeom>
          <a:solidFill>
            <a:schemeClr val="accent1"/>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zh-CN" altLang="en-US" sz="2800">
                <a:latin typeface="Times New Roman" panose="02020603050405020304" pitchFamily="18" charset="0"/>
              </a:rPr>
              <a:t>不是一定不发生 </a:t>
            </a:r>
          </a:p>
        </p:txBody>
      </p:sp>
      <p:sp>
        <p:nvSpPr>
          <p:cNvPr id="19463" name="Rectangle 9"/>
          <p:cNvSpPr>
            <a:spLocks noChangeArrowheads="1"/>
          </p:cNvSpPr>
          <p:nvPr/>
        </p:nvSpPr>
        <p:spPr bwMode="auto">
          <a:xfrm>
            <a:off x="611188" y="1190625"/>
            <a:ext cx="708399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pPr>
            <a:r>
              <a:rPr kumimoji="1" lang="zh-CN" altLang="en-US" dirty="0" smtClean="0">
                <a:solidFill>
                  <a:schemeClr val="tx2"/>
                </a:solidFill>
                <a:latin typeface="Times New Roman" panose="02020603050405020304" pitchFamily="18" charset="0"/>
                <a:ea typeface="黑体" panose="02010609060101010101" pitchFamily="49" charset="-122"/>
              </a:rPr>
              <a:t>假设检验</a:t>
            </a:r>
            <a:r>
              <a:rPr kumimoji="1" lang="zh-CN" altLang="en-US" dirty="0">
                <a:solidFill>
                  <a:schemeClr val="tx2"/>
                </a:solidFill>
                <a:latin typeface="Times New Roman" panose="02020603050405020304" pitchFamily="18" charset="0"/>
                <a:ea typeface="黑体" panose="02010609060101010101" pitchFamily="49" charset="-122"/>
              </a:rPr>
              <a:t>的两类错误及其发生的概率   </a:t>
            </a:r>
          </a:p>
        </p:txBody>
      </p:sp>
    </p:spTree>
    <p:extLst>
      <p:ext uri="{BB962C8B-B14F-4D97-AF65-F5344CB8AC3E}">
        <p14:creationId xmlns:p14="http://schemas.microsoft.com/office/powerpoint/2010/main" val="2116063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34148"/>
                                        </p:tgtEl>
                                        <p:attrNameLst>
                                          <p:attrName>style.visibility</p:attrName>
                                        </p:attrNameLst>
                                      </p:cBhvr>
                                      <p:to>
                                        <p:strVal val="visible"/>
                                      </p:to>
                                    </p:set>
                                    <p:animEffect transition="in" filter="dissolve">
                                      <p:cBhvr>
                                        <p:cTn id="7" dur="500"/>
                                        <p:tgtEl>
                                          <p:spTgt spid="134148"/>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34149"/>
                                        </p:tgtEl>
                                        <p:attrNameLst>
                                          <p:attrName>style.visibility</p:attrName>
                                        </p:attrNameLst>
                                      </p:cBhvr>
                                      <p:to>
                                        <p:strVal val="visible"/>
                                      </p:to>
                                    </p:set>
                                    <p:animEffect transition="in" filter="dissolve">
                                      <p:cBhvr>
                                        <p:cTn id="10" dur="500"/>
                                        <p:tgtEl>
                                          <p:spTgt spid="134149"/>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34151"/>
                                        </p:tgtEl>
                                        <p:attrNameLst>
                                          <p:attrName>style.visibility</p:attrName>
                                        </p:attrNameLst>
                                      </p:cBhvr>
                                      <p:to>
                                        <p:strVal val="visible"/>
                                      </p:to>
                                    </p:set>
                                    <p:animEffect transition="in" filter="dissolve">
                                      <p:cBhvr>
                                        <p:cTn id="13" dur="500"/>
                                        <p:tgtEl>
                                          <p:spTgt spid="134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8" grpId="0"/>
      <p:bldP spid="134149" grpId="0" animBg="1"/>
      <p:bldP spid="134151"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611188" y="1250950"/>
            <a:ext cx="7694612" cy="1630363"/>
          </a:xfrm>
          <a:prstGeom prst="rect">
            <a:avLst/>
          </a:prstGeom>
          <a:noFill/>
          <a:ln>
            <a:noFill/>
          </a:ln>
          <a:effectLst/>
          <a:extLst>
            <a:ext uri="{909E8E84-426E-40DD-AFC4-6F175D3DCCD1}">
              <a14:hiddenFill xmlns:a14="http://schemas.microsoft.com/office/drawing/2010/main">
                <a:solidFill>
                  <a:srgbClr val="660033"/>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nSpc>
                <a:spcPct val="120000"/>
              </a:lnSpc>
              <a:spcBef>
                <a:spcPct val="0"/>
              </a:spcBef>
              <a:buFontTx/>
              <a:buNone/>
            </a:pPr>
            <a:r>
              <a:rPr kumimoji="1" lang="en-US" altLang="zh-CN" sz="2800">
                <a:latin typeface="Times New Roman" panose="02020603050405020304" pitchFamily="18" charset="0"/>
              </a:rPr>
              <a:t>       </a:t>
            </a:r>
            <a:r>
              <a:rPr kumimoji="1" lang="zh-CN" altLang="en-US" sz="2800">
                <a:latin typeface="Times New Roman" panose="02020603050405020304" pitchFamily="18" charset="0"/>
              </a:rPr>
              <a:t>如果</a:t>
            </a:r>
            <a:r>
              <a:rPr kumimoji="1" lang="en-US" altLang="zh-CN" sz="2800" i="1">
                <a:latin typeface="Times New Roman" panose="02020603050405020304" pitchFamily="18" charset="0"/>
              </a:rPr>
              <a:t>H</a:t>
            </a:r>
            <a:r>
              <a:rPr kumimoji="1" lang="en-US" altLang="zh-CN" sz="2800" baseline="-25000">
                <a:latin typeface="Times New Roman" panose="02020603050405020304" pitchFamily="18" charset="0"/>
              </a:rPr>
              <a:t>0</a:t>
            </a:r>
            <a:r>
              <a:rPr kumimoji="1" lang="zh-CN" altLang="en-US" sz="2800">
                <a:latin typeface="Times New Roman" panose="02020603050405020304" pitchFamily="18" charset="0"/>
              </a:rPr>
              <a:t>成立，但统计量的实测值落入拒绝</a:t>
            </a:r>
          </a:p>
          <a:p>
            <a:pPr>
              <a:lnSpc>
                <a:spcPct val="120000"/>
              </a:lnSpc>
              <a:spcBef>
                <a:spcPct val="0"/>
              </a:spcBef>
              <a:buFontTx/>
              <a:buNone/>
            </a:pPr>
            <a:r>
              <a:rPr kumimoji="1" lang="zh-CN" altLang="en-US" sz="2800">
                <a:latin typeface="Times New Roman" panose="02020603050405020304" pitchFamily="18" charset="0"/>
              </a:rPr>
              <a:t>域，从而作出否定</a:t>
            </a:r>
            <a:r>
              <a:rPr kumimoji="1" lang="en-US" altLang="zh-CN" sz="2800" i="1">
                <a:latin typeface="Times New Roman" panose="02020603050405020304" pitchFamily="18" charset="0"/>
              </a:rPr>
              <a:t>H</a:t>
            </a:r>
            <a:r>
              <a:rPr kumimoji="1" lang="en-US" altLang="zh-CN" sz="2800" baseline="-25000">
                <a:latin typeface="Times New Roman" panose="02020603050405020304" pitchFamily="18" charset="0"/>
              </a:rPr>
              <a:t>0</a:t>
            </a:r>
            <a:r>
              <a:rPr kumimoji="1" lang="zh-CN" altLang="en-US" sz="2800">
                <a:latin typeface="Times New Roman" panose="02020603050405020304" pitchFamily="18" charset="0"/>
              </a:rPr>
              <a:t>的结论，那就犯了“弃真”的错误 </a:t>
            </a:r>
            <a:r>
              <a:rPr kumimoji="1" lang="en-US" altLang="zh-CN" sz="2800">
                <a:latin typeface="Times New Roman" panose="02020603050405020304" pitchFamily="18" charset="0"/>
              </a:rPr>
              <a:t>.</a:t>
            </a:r>
          </a:p>
        </p:txBody>
      </p:sp>
      <p:sp>
        <p:nvSpPr>
          <p:cNvPr id="135172" name="Rectangle 4"/>
          <p:cNvSpPr>
            <a:spLocks noChangeArrowheads="1"/>
          </p:cNvSpPr>
          <p:nvPr/>
        </p:nvSpPr>
        <p:spPr bwMode="auto">
          <a:xfrm>
            <a:off x="611188" y="3413125"/>
            <a:ext cx="7389812" cy="1630363"/>
          </a:xfrm>
          <a:prstGeom prst="rect">
            <a:avLst/>
          </a:prstGeom>
          <a:noFill/>
          <a:ln>
            <a:noFill/>
          </a:ln>
          <a:effectLst/>
          <a:extLst>
            <a:ext uri="{909E8E84-426E-40DD-AFC4-6F175D3DCCD1}">
              <a14:hiddenFill xmlns:a14="http://schemas.microsoft.com/office/drawing/2010/main">
                <a:solidFill>
                  <a:srgbClr val="0033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nSpc>
                <a:spcPct val="120000"/>
              </a:lnSpc>
              <a:spcBef>
                <a:spcPct val="0"/>
              </a:spcBef>
              <a:buFontTx/>
              <a:buNone/>
            </a:pPr>
            <a:r>
              <a:rPr kumimoji="1" lang="en-US" altLang="zh-CN" sz="2800">
                <a:latin typeface="Times New Roman" panose="02020603050405020304" pitchFamily="18" charset="0"/>
              </a:rPr>
              <a:t>        </a:t>
            </a:r>
            <a:r>
              <a:rPr kumimoji="1" lang="zh-CN" altLang="en-US" sz="2800">
                <a:latin typeface="Times New Roman" panose="02020603050405020304" pitchFamily="18" charset="0"/>
              </a:rPr>
              <a:t>如果</a:t>
            </a:r>
            <a:r>
              <a:rPr kumimoji="1" lang="en-US" altLang="zh-CN" sz="2800" i="1">
                <a:latin typeface="Times New Roman" panose="02020603050405020304" pitchFamily="18" charset="0"/>
              </a:rPr>
              <a:t>H</a:t>
            </a:r>
            <a:r>
              <a:rPr kumimoji="1" lang="en-US" altLang="zh-CN" sz="2800" baseline="-25000">
                <a:latin typeface="Times New Roman" panose="02020603050405020304" pitchFamily="18" charset="0"/>
              </a:rPr>
              <a:t>0</a:t>
            </a:r>
            <a:r>
              <a:rPr kumimoji="1" lang="zh-CN" altLang="en-US" sz="2800">
                <a:latin typeface="Times New Roman" panose="02020603050405020304" pitchFamily="18" charset="0"/>
              </a:rPr>
              <a:t>不成立，但统计量的实测值未落入拒绝域，从而没有作出否定</a:t>
            </a:r>
            <a:r>
              <a:rPr kumimoji="1" lang="en-US" altLang="zh-CN" sz="2800" i="1">
                <a:latin typeface="Times New Roman" panose="02020603050405020304" pitchFamily="18" charset="0"/>
              </a:rPr>
              <a:t>H</a:t>
            </a:r>
            <a:r>
              <a:rPr kumimoji="1" lang="en-US" altLang="zh-CN" sz="2800" baseline="-25000">
                <a:latin typeface="Times New Roman" panose="02020603050405020304" pitchFamily="18" charset="0"/>
              </a:rPr>
              <a:t>0</a:t>
            </a:r>
            <a:r>
              <a:rPr kumimoji="1" lang="zh-CN" altLang="en-US" sz="2800">
                <a:latin typeface="Times New Roman" panose="02020603050405020304" pitchFamily="18" charset="0"/>
              </a:rPr>
              <a:t>的结论，即接受了错误的</a:t>
            </a:r>
            <a:r>
              <a:rPr kumimoji="1" lang="en-US" altLang="zh-CN" sz="2800" i="1">
                <a:latin typeface="Times New Roman" panose="02020603050405020304" pitchFamily="18" charset="0"/>
              </a:rPr>
              <a:t>H</a:t>
            </a:r>
            <a:r>
              <a:rPr kumimoji="1" lang="en-US" altLang="zh-CN" sz="2800" baseline="-25000">
                <a:latin typeface="Times New Roman" panose="02020603050405020304" pitchFamily="18" charset="0"/>
              </a:rPr>
              <a:t>0</a:t>
            </a:r>
            <a:r>
              <a:rPr kumimoji="1" lang="zh-CN" altLang="en-US" sz="2800">
                <a:latin typeface="Times New Roman" panose="02020603050405020304" pitchFamily="18" charset="0"/>
              </a:rPr>
              <a:t>，那就犯了“取伪”的错误 </a:t>
            </a:r>
            <a:r>
              <a:rPr kumimoji="1" lang="en-US" altLang="zh-CN" sz="2800">
                <a:latin typeface="Times New Roman" panose="02020603050405020304" pitchFamily="18" charset="0"/>
              </a:rPr>
              <a:t>.</a:t>
            </a:r>
          </a:p>
        </p:txBody>
      </p:sp>
    </p:spTree>
    <p:extLst>
      <p:ext uri="{BB962C8B-B14F-4D97-AF65-F5344CB8AC3E}">
        <p14:creationId xmlns:p14="http://schemas.microsoft.com/office/powerpoint/2010/main" val="1800297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51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2"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2133600" y="533400"/>
            <a:ext cx="43751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a:spcBef>
                <a:spcPct val="0"/>
              </a:spcBef>
              <a:buFontTx/>
              <a:buNone/>
            </a:pPr>
            <a:r>
              <a:rPr kumimoji="1" lang="en-US" altLang="zh-CN">
                <a:solidFill>
                  <a:schemeClr val="hlink"/>
                </a:solidFill>
                <a:latin typeface="Times New Roman" panose="02020603050405020304" pitchFamily="18" charset="0"/>
              </a:rPr>
              <a:t> </a:t>
            </a:r>
            <a:r>
              <a:rPr kumimoji="1" lang="zh-CN" altLang="en-US">
                <a:solidFill>
                  <a:schemeClr val="hlink"/>
                </a:solidFill>
                <a:latin typeface="Times New Roman" panose="02020603050405020304" pitchFamily="18" charset="0"/>
              </a:rPr>
              <a:t>假设检验的两类错误</a:t>
            </a:r>
            <a:endParaRPr kumimoji="1" lang="zh-CN" altLang="en-US" b="0">
              <a:solidFill>
                <a:schemeClr val="hlink"/>
              </a:solidFill>
              <a:latin typeface="Times New Roman" panose="02020603050405020304" pitchFamily="18" charset="0"/>
            </a:endParaRPr>
          </a:p>
        </p:txBody>
      </p:sp>
      <p:sp>
        <p:nvSpPr>
          <p:cNvPr id="21507" name="Line 4"/>
          <p:cNvSpPr>
            <a:spLocks noChangeShapeType="1"/>
          </p:cNvSpPr>
          <p:nvPr/>
        </p:nvSpPr>
        <p:spPr bwMode="auto">
          <a:xfrm>
            <a:off x="838200" y="1217613"/>
            <a:ext cx="7010400" cy="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1508" name="Rectangle 5"/>
          <p:cNvSpPr>
            <a:spLocks noChangeArrowheads="1"/>
          </p:cNvSpPr>
          <p:nvPr/>
        </p:nvSpPr>
        <p:spPr bwMode="auto">
          <a:xfrm>
            <a:off x="3200400" y="1600200"/>
            <a:ext cx="13843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2800" i="1">
                <a:latin typeface="Times New Roman" panose="02020603050405020304" pitchFamily="18" charset="0"/>
              </a:rPr>
              <a:t>H</a:t>
            </a:r>
            <a:r>
              <a:rPr kumimoji="1" lang="en-US" altLang="zh-CN" sz="2800" baseline="-25000">
                <a:latin typeface="Times New Roman" panose="02020603050405020304" pitchFamily="18" charset="0"/>
              </a:rPr>
              <a:t>0</a:t>
            </a:r>
            <a:r>
              <a:rPr kumimoji="1" lang="zh-CN" altLang="en-US" sz="2800">
                <a:latin typeface="Times New Roman" panose="02020603050405020304" pitchFamily="18" charset="0"/>
              </a:rPr>
              <a:t>为真 </a:t>
            </a:r>
          </a:p>
        </p:txBody>
      </p:sp>
      <p:sp>
        <p:nvSpPr>
          <p:cNvPr id="21509" name="Rectangle 6"/>
          <p:cNvSpPr>
            <a:spLocks noChangeArrowheads="1"/>
          </p:cNvSpPr>
          <p:nvPr/>
        </p:nvSpPr>
        <p:spPr bwMode="auto">
          <a:xfrm>
            <a:off x="1905000" y="1219200"/>
            <a:ext cx="92075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zh-CN" altLang="en-US" sz="2400">
                <a:latin typeface="Times New Roman" panose="02020603050405020304" pitchFamily="18" charset="0"/>
              </a:rPr>
              <a:t>实际</a:t>
            </a:r>
          </a:p>
          <a:p>
            <a:pPr algn="ctr" eaLnBrk="1" hangingPunct="1">
              <a:spcBef>
                <a:spcPct val="0"/>
              </a:spcBef>
              <a:buFontTx/>
              <a:buNone/>
            </a:pPr>
            <a:r>
              <a:rPr kumimoji="1" lang="zh-CN" altLang="en-US" sz="2400">
                <a:latin typeface="Times New Roman" panose="02020603050405020304" pitchFamily="18" charset="0"/>
              </a:rPr>
              <a:t>情况  </a:t>
            </a:r>
          </a:p>
        </p:txBody>
      </p:sp>
      <p:sp>
        <p:nvSpPr>
          <p:cNvPr id="21510" name="Rectangle 7"/>
          <p:cNvSpPr>
            <a:spLocks noChangeArrowheads="1"/>
          </p:cNvSpPr>
          <p:nvPr/>
        </p:nvSpPr>
        <p:spPr bwMode="auto">
          <a:xfrm>
            <a:off x="990600" y="1828800"/>
            <a:ext cx="9874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zh-CN" altLang="en-US" sz="2800">
                <a:latin typeface="Times New Roman" panose="02020603050405020304" pitchFamily="18" charset="0"/>
              </a:rPr>
              <a:t>决定 </a:t>
            </a:r>
          </a:p>
        </p:txBody>
      </p:sp>
      <p:sp>
        <p:nvSpPr>
          <p:cNvPr id="21511" name="Line 8"/>
          <p:cNvSpPr>
            <a:spLocks noChangeShapeType="1"/>
          </p:cNvSpPr>
          <p:nvPr/>
        </p:nvSpPr>
        <p:spPr bwMode="auto">
          <a:xfrm>
            <a:off x="836613" y="2513013"/>
            <a:ext cx="7011987" cy="1587"/>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1512" name="Line 9"/>
          <p:cNvSpPr>
            <a:spLocks noChangeShapeType="1"/>
          </p:cNvSpPr>
          <p:nvPr/>
        </p:nvSpPr>
        <p:spPr bwMode="auto">
          <a:xfrm>
            <a:off x="836613" y="3275013"/>
            <a:ext cx="7010400" cy="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1513" name="Line 10"/>
          <p:cNvSpPr>
            <a:spLocks noChangeShapeType="1"/>
          </p:cNvSpPr>
          <p:nvPr/>
        </p:nvSpPr>
        <p:spPr bwMode="auto">
          <a:xfrm>
            <a:off x="836613" y="1217613"/>
            <a:ext cx="0" cy="297180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1514" name="Line 11"/>
          <p:cNvSpPr>
            <a:spLocks noChangeShapeType="1"/>
          </p:cNvSpPr>
          <p:nvPr/>
        </p:nvSpPr>
        <p:spPr bwMode="auto">
          <a:xfrm>
            <a:off x="836613" y="4189413"/>
            <a:ext cx="7011987" cy="1587"/>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1515" name="Line 12"/>
          <p:cNvSpPr>
            <a:spLocks noChangeShapeType="1"/>
          </p:cNvSpPr>
          <p:nvPr/>
        </p:nvSpPr>
        <p:spPr bwMode="auto">
          <a:xfrm>
            <a:off x="7847013" y="1217613"/>
            <a:ext cx="1587" cy="2973387"/>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1516" name="Rectangle 14"/>
          <p:cNvSpPr>
            <a:spLocks noChangeArrowheads="1"/>
          </p:cNvSpPr>
          <p:nvPr/>
        </p:nvSpPr>
        <p:spPr bwMode="auto">
          <a:xfrm>
            <a:off x="1158875" y="2695575"/>
            <a:ext cx="13557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zh-CN" altLang="en-US" sz="2800">
                <a:latin typeface="Times New Roman" panose="02020603050405020304" pitchFamily="18" charset="0"/>
              </a:rPr>
              <a:t>拒绝</a:t>
            </a:r>
            <a:r>
              <a:rPr kumimoji="1" lang="en-US" altLang="zh-CN" sz="2800" i="1">
                <a:latin typeface="Times New Roman" panose="02020603050405020304" pitchFamily="18" charset="0"/>
              </a:rPr>
              <a:t>H</a:t>
            </a:r>
            <a:r>
              <a:rPr kumimoji="1" lang="en-US" altLang="zh-CN" sz="2800" baseline="-25000">
                <a:latin typeface="Times New Roman" panose="02020603050405020304" pitchFamily="18" charset="0"/>
              </a:rPr>
              <a:t>0 </a:t>
            </a:r>
            <a:endParaRPr kumimoji="1" lang="en-US" altLang="zh-CN" sz="2800">
              <a:latin typeface="Times New Roman" panose="02020603050405020304" pitchFamily="18" charset="0"/>
            </a:endParaRPr>
          </a:p>
        </p:txBody>
      </p:sp>
      <p:sp>
        <p:nvSpPr>
          <p:cNvPr id="21517" name="Rectangle 15"/>
          <p:cNvSpPr>
            <a:spLocks noChangeArrowheads="1"/>
          </p:cNvSpPr>
          <p:nvPr/>
        </p:nvSpPr>
        <p:spPr bwMode="auto">
          <a:xfrm>
            <a:off x="1155700" y="3533775"/>
            <a:ext cx="13557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zh-CN" altLang="en-US" sz="2800">
                <a:latin typeface="Times New Roman" panose="02020603050405020304" pitchFamily="18" charset="0"/>
              </a:rPr>
              <a:t>接受</a:t>
            </a:r>
            <a:r>
              <a:rPr kumimoji="1" lang="en-US" altLang="zh-CN" sz="2800" i="1">
                <a:latin typeface="Times New Roman" panose="02020603050405020304" pitchFamily="18" charset="0"/>
              </a:rPr>
              <a:t>H</a:t>
            </a:r>
            <a:r>
              <a:rPr kumimoji="1" lang="en-US" altLang="zh-CN" sz="2800" baseline="-25000">
                <a:latin typeface="Times New Roman" panose="02020603050405020304" pitchFamily="18" charset="0"/>
              </a:rPr>
              <a:t>0 </a:t>
            </a:r>
            <a:endParaRPr kumimoji="1" lang="en-US" altLang="zh-CN" sz="2800">
              <a:latin typeface="Times New Roman" panose="02020603050405020304" pitchFamily="18" charset="0"/>
            </a:endParaRPr>
          </a:p>
        </p:txBody>
      </p:sp>
      <p:sp>
        <p:nvSpPr>
          <p:cNvPr id="21518" name="Line 16"/>
          <p:cNvSpPr>
            <a:spLocks noChangeShapeType="1"/>
          </p:cNvSpPr>
          <p:nvPr/>
        </p:nvSpPr>
        <p:spPr bwMode="auto">
          <a:xfrm flipH="1">
            <a:off x="4953000" y="1219200"/>
            <a:ext cx="0" cy="297180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1519" name="Line 17"/>
          <p:cNvSpPr>
            <a:spLocks noChangeShapeType="1"/>
          </p:cNvSpPr>
          <p:nvPr/>
        </p:nvSpPr>
        <p:spPr bwMode="auto">
          <a:xfrm>
            <a:off x="2817813" y="1217613"/>
            <a:ext cx="0" cy="297180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1520" name="Rectangle 18"/>
          <p:cNvSpPr>
            <a:spLocks noChangeArrowheads="1"/>
          </p:cNvSpPr>
          <p:nvPr/>
        </p:nvSpPr>
        <p:spPr bwMode="auto">
          <a:xfrm>
            <a:off x="5562600" y="1600200"/>
            <a:ext cx="13843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2800" i="1">
                <a:latin typeface="Times New Roman" panose="02020603050405020304" pitchFamily="18" charset="0"/>
              </a:rPr>
              <a:t>H</a:t>
            </a:r>
            <a:r>
              <a:rPr kumimoji="1" lang="en-US" altLang="zh-CN" sz="2800" baseline="-25000">
                <a:latin typeface="Times New Roman" panose="02020603050405020304" pitchFamily="18" charset="0"/>
              </a:rPr>
              <a:t>0</a:t>
            </a:r>
            <a:r>
              <a:rPr kumimoji="1" lang="zh-CN" altLang="en-US" sz="2800">
                <a:latin typeface="Times New Roman" panose="02020603050405020304" pitchFamily="18" charset="0"/>
              </a:rPr>
              <a:t>不真 </a:t>
            </a:r>
          </a:p>
        </p:txBody>
      </p:sp>
      <p:sp>
        <p:nvSpPr>
          <p:cNvPr id="21521" name="Rectangle 19"/>
          <p:cNvSpPr>
            <a:spLocks noChangeArrowheads="1"/>
          </p:cNvSpPr>
          <p:nvPr/>
        </p:nvSpPr>
        <p:spPr bwMode="auto">
          <a:xfrm>
            <a:off x="2887663" y="2649538"/>
            <a:ext cx="20510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zh-CN" altLang="en-US" sz="2800">
                <a:solidFill>
                  <a:schemeClr val="hlink"/>
                </a:solidFill>
                <a:latin typeface="Times New Roman" panose="02020603050405020304" pitchFamily="18" charset="0"/>
              </a:rPr>
              <a:t>第一类错误 </a:t>
            </a:r>
          </a:p>
        </p:txBody>
      </p:sp>
      <p:sp>
        <p:nvSpPr>
          <p:cNvPr id="21522" name="Rectangle 20"/>
          <p:cNvSpPr>
            <a:spLocks noChangeArrowheads="1"/>
          </p:cNvSpPr>
          <p:nvPr/>
        </p:nvSpPr>
        <p:spPr bwMode="auto">
          <a:xfrm>
            <a:off x="5640388" y="2619375"/>
            <a:ext cx="9874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zh-CN" altLang="en-US" sz="2800">
                <a:latin typeface="Times New Roman" panose="02020603050405020304" pitchFamily="18" charset="0"/>
              </a:rPr>
              <a:t>正确 </a:t>
            </a:r>
          </a:p>
        </p:txBody>
      </p:sp>
      <p:sp>
        <p:nvSpPr>
          <p:cNvPr id="21523" name="Rectangle 21"/>
          <p:cNvSpPr>
            <a:spLocks noChangeArrowheads="1"/>
          </p:cNvSpPr>
          <p:nvPr/>
        </p:nvSpPr>
        <p:spPr bwMode="auto">
          <a:xfrm>
            <a:off x="3279775" y="3563938"/>
            <a:ext cx="98742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zh-CN" altLang="en-US" sz="2800">
                <a:latin typeface="Times New Roman" panose="02020603050405020304" pitchFamily="18" charset="0"/>
              </a:rPr>
              <a:t>正确 </a:t>
            </a:r>
          </a:p>
        </p:txBody>
      </p:sp>
      <p:sp>
        <p:nvSpPr>
          <p:cNvPr id="21524" name="Rectangle 22"/>
          <p:cNvSpPr>
            <a:spLocks noChangeArrowheads="1"/>
          </p:cNvSpPr>
          <p:nvPr/>
        </p:nvSpPr>
        <p:spPr bwMode="auto">
          <a:xfrm>
            <a:off x="5265738" y="3563938"/>
            <a:ext cx="20510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zh-CN" altLang="en-US" sz="2800">
                <a:solidFill>
                  <a:schemeClr val="hlink"/>
                </a:solidFill>
                <a:latin typeface="Times New Roman" panose="02020603050405020304" pitchFamily="18" charset="0"/>
              </a:rPr>
              <a:t>第二类错误 </a:t>
            </a:r>
          </a:p>
        </p:txBody>
      </p:sp>
      <p:graphicFrame>
        <p:nvGraphicFramePr>
          <p:cNvPr id="136216" name="Object 24"/>
          <p:cNvGraphicFramePr>
            <a:graphicFrameLocks noChangeAspect="1"/>
          </p:cNvGraphicFramePr>
          <p:nvPr/>
        </p:nvGraphicFramePr>
        <p:xfrm>
          <a:off x="5164138" y="4878388"/>
          <a:ext cx="428625" cy="393700"/>
        </p:xfrm>
        <a:graphic>
          <a:graphicData uri="http://schemas.openxmlformats.org/presentationml/2006/ole">
            <mc:AlternateContent xmlns:mc="http://schemas.openxmlformats.org/markup-compatibility/2006">
              <mc:Choice xmlns:v="urn:schemas-microsoft-com:vml" Requires="v">
                <p:oleObj spid="_x0000_s232573" name="公式" r:id="rId3" imgW="137795" imgH="127635" progId="Equation.3">
                  <p:embed/>
                </p:oleObj>
              </mc:Choice>
              <mc:Fallback>
                <p:oleObj name="公式" r:id="rId3" imgW="137795" imgH="127635" progId="Equation.3">
                  <p:embed/>
                  <p:pic>
                    <p:nvPicPr>
                      <p:cNvPr id="136216" name="Object 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64138" y="4878388"/>
                        <a:ext cx="428625" cy="393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6217" name="Rectangle 25"/>
          <p:cNvSpPr>
            <a:spLocks noChangeArrowheads="1"/>
          </p:cNvSpPr>
          <p:nvPr/>
        </p:nvSpPr>
        <p:spPr bwMode="auto">
          <a:xfrm>
            <a:off x="1674813" y="4752975"/>
            <a:ext cx="44958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kumimoji="1" lang="en-US" altLang="zh-CN" i="1">
                <a:latin typeface="Times New Roman" panose="02020603050405020304" pitchFamily="18" charset="0"/>
              </a:rPr>
              <a:t>    P</a:t>
            </a:r>
            <a:r>
              <a:rPr kumimoji="1" lang="en-US" altLang="zh-CN" sz="2800">
                <a:latin typeface="Times New Roman" panose="02020603050405020304" pitchFamily="18" charset="0"/>
              </a:rPr>
              <a:t>{</a:t>
            </a:r>
            <a:r>
              <a:rPr kumimoji="1" lang="zh-CN" altLang="en-US" sz="2800">
                <a:latin typeface="Times New Roman" panose="02020603050405020304" pitchFamily="18" charset="0"/>
              </a:rPr>
              <a:t>拒绝</a:t>
            </a:r>
            <a:r>
              <a:rPr kumimoji="1" lang="en-US" altLang="zh-CN" sz="2800" i="1">
                <a:latin typeface="Times New Roman" panose="02020603050405020304" pitchFamily="18" charset="0"/>
              </a:rPr>
              <a:t>H</a:t>
            </a:r>
            <a:r>
              <a:rPr kumimoji="1" lang="en-US" altLang="zh-CN" sz="2800" baseline="-25000">
                <a:latin typeface="Times New Roman" panose="02020603050405020304" pitchFamily="18" charset="0"/>
              </a:rPr>
              <a:t>0</a:t>
            </a:r>
            <a:r>
              <a:rPr kumimoji="1" lang="en-US" altLang="zh-CN" sz="2800">
                <a:latin typeface="Times New Roman" panose="02020603050405020304" pitchFamily="18" charset="0"/>
              </a:rPr>
              <a:t>|</a:t>
            </a:r>
            <a:r>
              <a:rPr kumimoji="1" lang="en-US" altLang="zh-CN" sz="2800" i="1">
                <a:latin typeface="Times New Roman" panose="02020603050405020304" pitchFamily="18" charset="0"/>
              </a:rPr>
              <a:t>H</a:t>
            </a:r>
            <a:r>
              <a:rPr kumimoji="1" lang="en-US" altLang="zh-CN" sz="2800" baseline="-25000">
                <a:latin typeface="Times New Roman" panose="02020603050405020304" pitchFamily="18" charset="0"/>
              </a:rPr>
              <a:t>0</a:t>
            </a:r>
            <a:r>
              <a:rPr kumimoji="1" lang="zh-CN" altLang="en-US" sz="2800">
                <a:latin typeface="Times New Roman" panose="02020603050405020304" pitchFamily="18" charset="0"/>
              </a:rPr>
              <a:t>为真</a:t>
            </a:r>
            <a:r>
              <a:rPr kumimoji="1" lang="en-US" altLang="zh-CN" sz="2800">
                <a:latin typeface="Times New Roman" panose="02020603050405020304" pitchFamily="18" charset="0"/>
              </a:rPr>
              <a:t>}=     ,</a:t>
            </a:r>
          </a:p>
        </p:txBody>
      </p:sp>
      <p:graphicFrame>
        <p:nvGraphicFramePr>
          <p:cNvPr id="136219" name="Object 27"/>
          <p:cNvGraphicFramePr>
            <a:graphicFrameLocks noChangeAspect="1"/>
          </p:cNvGraphicFramePr>
          <p:nvPr/>
        </p:nvGraphicFramePr>
        <p:xfrm>
          <a:off x="5202238" y="5451475"/>
          <a:ext cx="463550" cy="566738"/>
        </p:xfrm>
        <a:graphic>
          <a:graphicData uri="http://schemas.openxmlformats.org/presentationml/2006/ole">
            <mc:AlternateContent xmlns:mc="http://schemas.openxmlformats.org/markup-compatibility/2006">
              <mc:Choice xmlns:v="urn:schemas-microsoft-com:vml" Requires="v">
                <p:oleObj spid="_x0000_s232574" name="公式" r:id="rId5" imgW="147320" imgH="186690" progId="Equation.3">
                  <p:embed/>
                </p:oleObj>
              </mc:Choice>
              <mc:Fallback>
                <p:oleObj name="公式" r:id="rId5" imgW="147320" imgH="186690" progId="Equation.3">
                  <p:embed/>
                  <p:pic>
                    <p:nvPicPr>
                      <p:cNvPr id="136219" name="Object 2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02238" y="5451475"/>
                        <a:ext cx="463550" cy="566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6220" name="Rectangle 28"/>
          <p:cNvSpPr>
            <a:spLocks noChangeArrowheads="1"/>
          </p:cNvSpPr>
          <p:nvPr/>
        </p:nvSpPr>
        <p:spPr bwMode="auto">
          <a:xfrm>
            <a:off x="1674813" y="5405438"/>
            <a:ext cx="44958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kumimoji="1" lang="en-US" altLang="zh-CN" i="1">
                <a:latin typeface="Times New Roman" panose="02020603050405020304" pitchFamily="18" charset="0"/>
              </a:rPr>
              <a:t>    P</a:t>
            </a:r>
            <a:r>
              <a:rPr kumimoji="1" lang="en-US" altLang="zh-CN" sz="2800">
                <a:latin typeface="Times New Roman" panose="02020603050405020304" pitchFamily="18" charset="0"/>
              </a:rPr>
              <a:t>{</a:t>
            </a:r>
            <a:r>
              <a:rPr kumimoji="1" lang="zh-CN" altLang="en-US" sz="2800">
                <a:latin typeface="Times New Roman" panose="02020603050405020304" pitchFamily="18" charset="0"/>
              </a:rPr>
              <a:t>接受</a:t>
            </a:r>
            <a:r>
              <a:rPr kumimoji="1" lang="en-US" altLang="zh-CN" sz="2800" i="1">
                <a:latin typeface="Times New Roman" panose="02020603050405020304" pitchFamily="18" charset="0"/>
              </a:rPr>
              <a:t>H</a:t>
            </a:r>
            <a:r>
              <a:rPr kumimoji="1" lang="en-US" altLang="zh-CN" sz="2800" baseline="-25000">
                <a:latin typeface="Times New Roman" panose="02020603050405020304" pitchFamily="18" charset="0"/>
              </a:rPr>
              <a:t>0</a:t>
            </a:r>
            <a:r>
              <a:rPr kumimoji="1" lang="en-US" altLang="zh-CN" sz="2800">
                <a:latin typeface="Times New Roman" panose="02020603050405020304" pitchFamily="18" charset="0"/>
              </a:rPr>
              <a:t>|</a:t>
            </a:r>
            <a:r>
              <a:rPr kumimoji="1" lang="en-US" altLang="zh-CN" sz="2800" i="1">
                <a:latin typeface="Times New Roman" panose="02020603050405020304" pitchFamily="18" charset="0"/>
              </a:rPr>
              <a:t>H</a:t>
            </a:r>
            <a:r>
              <a:rPr kumimoji="1" lang="en-US" altLang="zh-CN" sz="2800" baseline="-25000">
                <a:latin typeface="Times New Roman" panose="02020603050405020304" pitchFamily="18" charset="0"/>
              </a:rPr>
              <a:t>0</a:t>
            </a:r>
            <a:r>
              <a:rPr kumimoji="1" lang="zh-CN" altLang="en-US" sz="2800">
                <a:latin typeface="Times New Roman" panose="02020603050405020304" pitchFamily="18" charset="0"/>
              </a:rPr>
              <a:t>不真</a:t>
            </a:r>
            <a:r>
              <a:rPr kumimoji="1" lang="en-US" altLang="zh-CN" sz="2800">
                <a:latin typeface="Times New Roman" panose="02020603050405020304" pitchFamily="18" charset="0"/>
              </a:rPr>
              <a:t>}=</a:t>
            </a:r>
            <a:r>
              <a:rPr kumimoji="1" lang="en-US" altLang="zh-CN">
                <a:latin typeface="Times New Roman" panose="02020603050405020304" pitchFamily="18" charset="0"/>
              </a:rPr>
              <a:t>     .</a:t>
            </a:r>
          </a:p>
        </p:txBody>
      </p:sp>
      <p:sp>
        <p:nvSpPr>
          <p:cNvPr id="136221" name="Rectangle 29"/>
          <p:cNvSpPr>
            <a:spLocks noChangeArrowheads="1"/>
          </p:cNvSpPr>
          <p:nvPr/>
        </p:nvSpPr>
        <p:spPr bwMode="auto">
          <a:xfrm>
            <a:off x="684213" y="4249738"/>
            <a:ext cx="42672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pPr>
            <a:r>
              <a:rPr kumimoji="1" lang="en-US" altLang="zh-CN" sz="2800">
                <a:latin typeface="Times New Roman" panose="02020603050405020304" pitchFamily="18" charset="0"/>
              </a:rPr>
              <a:t> </a:t>
            </a:r>
            <a:r>
              <a:rPr kumimoji="1" lang="zh-CN" altLang="en-US" sz="2800">
                <a:latin typeface="Times New Roman" panose="02020603050405020304" pitchFamily="18" charset="0"/>
              </a:rPr>
              <a:t>犯两类错误的概率</a:t>
            </a:r>
            <a:r>
              <a:rPr kumimoji="1" lang="en-US" altLang="zh-CN" sz="2800">
                <a:latin typeface="Times New Roman" panose="02020603050405020304" pitchFamily="18" charset="0"/>
              </a:rPr>
              <a:t>:</a:t>
            </a:r>
            <a:endParaRPr kumimoji="1" lang="en-US" altLang="zh-CN" sz="2800" b="0">
              <a:latin typeface="Times New Roman" panose="02020603050405020304" pitchFamily="18" charset="0"/>
            </a:endParaRPr>
          </a:p>
        </p:txBody>
      </p:sp>
      <p:graphicFrame>
        <p:nvGraphicFramePr>
          <p:cNvPr id="136223" name="Object 31"/>
          <p:cNvGraphicFramePr>
            <a:graphicFrameLocks noChangeAspect="1"/>
          </p:cNvGraphicFramePr>
          <p:nvPr/>
        </p:nvGraphicFramePr>
        <p:xfrm>
          <a:off x="2654300" y="6157913"/>
          <a:ext cx="427038" cy="393700"/>
        </p:xfrm>
        <a:graphic>
          <a:graphicData uri="http://schemas.openxmlformats.org/presentationml/2006/ole">
            <mc:AlternateContent xmlns:mc="http://schemas.openxmlformats.org/markup-compatibility/2006">
              <mc:Choice xmlns:v="urn:schemas-microsoft-com:vml" Requires="v">
                <p:oleObj spid="_x0000_s232575" name="公式" r:id="rId7" imgW="137795" imgH="127635" progId="Equation.3">
                  <p:embed/>
                </p:oleObj>
              </mc:Choice>
              <mc:Fallback>
                <p:oleObj name="公式" r:id="rId7" imgW="137795" imgH="127635" progId="Equation.3">
                  <p:embed/>
                  <p:pic>
                    <p:nvPicPr>
                      <p:cNvPr id="136223" name="Object 3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54300" y="6157913"/>
                        <a:ext cx="427038" cy="393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6224" name="Rectangle 32"/>
          <p:cNvSpPr>
            <a:spLocks noChangeArrowheads="1"/>
          </p:cNvSpPr>
          <p:nvPr/>
        </p:nvSpPr>
        <p:spPr bwMode="auto">
          <a:xfrm>
            <a:off x="838200" y="6048375"/>
            <a:ext cx="58737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zh-CN" altLang="en-US" sz="2800">
                <a:latin typeface="Times New Roman" panose="02020603050405020304" pitchFamily="18" charset="0"/>
              </a:rPr>
              <a:t>显著性水平   为犯第一类错误的概率</a:t>
            </a:r>
            <a:r>
              <a:rPr kumimoji="1" lang="en-US" altLang="zh-CN" sz="2800">
                <a:latin typeface="Times New Roman" panose="02020603050405020304" pitchFamily="18" charset="0"/>
              </a:rPr>
              <a:t>.</a:t>
            </a:r>
          </a:p>
        </p:txBody>
      </p:sp>
      <p:sp>
        <p:nvSpPr>
          <p:cNvPr id="21532" name="Line 34"/>
          <p:cNvSpPr>
            <a:spLocks noChangeShapeType="1"/>
          </p:cNvSpPr>
          <p:nvPr/>
        </p:nvSpPr>
        <p:spPr bwMode="auto">
          <a:xfrm>
            <a:off x="838200" y="1219200"/>
            <a:ext cx="1981200" cy="1295400"/>
          </a:xfrm>
          <a:prstGeom prst="line">
            <a:avLst/>
          </a:prstGeom>
          <a:noFill/>
          <a:ln w="9525">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Tree>
    <p:extLst>
      <p:ext uri="{BB962C8B-B14F-4D97-AF65-F5344CB8AC3E}">
        <p14:creationId xmlns:p14="http://schemas.microsoft.com/office/powerpoint/2010/main" val="2753030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36216"/>
                                        </p:tgtEl>
                                        <p:attrNameLst>
                                          <p:attrName>style.visibility</p:attrName>
                                        </p:attrNameLst>
                                      </p:cBhvr>
                                      <p:to>
                                        <p:strVal val="visible"/>
                                      </p:to>
                                    </p:set>
                                    <p:animEffect transition="in" filter="dissolve">
                                      <p:cBhvr>
                                        <p:cTn id="7" dur="500"/>
                                        <p:tgtEl>
                                          <p:spTgt spid="136216"/>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36217"/>
                                        </p:tgtEl>
                                        <p:attrNameLst>
                                          <p:attrName>style.visibility</p:attrName>
                                        </p:attrNameLst>
                                      </p:cBhvr>
                                      <p:to>
                                        <p:strVal val="visible"/>
                                      </p:to>
                                    </p:set>
                                    <p:animEffect transition="in" filter="dissolve">
                                      <p:cBhvr>
                                        <p:cTn id="10" dur="500"/>
                                        <p:tgtEl>
                                          <p:spTgt spid="136217"/>
                                        </p:tgtEl>
                                      </p:cBhvr>
                                    </p:animEffect>
                                  </p:childTnLst>
                                </p:cTn>
                              </p:par>
                              <p:par>
                                <p:cTn id="11" presetID="9" presetClass="entr" presetSubtype="0" fill="hold" nodeType="withEffect">
                                  <p:stCondLst>
                                    <p:cond delay="0"/>
                                  </p:stCondLst>
                                  <p:childTnLst>
                                    <p:set>
                                      <p:cBhvr>
                                        <p:cTn id="12" dur="1" fill="hold">
                                          <p:stCondLst>
                                            <p:cond delay="0"/>
                                          </p:stCondLst>
                                        </p:cTn>
                                        <p:tgtEl>
                                          <p:spTgt spid="136219"/>
                                        </p:tgtEl>
                                        <p:attrNameLst>
                                          <p:attrName>style.visibility</p:attrName>
                                        </p:attrNameLst>
                                      </p:cBhvr>
                                      <p:to>
                                        <p:strVal val="visible"/>
                                      </p:to>
                                    </p:set>
                                    <p:animEffect transition="in" filter="dissolve">
                                      <p:cBhvr>
                                        <p:cTn id="13" dur="500"/>
                                        <p:tgtEl>
                                          <p:spTgt spid="136219"/>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36220"/>
                                        </p:tgtEl>
                                        <p:attrNameLst>
                                          <p:attrName>style.visibility</p:attrName>
                                        </p:attrNameLst>
                                      </p:cBhvr>
                                      <p:to>
                                        <p:strVal val="visible"/>
                                      </p:to>
                                    </p:set>
                                    <p:animEffect transition="in" filter="dissolve">
                                      <p:cBhvr>
                                        <p:cTn id="16" dur="500"/>
                                        <p:tgtEl>
                                          <p:spTgt spid="136220"/>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36221"/>
                                        </p:tgtEl>
                                        <p:attrNameLst>
                                          <p:attrName>style.visibility</p:attrName>
                                        </p:attrNameLst>
                                      </p:cBhvr>
                                      <p:to>
                                        <p:strVal val="visible"/>
                                      </p:to>
                                    </p:set>
                                    <p:animEffect transition="in" filter="dissolve">
                                      <p:cBhvr>
                                        <p:cTn id="19" dur="500"/>
                                        <p:tgtEl>
                                          <p:spTgt spid="136221"/>
                                        </p:tgtEl>
                                      </p:cBhvr>
                                    </p:animEffect>
                                  </p:childTnLst>
                                </p:cTn>
                              </p:par>
                              <p:par>
                                <p:cTn id="20" presetID="9" presetClass="entr" presetSubtype="0" fill="hold" nodeType="withEffect">
                                  <p:stCondLst>
                                    <p:cond delay="0"/>
                                  </p:stCondLst>
                                  <p:childTnLst>
                                    <p:set>
                                      <p:cBhvr>
                                        <p:cTn id="21" dur="1" fill="hold">
                                          <p:stCondLst>
                                            <p:cond delay="0"/>
                                          </p:stCondLst>
                                        </p:cTn>
                                        <p:tgtEl>
                                          <p:spTgt spid="136223"/>
                                        </p:tgtEl>
                                        <p:attrNameLst>
                                          <p:attrName>style.visibility</p:attrName>
                                        </p:attrNameLst>
                                      </p:cBhvr>
                                      <p:to>
                                        <p:strVal val="visible"/>
                                      </p:to>
                                    </p:set>
                                    <p:animEffect transition="in" filter="dissolve">
                                      <p:cBhvr>
                                        <p:cTn id="22" dur="500"/>
                                        <p:tgtEl>
                                          <p:spTgt spid="136223"/>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36224"/>
                                        </p:tgtEl>
                                        <p:attrNameLst>
                                          <p:attrName>style.visibility</p:attrName>
                                        </p:attrNameLst>
                                      </p:cBhvr>
                                      <p:to>
                                        <p:strVal val="visible"/>
                                      </p:to>
                                    </p:set>
                                    <p:animEffect transition="in" filter="dissolve">
                                      <p:cBhvr>
                                        <p:cTn id="25" dur="500"/>
                                        <p:tgtEl>
                                          <p:spTgt spid="1362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217" grpId="0"/>
      <p:bldP spid="136220" grpId="0"/>
      <p:bldP spid="136221" grpId="0"/>
      <p:bldP spid="136224"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554" name="Object 4"/>
          <p:cNvGraphicFramePr>
            <a:graphicFrameLocks noChangeAspect="1"/>
          </p:cNvGraphicFramePr>
          <p:nvPr/>
        </p:nvGraphicFramePr>
        <p:xfrm>
          <a:off x="990600" y="2362200"/>
          <a:ext cx="6769100" cy="2259013"/>
        </p:xfrm>
        <a:graphic>
          <a:graphicData uri="http://schemas.openxmlformats.org/presentationml/2006/ole">
            <mc:AlternateContent xmlns:mc="http://schemas.openxmlformats.org/markup-compatibility/2006">
              <mc:Choice xmlns:v="urn:schemas-microsoft-com:vml" Requires="v">
                <p:oleObj spid="_x0000_s233515" name="Equation" r:id="rId3" imgW="2841625" imgH="934085" progId="Equation.DSMT4">
                  <p:embed/>
                </p:oleObj>
              </mc:Choice>
              <mc:Fallback>
                <p:oleObj name="Equation" r:id="rId3" imgW="2841625" imgH="934085" progId="Equation.DSMT4">
                  <p:embed/>
                  <p:pic>
                    <p:nvPicPr>
                      <p:cNvPr id="23554"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2362200"/>
                        <a:ext cx="6769100" cy="2259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3555" name="Rectangle 5"/>
          <p:cNvSpPr>
            <a:spLocks noChangeArrowheads="1"/>
          </p:cNvSpPr>
          <p:nvPr/>
        </p:nvSpPr>
        <p:spPr bwMode="auto">
          <a:xfrm>
            <a:off x="2667000" y="990600"/>
            <a:ext cx="27432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pPr>
            <a:r>
              <a:rPr kumimoji="1" lang="zh-CN" altLang="en-US">
                <a:solidFill>
                  <a:schemeClr val="tx2"/>
                </a:solidFill>
                <a:latin typeface="黑体" panose="02010609060101010101" pitchFamily="49" charset="-122"/>
                <a:ea typeface="黑体" panose="02010609060101010101" pitchFamily="49" charset="-122"/>
              </a:rPr>
              <a:t>假设检验方法 </a:t>
            </a:r>
          </a:p>
        </p:txBody>
      </p:sp>
    </p:spTree>
    <p:extLst>
      <p:ext uri="{BB962C8B-B14F-4D97-AF65-F5344CB8AC3E}">
        <p14:creationId xmlns:p14="http://schemas.microsoft.com/office/powerpoint/2010/main" val="1812032575"/>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p:cNvSpPr>
            <a:spLocks noGrp="1" noChangeArrowheads="1"/>
          </p:cNvSpPr>
          <p:nvPr>
            <p:ph type="title"/>
          </p:nvPr>
        </p:nvSpPr>
        <p:spPr>
          <a:xfrm>
            <a:off x="685800" y="4572000"/>
            <a:ext cx="7924800" cy="1981200"/>
          </a:xfrm>
        </p:spPr>
        <p:txBody>
          <a:bodyPr/>
          <a:lstStyle/>
          <a:p>
            <a:pPr algn="l" eaLnBrk="1" hangingPunct="1">
              <a:lnSpc>
                <a:spcPct val="120000"/>
              </a:lnSpc>
            </a:pPr>
            <a:r>
              <a:rPr lang="zh-CN" altLang="en-US" sz="2800" b="1" dirty="0" smtClean="0">
                <a:solidFill>
                  <a:schemeClr val="hlink"/>
                </a:solidFill>
              </a:rPr>
              <a:t>双边假设检验</a:t>
            </a:r>
            <a:r>
              <a:rPr lang="zh-CN" altLang="en-US" sz="2800" b="1" dirty="0" smtClean="0">
                <a:solidFill>
                  <a:schemeClr val="tx1"/>
                </a:solidFill>
                <a:latin typeface="Times New Roman" panose="02020603050405020304" pitchFamily="18" charset="0"/>
              </a:rPr>
              <a:t>中的备择假设</a:t>
            </a:r>
            <a:r>
              <a:rPr lang="en-US" altLang="zh-CN" sz="2800" b="1" i="1" dirty="0" smtClean="0">
                <a:solidFill>
                  <a:schemeClr val="tx1"/>
                </a:solidFill>
                <a:latin typeface="Times New Roman" panose="02020603050405020304" pitchFamily="18" charset="0"/>
              </a:rPr>
              <a:t>H</a:t>
            </a:r>
            <a:r>
              <a:rPr lang="en-US" altLang="zh-CN" sz="2800" b="1" baseline="-25000" dirty="0" smtClean="0">
                <a:solidFill>
                  <a:schemeClr val="tx1"/>
                </a:solidFill>
                <a:latin typeface="Times New Roman" panose="02020603050405020304" pitchFamily="18" charset="0"/>
              </a:rPr>
              <a:t>1</a:t>
            </a:r>
            <a:r>
              <a:rPr lang="en-US" altLang="zh-CN" sz="2800" b="1" dirty="0" smtClean="0">
                <a:solidFill>
                  <a:schemeClr val="tx1"/>
                </a:solidFill>
                <a:latin typeface="Times New Roman" panose="02020603050405020304" pitchFamily="18" charset="0"/>
              </a:rPr>
              <a:t>, </a:t>
            </a:r>
            <a:r>
              <a:rPr lang="zh-CN" altLang="en-US" sz="2800" b="1" dirty="0" smtClean="0">
                <a:solidFill>
                  <a:schemeClr val="tx1"/>
                </a:solidFill>
                <a:latin typeface="Times New Roman" panose="02020603050405020304" pitchFamily="18" charset="0"/>
              </a:rPr>
              <a:t>表示</a:t>
            </a:r>
            <a:r>
              <a:rPr lang="zh-CN" altLang="en-US" sz="2800" b="1" i="1" dirty="0" smtClean="0">
                <a:solidFill>
                  <a:schemeClr val="tx1"/>
                </a:solidFill>
                <a:latin typeface="Times New Roman" panose="02020603050405020304" pitchFamily="18" charset="0"/>
              </a:rPr>
              <a:t>    </a:t>
            </a:r>
            <a:r>
              <a:rPr lang="zh-CN" altLang="en-US" sz="2800" b="1" dirty="0" smtClean="0">
                <a:solidFill>
                  <a:schemeClr val="tx1"/>
                </a:solidFill>
                <a:latin typeface="Times New Roman" panose="02020603050405020304" pitchFamily="18" charset="0"/>
              </a:rPr>
              <a:t>可能大于也可能小于</a:t>
            </a:r>
            <a:r>
              <a:rPr lang="zh-CN" altLang="en-US" sz="2800" b="1" i="1" dirty="0" smtClean="0">
                <a:solidFill>
                  <a:schemeClr val="tx1"/>
                </a:solidFill>
                <a:latin typeface="Times New Roman" panose="02020603050405020304" pitchFamily="18" charset="0"/>
              </a:rPr>
              <a:t>      </a:t>
            </a:r>
            <a:r>
              <a:rPr lang="en-US" altLang="zh-CN" sz="2800" b="1" dirty="0" smtClean="0">
                <a:solidFill>
                  <a:schemeClr val="tx1"/>
                </a:solidFill>
                <a:latin typeface="Times New Roman" panose="02020603050405020304" pitchFamily="18" charset="0"/>
              </a:rPr>
              <a:t>, </a:t>
            </a:r>
            <a:r>
              <a:rPr lang="zh-CN" altLang="en-US" sz="2800" b="1" dirty="0" smtClean="0">
                <a:solidFill>
                  <a:schemeClr val="tx1"/>
                </a:solidFill>
                <a:latin typeface="Times New Roman" panose="02020603050405020304" pitchFamily="18" charset="0"/>
              </a:rPr>
              <a:t>称为</a:t>
            </a:r>
            <a:r>
              <a:rPr lang="zh-CN" altLang="en-US" sz="2800" b="1" dirty="0" smtClean="0">
                <a:solidFill>
                  <a:schemeClr val="hlink"/>
                </a:solidFill>
                <a:latin typeface="Times New Roman" panose="02020603050405020304" pitchFamily="18" charset="0"/>
              </a:rPr>
              <a:t>双边备择假设</a:t>
            </a:r>
            <a:r>
              <a:rPr lang="zh-CN" altLang="en-US" sz="2800" b="1" dirty="0" smtClean="0">
                <a:latin typeface="Times New Roman" panose="02020603050405020304" pitchFamily="18" charset="0"/>
              </a:rPr>
              <a:t>。</a:t>
            </a:r>
            <a:r>
              <a:rPr lang="zh-CN" altLang="en-US" sz="2800" b="1" dirty="0" smtClean="0">
                <a:solidFill>
                  <a:schemeClr val="tx1"/>
                </a:solidFill>
                <a:latin typeface="Times New Roman" panose="02020603050405020304" pitchFamily="18" charset="0"/>
              </a:rPr>
              <a:t/>
            </a:r>
            <a:br>
              <a:rPr lang="zh-CN" altLang="en-US" sz="2800" b="1" dirty="0" smtClean="0">
                <a:solidFill>
                  <a:schemeClr val="tx1"/>
                </a:solidFill>
                <a:latin typeface="Times New Roman" panose="02020603050405020304" pitchFamily="18" charset="0"/>
              </a:rPr>
            </a:br>
            <a:r>
              <a:rPr lang="zh-CN" altLang="en-US" sz="2800" b="1" dirty="0" smtClean="0">
                <a:solidFill>
                  <a:schemeClr val="hlink"/>
                </a:solidFill>
                <a:latin typeface="Times New Roman" panose="02020603050405020304" pitchFamily="18" charset="0"/>
                <a:sym typeface="Symbol" panose="05050102010706020507" pitchFamily="18" charset="2"/>
              </a:rPr>
              <a:t>左边检验</a:t>
            </a:r>
            <a:r>
              <a:rPr lang="zh-CN" altLang="en-US" sz="2800" b="1" dirty="0" smtClean="0">
                <a:solidFill>
                  <a:schemeClr val="tx1"/>
                </a:solidFill>
                <a:latin typeface="Times New Roman" panose="02020603050405020304" pitchFamily="18" charset="0"/>
                <a:sym typeface="Symbol" panose="05050102010706020507" pitchFamily="18" charset="2"/>
              </a:rPr>
              <a:t>和</a:t>
            </a:r>
            <a:r>
              <a:rPr lang="zh-CN" altLang="en-US" sz="2800" b="1" dirty="0" smtClean="0">
                <a:solidFill>
                  <a:schemeClr val="hlink"/>
                </a:solidFill>
                <a:latin typeface="Times New Roman" panose="02020603050405020304" pitchFamily="18" charset="0"/>
                <a:sym typeface="Symbol" panose="05050102010706020507" pitchFamily="18" charset="2"/>
              </a:rPr>
              <a:t>右边检验</a:t>
            </a:r>
            <a:r>
              <a:rPr lang="zh-CN" altLang="en-US" sz="2800" b="1" dirty="0" smtClean="0">
                <a:solidFill>
                  <a:schemeClr val="tx1"/>
                </a:solidFill>
                <a:latin typeface="Times New Roman" panose="02020603050405020304" pitchFamily="18" charset="0"/>
                <a:sym typeface="Symbol" panose="05050102010706020507" pitchFamily="18" charset="2"/>
              </a:rPr>
              <a:t>统称为</a:t>
            </a:r>
            <a:r>
              <a:rPr lang="zh-CN" altLang="en-US" sz="2800" b="1" dirty="0" smtClean="0">
                <a:solidFill>
                  <a:schemeClr val="hlink"/>
                </a:solidFill>
                <a:latin typeface="Times New Roman" panose="02020603050405020304" pitchFamily="18" charset="0"/>
                <a:sym typeface="Symbol" panose="05050102010706020507" pitchFamily="18" charset="2"/>
              </a:rPr>
              <a:t>单边检验</a:t>
            </a:r>
            <a:r>
              <a:rPr lang="zh-CN" altLang="en-US" sz="2800" b="1" dirty="0" smtClean="0">
                <a:solidFill>
                  <a:schemeClr val="tx1"/>
                </a:solidFill>
                <a:latin typeface="Times New Roman" panose="02020603050405020304" pitchFamily="18" charset="0"/>
                <a:sym typeface="Symbol" panose="05050102010706020507" pitchFamily="18" charset="2"/>
              </a:rPr>
              <a:t>。</a:t>
            </a:r>
          </a:p>
        </p:txBody>
      </p:sp>
      <p:sp>
        <p:nvSpPr>
          <p:cNvPr id="24579" name="Text Box 3"/>
          <p:cNvSpPr txBox="1">
            <a:spLocks noChangeArrowheads="1"/>
          </p:cNvSpPr>
          <p:nvPr/>
        </p:nvSpPr>
        <p:spPr bwMode="auto">
          <a:xfrm>
            <a:off x="685800" y="1371600"/>
            <a:ext cx="2895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50000"/>
              </a:spcBef>
              <a:buFontTx/>
              <a:buNone/>
            </a:pPr>
            <a:r>
              <a:rPr lang="zh-CN" altLang="en-US" sz="2800" dirty="0">
                <a:solidFill>
                  <a:srgbClr val="FF0000"/>
                </a:solidFill>
              </a:rPr>
              <a:t>双边假设检验：</a:t>
            </a:r>
          </a:p>
        </p:txBody>
      </p:sp>
      <p:graphicFrame>
        <p:nvGraphicFramePr>
          <p:cNvPr id="24580" name="Object 6"/>
          <p:cNvGraphicFramePr>
            <a:graphicFrameLocks noChangeAspect="1"/>
          </p:cNvGraphicFramePr>
          <p:nvPr>
            <p:extLst>
              <p:ext uri="{D42A27DB-BD31-4B8C-83A1-F6EECF244321}">
                <p14:modId xmlns:p14="http://schemas.microsoft.com/office/powerpoint/2010/main" val="1511031324"/>
              </p:ext>
            </p:extLst>
          </p:nvPr>
        </p:nvGraphicFramePr>
        <p:xfrm>
          <a:off x="3768725" y="1355725"/>
          <a:ext cx="3941763" cy="614363"/>
        </p:xfrm>
        <a:graphic>
          <a:graphicData uri="http://schemas.openxmlformats.org/presentationml/2006/ole">
            <mc:AlternateContent xmlns:mc="http://schemas.openxmlformats.org/markup-compatibility/2006">
              <mc:Choice xmlns:v="urn:schemas-microsoft-com:vml" Requires="v">
                <p:oleObj spid="_x0000_s234792" name="Equation" r:id="rId3" imgW="1574640" imgH="228600" progId="Equation.DSMT4">
                  <p:embed/>
                </p:oleObj>
              </mc:Choice>
              <mc:Fallback>
                <p:oleObj name="Equation" r:id="rId3" imgW="1574640" imgH="228600" progId="Equation.DSMT4">
                  <p:embed/>
                  <p:pic>
                    <p:nvPicPr>
                      <p:cNvPr id="24580" name="Object 6"/>
                      <p:cNvPicPr>
                        <a:picLocks noChangeAspect="1" noChangeArrowheads="1"/>
                      </p:cNvPicPr>
                      <p:nvPr/>
                    </p:nvPicPr>
                    <p:blipFill>
                      <a:blip r:embed="rId4"/>
                      <a:srcRect/>
                      <a:stretch>
                        <a:fillRect/>
                      </a:stretch>
                    </p:blipFill>
                    <p:spPr bwMode="auto">
                      <a:xfrm>
                        <a:off x="3768725" y="1355725"/>
                        <a:ext cx="3941763" cy="614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28359" name="Text Box 7"/>
          <p:cNvSpPr txBox="1">
            <a:spLocks noChangeArrowheads="1"/>
          </p:cNvSpPr>
          <p:nvPr/>
        </p:nvSpPr>
        <p:spPr bwMode="auto">
          <a:xfrm>
            <a:off x="685800" y="2057400"/>
            <a:ext cx="2590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50000"/>
              </a:spcBef>
              <a:buFontTx/>
              <a:buNone/>
            </a:pPr>
            <a:r>
              <a:rPr lang="zh-CN" altLang="en-US" sz="2800">
                <a:solidFill>
                  <a:schemeClr val="hlink"/>
                </a:solidFill>
              </a:rPr>
              <a:t>左边检验：</a:t>
            </a:r>
          </a:p>
        </p:txBody>
      </p:sp>
      <p:sp>
        <p:nvSpPr>
          <p:cNvPr id="228360" name="Text Box 8"/>
          <p:cNvSpPr txBox="1">
            <a:spLocks noChangeArrowheads="1"/>
          </p:cNvSpPr>
          <p:nvPr/>
        </p:nvSpPr>
        <p:spPr bwMode="auto">
          <a:xfrm>
            <a:off x="685800" y="3367088"/>
            <a:ext cx="25908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50000"/>
              </a:spcBef>
              <a:buFontTx/>
              <a:buNone/>
            </a:pPr>
            <a:r>
              <a:rPr lang="zh-CN" altLang="en-US" sz="2800">
                <a:solidFill>
                  <a:schemeClr val="hlink"/>
                </a:solidFill>
              </a:rPr>
              <a:t>右边检验：</a:t>
            </a:r>
          </a:p>
        </p:txBody>
      </p:sp>
      <p:graphicFrame>
        <p:nvGraphicFramePr>
          <p:cNvPr id="228361" name="Object 9"/>
          <p:cNvGraphicFramePr>
            <a:graphicFrameLocks noChangeAspect="1"/>
          </p:cNvGraphicFramePr>
          <p:nvPr/>
        </p:nvGraphicFramePr>
        <p:xfrm>
          <a:off x="3733800" y="2071688"/>
          <a:ext cx="4013200" cy="581025"/>
        </p:xfrm>
        <a:graphic>
          <a:graphicData uri="http://schemas.openxmlformats.org/presentationml/2006/ole">
            <mc:AlternateContent xmlns:mc="http://schemas.openxmlformats.org/markup-compatibility/2006">
              <mc:Choice xmlns:v="urn:schemas-microsoft-com:vml" Requires="v">
                <p:oleObj spid="_x0000_s234793" name="Equation" r:id="rId5" imgW="1602740" imgH="216535" progId="Equation.DSMT4">
                  <p:embed/>
                </p:oleObj>
              </mc:Choice>
              <mc:Fallback>
                <p:oleObj name="Equation" r:id="rId5" imgW="1602740" imgH="216535" progId="Equation.DSMT4">
                  <p:embed/>
                  <p:pic>
                    <p:nvPicPr>
                      <p:cNvPr id="228361"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33800" y="2071688"/>
                        <a:ext cx="4013200" cy="58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28362" name="Object 10"/>
          <p:cNvGraphicFramePr>
            <a:graphicFrameLocks noChangeAspect="1"/>
          </p:cNvGraphicFramePr>
          <p:nvPr/>
        </p:nvGraphicFramePr>
        <p:xfrm>
          <a:off x="3733800" y="3381375"/>
          <a:ext cx="4013200" cy="581025"/>
        </p:xfrm>
        <a:graphic>
          <a:graphicData uri="http://schemas.openxmlformats.org/presentationml/2006/ole">
            <mc:AlternateContent xmlns:mc="http://schemas.openxmlformats.org/markup-compatibility/2006">
              <mc:Choice xmlns:v="urn:schemas-microsoft-com:vml" Requires="v">
                <p:oleObj spid="_x0000_s234794" name="Equation" r:id="rId7" imgW="1602740" imgH="216535" progId="Equation.DSMT4">
                  <p:embed/>
                </p:oleObj>
              </mc:Choice>
              <mc:Fallback>
                <p:oleObj name="Equation" r:id="rId7" imgW="1602740" imgH="216535" progId="Equation.DSMT4">
                  <p:embed/>
                  <p:pic>
                    <p:nvPicPr>
                      <p:cNvPr id="228362" name="Object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33800" y="3381375"/>
                        <a:ext cx="4013200" cy="58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28363" name="Object 11"/>
          <p:cNvGraphicFramePr>
            <a:graphicFrameLocks noChangeAspect="1"/>
          </p:cNvGraphicFramePr>
          <p:nvPr/>
        </p:nvGraphicFramePr>
        <p:xfrm>
          <a:off x="6350000" y="4913313"/>
          <a:ext cx="388938" cy="420687"/>
        </p:xfrm>
        <a:graphic>
          <a:graphicData uri="http://schemas.openxmlformats.org/presentationml/2006/ole">
            <mc:AlternateContent xmlns:mc="http://schemas.openxmlformats.org/markup-compatibility/2006">
              <mc:Choice xmlns:v="urn:schemas-microsoft-com:vml" Requires="v">
                <p:oleObj spid="_x0000_s234795" name="Equation" r:id="rId9" imgW="137795" imgH="147320" progId="Equation.DSMT4">
                  <p:embed/>
                </p:oleObj>
              </mc:Choice>
              <mc:Fallback>
                <p:oleObj name="Equation" r:id="rId9" imgW="137795" imgH="147320" progId="Equation.DSMT4">
                  <p:embed/>
                  <p:pic>
                    <p:nvPicPr>
                      <p:cNvPr id="228363" name="Object 1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350000" y="4913313"/>
                        <a:ext cx="388938" cy="4206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28364" name="Object 12"/>
          <p:cNvGraphicFramePr>
            <a:graphicFrameLocks noChangeAspect="1"/>
          </p:cNvGraphicFramePr>
          <p:nvPr/>
        </p:nvGraphicFramePr>
        <p:xfrm>
          <a:off x="2206625" y="5314950"/>
          <a:ext cx="485775" cy="582613"/>
        </p:xfrm>
        <a:graphic>
          <a:graphicData uri="http://schemas.openxmlformats.org/presentationml/2006/ole">
            <mc:AlternateContent xmlns:mc="http://schemas.openxmlformats.org/markup-compatibility/2006">
              <mc:Choice xmlns:v="urn:schemas-microsoft-com:vml" Requires="v">
                <p:oleObj spid="_x0000_s234796" name="Equation" r:id="rId11" imgW="177165" imgH="216535" progId="Equation.DSMT4">
                  <p:embed/>
                </p:oleObj>
              </mc:Choice>
              <mc:Fallback>
                <p:oleObj name="Equation" r:id="rId11" imgW="177165" imgH="216535" progId="Equation.DSMT4">
                  <p:embed/>
                  <p:pic>
                    <p:nvPicPr>
                      <p:cNvPr id="228364" name="Object 1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206625" y="5314950"/>
                        <a:ext cx="485775" cy="582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4587" name="Rectangle 13"/>
          <p:cNvSpPr>
            <a:spLocks noChangeArrowheads="1"/>
          </p:cNvSpPr>
          <p:nvPr/>
        </p:nvSpPr>
        <p:spPr bwMode="auto">
          <a:xfrm>
            <a:off x="611188" y="533400"/>
            <a:ext cx="296427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pPr>
            <a:r>
              <a:rPr kumimoji="1" lang="zh-CN" altLang="en-US" dirty="0" smtClean="0">
                <a:solidFill>
                  <a:schemeClr val="tx2"/>
                </a:solidFill>
                <a:latin typeface="Times New Roman" panose="02020603050405020304" pitchFamily="18" charset="0"/>
                <a:ea typeface="黑体" panose="02010609060101010101" pitchFamily="49" charset="-122"/>
              </a:rPr>
              <a:t>假设检验</a:t>
            </a:r>
            <a:r>
              <a:rPr kumimoji="1" lang="zh-CN" altLang="en-US" dirty="0">
                <a:solidFill>
                  <a:schemeClr val="tx2"/>
                </a:solidFill>
                <a:latin typeface="Times New Roman" panose="02020603050405020304" pitchFamily="18" charset="0"/>
                <a:ea typeface="黑体" panose="02010609060101010101" pitchFamily="49" charset="-122"/>
              </a:rPr>
              <a:t>问题   </a:t>
            </a:r>
          </a:p>
        </p:txBody>
      </p:sp>
      <p:graphicFrame>
        <p:nvGraphicFramePr>
          <p:cNvPr id="228366" name="Object 14"/>
          <p:cNvGraphicFramePr>
            <a:graphicFrameLocks noChangeAspect="1"/>
          </p:cNvGraphicFramePr>
          <p:nvPr/>
        </p:nvGraphicFramePr>
        <p:xfrm>
          <a:off x="3733800" y="2667000"/>
          <a:ext cx="4013200" cy="581025"/>
        </p:xfrm>
        <a:graphic>
          <a:graphicData uri="http://schemas.openxmlformats.org/presentationml/2006/ole">
            <mc:AlternateContent xmlns:mc="http://schemas.openxmlformats.org/markup-compatibility/2006">
              <mc:Choice xmlns:v="urn:schemas-microsoft-com:vml" Requires="v">
                <p:oleObj spid="_x0000_s234797" name="Equation" r:id="rId13" imgW="1602740" imgH="216535" progId="Equation.DSMT4">
                  <p:embed/>
                </p:oleObj>
              </mc:Choice>
              <mc:Fallback>
                <p:oleObj name="Equation" r:id="rId13" imgW="1602740" imgH="216535" progId="Equation.DSMT4">
                  <p:embed/>
                  <p:pic>
                    <p:nvPicPr>
                      <p:cNvPr id="228366" name="Object 1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733800" y="2667000"/>
                        <a:ext cx="4013200" cy="58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28367" name="Object 15"/>
          <p:cNvGraphicFramePr>
            <a:graphicFrameLocks noChangeAspect="1"/>
          </p:cNvGraphicFramePr>
          <p:nvPr/>
        </p:nvGraphicFramePr>
        <p:xfrm>
          <a:off x="3733800" y="4067175"/>
          <a:ext cx="4013200" cy="581025"/>
        </p:xfrm>
        <a:graphic>
          <a:graphicData uri="http://schemas.openxmlformats.org/presentationml/2006/ole">
            <mc:AlternateContent xmlns:mc="http://schemas.openxmlformats.org/markup-compatibility/2006">
              <mc:Choice xmlns:v="urn:schemas-microsoft-com:vml" Requires="v">
                <p:oleObj spid="_x0000_s234798" name="Equation" r:id="rId15" imgW="1602740" imgH="216535" progId="Equation.DSMT4">
                  <p:embed/>
                </p:oleObj>
              </mc:Choice>
              <mc:Fallback>
                <p:oleObj name="Equation" r:id="rId15" imgW="1602740" imgH="216535" progId="Equation.DSMT4">
                  <p:embed/>
                  <p:pic>
                    <p:nvPicPr>
                      <p:cNvPr id="228367" name="Object 15"/>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733800" y="4067175"/>
                        <a:ext cx="4013200" cy="58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0919451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28359"/>
                                        </p:tgtEl>
                                        <p:attrNameLst>
                                          <p:attrName>style.visibility</p:attrName>
                                        </p:attrNameLst>
                                      </p:cBhvr>
                                      <p:to>
                                        <p:strVal val="visible"/>
                                      </p:to>
                                    </p:set>
                                    <p:animEffect transition="in" filter="dissolve">
                                      <p:cBhvr>
                                        <p:cTn id="7" dur="500"/>
                                        <p:tgtEl>
                                          <p:spTgt spid="228359"/>
                                        </p:tgtEl>
                                      </p:cBhvr>
                                    </p:animEffect>
                                  </p:childTnLst>
                                </p:cTn>
                              </p:par>
                              <p:par>
                                <p:cTn id="8" presetID="9" presetClass="entr" presetSubtype="0" fill="hold" nodeType="withEffect">
                                  <p:stCondLst>
                                    <p:cond delay="0"/>
                                  </p:stCondLst>
                                  <p:childTnLst>
                                    <p:set>
                                      <p:cBhvr>
                                        <p:cTn id="9" dur="1" fill="hold">
                                          <p:stCondLst>
                                            <p:cond delay="0"/>
                                          </p:stCondLst>
                                        </p:cTn>
                                        <p:tgtEl>
                                          <p:spTgt spid="228361"/>
                                        </p:tgtEl>
                                        <p:attrNameLst>
                                          <p:attrName>style.visibility</p:attrName>
                                        </p:attrNameLst>
                                      </p:cBhvr>
                                      <p:to>
                                        <p:strVal val="visible"/>
                                      </p:to>
                                    </p:set>
                                    <p:animEffect transition="in" filter="dissolve">
                                      <p:cBhvr>
                                        <p:cTn id="10" dur="500"/>
                                        <p:tgtEl>
                                          <p:spTgt spid="228361"/>
                                        </p:tgtEl>
                                      </p:cBhvr>
                                    </p:animEffect>
                                  </p:childTnLst>
                                </p:cTn>
                              </p:par>
                              <p:par>
                                <p:cTn id="11" presetID="9" presetClass="entr" presetSubtype="0" fill="hold" nodeType="withEffect">
                                  <p:stCondLst>
                                    <p:cond delay="0"/>
                                  </p:stCondLst>
                                  <p:childTnLst>
                                    <p:set>
                                      <p:cBhvr>
                                        <p:cTn id="12" dur="1" fill="hold">
                                          <p:stCondLst>
                                            <p:cond delay="0"/>
                                          </p:stCondLst>
                                        </p:cTn>
                                        <p:tgtEl>
                                          <p:spTgt spid="228366"/>
                                        </p:tgtEl>
                                        <p:attrNameLst>
                                          <p:attrName>style.visibility</p:attrName>
                                        </p:attrNameLst>
                                      </p:cBhvr>
                                      <p:to>
                                        <p:strVal val="visible"/>
                                      </p:to>
                                    </p:set>
                                    <p:animEffect transition="in" filter="dissolve">
                                      <p:cBhvr>
                                        <p:cTn id="13" dur="500"/>
                                        <p:tgtEl>
                                          <p:spTgt spid="228366"/>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228360"/>
                                        </p:tgtEl>
                                        <p:attrNameLst>
                                          <p:attrName>style.visibility</p:attrName>
                                        </p:attrNameLst>
                                      </p:cBhvr>
                                      <p:to>
                                        <p:strVal val="visible"/>
                                      </p:to>
                                    </p:set>
                                    <p:animEffect transition="in" filter="dissolve">
                                      <p:cBhvr>
                                        <p:cTn id="18" dur="500"/>
                                        <p:tgtEl>
                                          <p:spTgt spid="228360"/>
                                        </p:tgtEl>
                                      </p:cBhvr>
                                    </p:animEffect>
                                  </p:childTnLst>
                                </p:cTn>
                              </p:par>
                              <p:par>
                                <p:cTn id="19" presetID="9" presetClass="entr" presetSubtype="0" fill="hold" nodeType="withEffect">
                                  <p:stCondLst>
                                    <p:cond delay="0"/>
                                  </p:stCondLst>
                                  <p:childTnLst>
                                    <p:set>
                                      <p:cBhvr>
                                        <p:cTn id="20" dur="1" fill="hold">
                                          <p:stCondLst>
                                            <p:cond delay="0"/>
                                          </p:stCondLst>
                                        </p:cTn>
                                        <p:tgtEl>
                                          <p:spTgt spid="228362"/>
                                        </p:tgtEl>
                                        <p:attrNameLst>
                                          <p:attrName>style.visibility</p:attrName>
                                        </p:attrNameLst>
                                      </p:cBhvr>
                                      <p:to>
                                        <p:strVal val="visible"/>
                                      </p:to>
                                    </p:set>
                                    <p:animEffect transition="in" filter="dissolve">
                                      <p:cBhvr>
                                        <p:cTn id="21" dur="500"/>
                                        <p:tgtEl>
                                          <p:spTgt spid="228362"/>
                                        </p:tgtEl>
                                      </p:cBhvr>
                                    </p:animEffect>
                                  </p:childTnLst>
                                </p:cTn>
                              </p:par>
                              <p:par>
                                <p:cTn id="22" presetID="9" presetClass="entr" presetSubtype="0" fill="hold" nodeType="withEffect">
                                  <p:stCondLst>
                                    <p:cond delay="0"/>
                                  </p:stCondLst>
                                  <p:childTnLst>
                                    <p:set>
                                      <p:cBhvr>
                                        <p:cTn id="23" dur="1" fill="hold">
                                          <p:stCondLst>
                                            <p:cond delay="0"/>
                                          </p:stCondLst>
                                        </p:cTn>
                                        <p:tgtEl>
                                          <p:spTgt spid="228367"/>
                                        </p:tgtEl>
                                        <p:attrNameLst>
                                          <p:attrName>style.visibility</p:attrName>
                                        </p:attrNameLst>
                                      </p:cBhvr>
                                      <p:to>
                                        <p:strVal val="visible"/>
                                      </p:to>
                                    </p:set>
                                    <p:animEffect transition="in" filter="dissolve">
                                      <p:cBhvr>
                                        <p:cTn id="24" dur="500"/>
                                        <p:tgtEl>
                                          <p:spTgt spid="228367"/>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228354"/>
                                        </p:tgtEl>
                                        <p:attrNameLst>
                                          <p:attrName>style.visibility</p:attrName>
                                        </p:attrNameLst>
                                      </p:cBhvr>
                                      <p:to>
                                        <p:strVal val="visible"/>
                                      </p:to>
                                    </p:set>
                                    <p:animEffect transition="in" filter="dissolve">
                                      <p:cBhvr>
                                        <p:cTn id="29" dur="500"/>
                                        <p:tgtEl>
                                          <p:spTgt spid="228354"/>
                                        </p:tgtEl>
                                      </p:cBhvr>
                                    </p:animEffect>
                                  </p:childTnLst>
                                </p:cTn>
                              </p:par>
                              <p:par>
                                <p:cTn id="30" presetID="9" presetClass="entr" presetSubtype="0" fill="hold" nodeType="withEffect">
                                  <p:stCondLst>
                                    <p:cond delay="0"/>
                                  </p:stCondLst>
                                  <p:childTnLst>
                                    <p:set>
                                      <p:cBhvr>
                                        <p:cTn id="31" dur="1" fill="hold">
                                          <p:stCondLst>
                                            <p:cond delay="0"/>
                                          </p:stCondLst>
                                        </p:cTn>
                                        <p:tgtEl>
                                          <p:spTgt spid="228363"/>
                                        </p:tgtEl>
                                        <p:attrNameLst>
                                          <p:attrName>style.visibility</p:attrName>
                                        </p:attrNameLst>
                                      </p:cBhvr>
                                      <p:to>
                                        <p:strVal val="visible"/>
                                      </p:to>
                                    </p:set>
                                    <p:animEffect transition="in" filter="dissolve">
                                      <p:cBhvr>
                                        <p:cTn id="32" dur="500"/>
                                        <p:tgtEl>
                                          <p:spTgt spid="228363"/>
                                        </p:tgtEl>
                                      </p:cBhvr>
                                    </p:animEffect>
                                  </p:childTnLst>
                                </p:cTn>
                              </p:par>
                              <p:par>
                                <p:cTn id="33" presetID="9" presetClass="entr" presetSubtype="0" fill="hold" nodeType="withEffect">
                                  <p:stCondLst>
                                    <p:cond delay="0"/>
                                  </p:stCondLst>
                                  <p:childTnLst>
                                    <p:set>
                                      <p:cBhvr>
                                        <p:cTn id="34" dur="1" fill="hold">
                                          <p:stCondLst>
                                            <p:cond delay="0"/>
                                          </p:stCondLst>
                                        </p:cTn>
                                        <p:tgtEl>
                                          <p:spTgt spid="228364"/>
                                        </p:tgtEl>
                                        <p:attrNameLst>
                                          <p:attrName>style.visibility</p:attrName>
                                        </p:attrNameLst>
                                      </p:cBhvr>
                                      <p:to>
                                        <p:strVal val="visible"/>
                                      </p:to>
                                    </p:set>
                                    <p:animEffect transition="in" filter="dissolve">
                                      <p:cBhvr>
                                        <p:cTn id="35" dur="500"/>
                                        <p:tgtEl>
                                          <p:spTgt spid="2283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8354" grpId="0"/>
      <p:bldP spid="228359" grpId="0"/>
      <p:bldP spid="228360"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14"/>
          <p:cNvSpPr>
            <a:spLocks noChangeArrowheads="1"/>
          </p:cNvSpPr>
          <p:nvPr/>
        </p:nvSpPr>
        <p:spPr bwMode="auto">
          <a:xfrm>
            <a:off x="582613" y="977900"/>
            <a:ext cx="6656387"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pPr>
            <a:r>
              <a:rPr kumimoji="1" lang="zh-CN" altLang="en-US">
                <a:solidFill>
                  <a:schemeClr val="tx2"/>
                </a:solidFill>
                <a:latin typeface="黑体" panose="02010609060101010101" pitchFamily="49" charset="-122"/>
                <a:ea typeface="黑体" panose="02010609060101010101" pitchFamily="49" charset="-122"/>
              </a:rPr>
              <a:t>一、单个正态总体均值的假设检验</a:t>
            </a:r>
          </a:p>
        </p:txBody>
      </p:sp>
      <p:graphicFrame>
        <p:nvGraphicFramePr>
          <p:cNvPr id="147467" name="Object 11"/>
          <p:cNvGraphicFramePr>
            <a:graphicFrameLocks noChangeAspect="1"/>
          </p:cNvGraphicFramePr>
          <p:nvPr>
            <p:extLst>
              <p:ext uri="{D42A27DB-BD31-4B8C-83A1-F6EECF244321}">
                <p14:modId xmlns:p14="http://schemas.microsoft.com/office/powerpoint/2010/main" val="4065681714"/>
              </p:ext>
            </p:extLst>
          </p:nvPr>
        </p:nvGraphicFramePr>
        <p:xfrm>
          <a:off x="746125" y="1709738"/>
          <a:ext cx="6840538" cy="593725"/>
        </p:xfrm>
        <a:graphic>
          <a:graphicData uri="http://schemas.openxmlformats.org/presentationml/2006/ole">
            <mc:AlternateContent xmlns:mc="http://schemas.openxmlformats.org/markup-compatibility/2006">
              <mc:Choice xmlns:v="urn:schemas-microsoft-com:vml" Requires="v">
                <p:oleObj spid="_x0000_s235614" name="Equation" r:id="rId3" imgW="2311200" imgH="228600" progId="Equation.DSMT4">
                  <p:embed/>
                </p:oleObj>
              </mc:Choice>
              <mc:Fallback>
                <p:oleObj name="Equation" r:id="rId3" imgW="2311200" imgH="228600" progId="Equation.DSMT4">
                  <p:embed/>
                  <p:pic>
                    <p:nvPicPr>
                      <p:cNvPr id="147467" name="Object 11"/>
                      <p:cNvPicPr>
                        <a:picLocks noChangeAspect="1" noChangeArrowheads="1"/>
                      </p:cNvPicPr>
                      <p:nvPr/>
                    </p:nvPicPr>
                    <p:blipFill>
                      <a:blip r:embed="rId4"/>
                      <a:srcRect/>
                      <a:stretch>
                        <a:fillRect/>
                      </a:stretch>
                    </p:blipFill>
                    <p:spPr bwMode="auto">
                      <a:xfrm>
                        <a:off x="746125" y="1709738"/>
                        <a:ext cx="6840538" cy="593725"/>
                      </a:xfrm>
                      <a:prstGeom prst="rect">
                        <a:avLst/>
                      </a:prstGeom>
                      <a:noFill/>
                      <a:ln>
                        <a:noFill/>
                      </a:ln>
                      <a:extLst/>
                    </p:spPr>
                  </p:pic>
                </p:oleObj>
              </mc:Fallback>
            </mc:AlternateContent>
          </a:graphicData>
        </a:graphic>
      </p:graphicFrame>
      <p:graphicFrame>
        <p:nvGraphicFramePr>
          <p:cNvPr id="147475" name="Object 19"/>
          <p:cNvGraphicFramePr>
            <a:graphicFrameLocks noChangeAspect="1"/>
          </p:cNvGraphicFramePr>
          <p:nvPr/>
        </p:nvGraphicFramePr>
        <p:xfrm>
          <a:off x="1530350" y="2486025"/>
          <a:ext cx="6462713" cy="3749675"/>
        </p:xfrm>
        <a:graphic>
          <a:graphicData uri="http://schemas.openxmlformats.org/presentationml/2006/ole">
            <mc:AlternateContent xmlns:mc="http://schemas.openxmlformats.org/markup-compatibility/2006">
              <mc:Choice xmlns:v="urn:schemas-microsoft-com:vml" Requires="v">
                <p:oleObj spid="_x0000_s235615" name="Equation" r:id="rId5" imgW="2463480" imgH="1447560" progId="Equation.DSMT4">
                  <p:embed/>
                </p:oleObj>
              </mc:Choice>
              <mc:Fallback>
                <p:oleObj name="Equation" r:id="rId5" imgW="2463480" imgH="1447560" progId="Equation.DSMT4">
                  <p:embed/>
                  <p:pic>
                    <p:nvPicPr>
                      <p:cNvPr id="147475" name="Object 19"/>
                      <p:cNvPicPr>
                        <a:picLocks noChangeAspect="1" noChangeArrowheads="1"/>
                      </p:cNvPicPr>
                      <p:nvPr/>
                    </p:nvPicPr>
                    <p:blipFill>
                      <a:blip r:embed="rId6"/>
                      <a:srcRect/>
                      <a:stretch>
                        <a:fillRect/>
                      </a:stretch>
                    </p:blipFill>
                    <p:spPr bwMode="auto">
                      <a:xfrm>
                        <a:off x="1530350" y="2486025"/>
                        <a:ext cx="6462713" cy="374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3939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47467"/>
                                        </p:tgtEl>
                                        <p:attrNameLst>
                                          <p:attrName>style.visibility</p:attrName>
                                        </p:attrNameLst>
                                      </p:cBhvr>
                                      <p:to>
                                        <p:strVal val="visible"/>
                                      </p:to>
                                    </p:set>
                                    <p:animEffect transition="in" filter="dissolve">
                                      <p:cBhvr>
                                        <p:cTn id="7" dur="500"/>
                                        <p:tgtEl>
                                          <p:spTgt spid="14746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47475"/>
                                        </p:tgtEl>
                                        <p:attrNameLst>
                                          <p:attrName>style.visibility</p:attrName>
                                        </p:attrNameLst>
                                      </p:cBhvr>
                                      <p:to>
                                        <p:strVal val="visible"/>
                                      </p:to>
                                    </p:set>
                                    <p:animEffect transition="in" filter="dissolve">
                                      <p:cBhvr>
                                        <p:cTn id="12" dur="500"/>
                                        <p:tgtEl>
                                          <p:spTgt spid="1474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9"/>
          <p:cNvGraphicFramePr>
            <a:graphicFrameLocks noChangeAspect="1"/>
          </p:cNvGraphicFramePr>
          <p:nvPr>
            <p:extLst>
              <p:ext uri="{D42A27DB-BD31-4B8C-83A1-F6EECF244321}">
                <p14:modId xmlns:p14="http://schemas.microsoft.com/office/powerpoint/2010/main" val="3029017860"/>
              </p:ext>
            </p:extLst>
          </p:nvPr>
        </p:nvGraphicFramePr>
        <p:xfrm>
          <a:off x="827088" y="914400"/>
          <a:ext cx="5345112" cy="2476176"/>
        </p:xfrm>
        <a:graphic>
          <a:graphicData uri="http://schemas.openxmlformats.org/presentationml/2006/ole">
            <mc:AlternateContent xmlns:mc="http://schemas.openxmlformats.org/markup-compatibility/2006">
              <mc:Choice xmlns:v="urn:schemas-microsoft-com:vml" Requires="v">
                <p:oleObj spid="_x0000_s236630" name="Equation" r:id="rId3" imgW="2463480" imgH="1155600" progId="Equation.DSMT4">
                  <p:embed/>
                </p:oleObj>
              </mc:Choice>
              <mc:Fallback>
                <p:oleObj name="Equation" r:id="rId3" imgW="2463480" imgH="1155600" progId="Equation.DSMT4">
                  <p:embed/>
                  <p:pic>
                    <p:nvPicPr>
                      <p:cNvPr id="2" name="Object 19"/>
                      <p:cNvPicPr>
                        <a:picLocks noChangeAspect="1" noChangeArrowheads="1"/>
                      </p:cNvPicPr>
                      <p:nvPr/>
                    </p:nvPicPr>
                    <p:blipFill>
                      <a:blip r:embed="rId4"/>
                      <a:srcRect/>
                      <a:stretch>
                        <a:fillRect/>
                      </a:stretch>
                    </p:blipFill>
                    <p:spPr bwMode="auto">
                      <a:xfrm>
                        <a:off x="827088" y="914400"/>
                        <a:ext cx="5345112" cy="2476176"/>
                      </a:xfrm>
                      <a:prstGeom prst="rect">
                        <a:avLst/>
                      </a:prstGeom>
                      <a:noFill/>
                      <a:ln>
                        <a:noFill/>
                      </a:ln>
                      <a:extLst/>
                    </p:spPr>
                  </p:pic>
                </p:oleObj>
              </mc:Fallback>
            </mc:AlternateContent>
          </a:graphicData>
        </a:graphic>
      </p:graphicFrame>
      <p:graphicFrame>
        <p:nvGraphicFramePr>
          <p:cNvPr id="3" name="Object 19"/>
          <p:cNvGraphicFramePr>
            <a:graphicFrameLocks noChangeAspect="1"/>
          </p:cNvGraphicFramePr>
          <p:nvPr>
            <p:extLst>
              <p:ext uri="{D42A27DB-BD31-4B8C-83A1-F6EECF244321}">
                <p14:modId xmlns:p14="http://schemas.microsoft.com/office/powerpoint/2010/main" val="3607145275"/>
              </p:ext>
            </p:extLst>
          </p:nvPr>
        </p:nvGraphicFramePr>
        <p:xfrm>
          <a:off x="1115616" y="3861048"/>
          <a:ext cx="5285184" cy="2448414"/>
        </p:xfrm>
        <a:graphic>
          <a:graphicData uri="http://schemas.openxmlformats.org/presentationml/2006/ole">
            <mc:AlternateContent xmlns:mc="http://schemas.openxmlformats.org/markup-compatibility/2006">
              <mc:Choice xmlns:v="urn:schemas-microsoft-com:vml" Requires="v">
                <p:oleObj spid="_x0000_s236631" name="Equation" r:id="rId5" imgW="2463480" imgH="1155600" progId="Equation.DSMT4">
                  <p:embed/>
                </p:oleObj>
              </mc:Choice>
              <mc:Fallback>
                <p:oleObj name="Equation" r:id="rId5" imgW="2463480" imgH="1155600" progId="Equation.DSMT4">
                  <p:embed/>
                  <p:pic>
                    <p:nvPicPr>
                      <p:cNvPr id="3" name="Object 19"/>
                      <p:cNvPicPr>
                        <a:picLocks noChangeAspect="1" noChangeArrowheads="1"/>
                      </p:cNvPicPr>
                      <p:nvPr/>
                    </p:nvPicPr>
                    <p:blipFill>
                      <a:blip r:embed="rId6"/>
                      <a:srcRect/>
                      <a:stretch>
                        <a:fillRect/>
                      </a:stretch>
                    </p:blipFill>
                    <p:spPr bwMode="auto">
                      <a:xfrm>
                        <a:off x="1115616" y="3861048"/>
                        <a:ext cx="5285184" cy="2448414"/>
                      </a:xfrm>
                      <a:prstGeom prst="rect">
                        <a:avLst/>
                      </a:prstGeom>
                      <a:noFill/>
                      <a:ln>
                        <a:noFill/>
                      </a:ln>
                      <a:extLst/>
                    </p:spPr>
                  </p:pic>
                </p:oleObj>
              </mc:Fallback>
            </mc:AlternateContent>
          </a:graphicData>
        </a:graphic>
      </p:graphicFrame>
    </p:spTree>
    <p:extLst>
      <p:ext uri="{BB962C8B-B14F-4D97-AF65-F5344CB8AC3E}">
        <p14:creationId xmlns:p14="http://schemas.microsoft.com/office/powerpoint/2010/main" val="2785175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22" name="Object 3"/>
          <p:cNvGraphicFramePr>
            <a:graphicFrameLocks noChangeAspect="1"/>
          </p:cNvGraphicFramePr>
          <p:nvPr>
            <p:extLst>
              <p:ext uri="{D42A27DB-BD31-4B8C-83A1-F6EECF244321}">
                <p14:modId xmlns:p14="http://schemas.microsoft.com/office/powerpoint/2010/main" val="3245416331"/>
              </p:ext>
            </p:extLst>
          </p:nvPr>
        </p:nvGraphicFramePr>
        <p:xfrm>
          <a:off x="530785" y="977900"/>
          <a:ext cx="7483475" cy="3081337"/>
        </p:xfrm>
        <a:graphic>
          <a:graphicData uri="http://schemas.openxmlformats.org/presentationml/2006/ole">
            <mc:AlternateContent xmlns:mc="http://schemas.openxmlformats.org/markup-compatibility/2006">
              <mc:Choice xmlns:v="urn:schemas-microsoft-com:vml" Requires="v">
                <p:oleObj spid="_x0000_s257055" name="文档" r:id="rId3" imgW="2661057" imgH="1091841" progId="Word.Document.8">
                  <p:embed/>
                </p:oleObj>
              </mc:Choice>
              <mc:Fallback>
                <p:oleObj name="文档" r:id="rId3" imgW="2661057" imgH="1091841" progId="Word.Document.8">
                  <p:embed/>
                  <p:pic>
                    <p:nvPicPr>
                      <p:cNvPr id="30722"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0785" y="977900"/>
                        <a:ext cx="7483475" cy="3081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0723" name="Text Box 4"/>
          <p:cNvSpPr txBox="1">
            <a:spLocks noChangeArrowheads="1"/>
          </p:cNvSpPr>
          <p:nvPr/>
        </p:nvSpPr>
        <p:spPr bwMode="auto">
          <a:xfrm>
            <a:off x="539750" y="977900"/>
            <a:ext cx="6794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50000"/>
              </a:spcBef>
              <a:buFontTx/>
              <a:buNone/>
            </a:pPr>
            <a:r>
              <a:rPr kumimoji="1" lang="zh-CN" altLang="en-US" dirty="0" smtClean="0">
                <a:solidFill>
                  <a:schemeClr val="hlink"/>
                </a:solidFill>
                <a:latin typeface="Times New Roman" panose="02020603050405020304" pitchFamily="18" charset="0"/>
                <a:ea typeface="黑体" panose="02010609060101010101" pitchFamily="49" charset="-122"/>
              </a:rPr>
              <a:t>例</a:t>
            </a:r>
            <a:endParaRPr kumimoji="1" lang="zh-CN" altLang="en-US" dirty="0">
              <a:solidFill>
                <a:schemeClr val="hlink"/>
              </a:solidFill>
              <a:latin typeface="Times New Roman" panose="02020603050405020304" pitchFamily="18" charset="0"/>
              <a:ea typeface="黑体" panose="02010609060101010101" pitchFamily="49" charset="-122"/>
            </a:endParaRPr>
          </a:p>
        </p:txBody>
      </p:sp>
    </p:spTree>
    <p:extLst>
      <p:ext uri="{BB962C8B-B14F-4D97-AF65-F5344CB8AC3E}">
        <p14:creationId xmlns:p14="http://schemas.microsoft.com/office/powerpoint/2010/main" val="974908972"/>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1144588" y="3797300"/>
            <a:ext cx="228441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kumimoji="1" lang="en-US" altLang="zh-CN" sz="2800">
                <a:latin typeface="宋体" panose="02010600030101010101" pitchFamily="2" charset="-122"/>
              </a:rPr>
              <a:t>(4)</a:t>
            </a:r>
            <a:r>
              <a:rPr kumimoji="1" lang="zh-CN" altLang="en-US" sz="2800">
                <a:latin typeface="宋体" panose="02010600030101010101" pitchFamily="2" charset="-122"/>
              </a:rPr>
              <a:t>实测值：</a:t>
            </a:r>
            <a:endParaRPr kumimoji="1" lang="zh-CN" altLang="en-US" sz="2800">
              <a:latin typeface="Times New Roman" panose="02020603050405020304" pitchFamily="18" charset="0"/>
            </a:endParaRPr>
          </a:p>
        </p:txBody>
      </p:sp>
      <p:sp>
        <p:nvSpPr>
          <p:cNvPr id="31747" name="Rectangle 3"/>
          <p:cNvSpPr>
            <a:spLocks noChangeArrowheads="1"/>
          </p:cNvSpPr>
          <p:nvPr/>
        </p:nvSpPr>
        <p:spPr bwMode="auto">
          <a:xfrm>
            <a:off x="1143000" y="4640263"/>
            <a:ext cx="7239000" cy="1836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30000"/>
              </a:lnSpc>
              <a:spcBef>
                <a:spcPct val="0"/>
              </a:spcBef>
              <a:buFontTx/>
              <a:buNone/>
            </a:pPr>
            <a:r>
              <a:rPr kumimoji="1" lang="en-US" altLang="zh-CN" sz="2800">
                <a:latin typeface="宋体" panose="02010600030101010101" pitchFamily="2" charset="-122"/>
              </a:rPr>
              <a:t>(5)</a:t>
            </a:r>
            <a:r>
              <a:rPr kumimoji="1" lang="zh-CN" altLang="en-US" sz="2800">
                <a:latin typeface="宋体" panose="02010600030101010101" pitchFamily="2" charset="-122"/>
              </a:rPr>
              <a:t>判断：</a:t>
            </a:r>
            <a:r>
              <a:rPr kumimoji="1" lang="en-US" altLang="zh-CN" sz="2800">
                <a:latin typeface="Times New Roman" panose="02020603050405020304" pitchFamily="18" charset="0"/>
              </a:rPr>
              <a:t>1.258&lt;1.96</a:t>
            </a:r>
            <a:r>
              <a:rPr kumimoji="1" lang="zh-CN" altLang="en-US" sz="2800">
                <a:latin typeface="Times New Roman" panose="02020603050405020304" pitchFamily="18" charset="0"/>
              </a:rPr>
              <a:t>，未</a:t>
            </a:r>
            <a:r>
              <a:rPr kumimoji="1" lang="zh-CN" altLang="en-US" sz="2800"/>
              <a:t>落入拒绝域，</a:t>
            </a:r>
            <a:r>
              <a:rPr kumimoji="1" lang="zh-CN" altLang="en-US" sz="2800">
                <a:latin typeface="Times New Roman" panose="02020603050405020304" pitchFamily="18" charset="0"/>
              </a:rPr>
              <a:t>故接受</a:t>
            </a:r>
            <a:r>
              <a:rPr kumimoji="1" lang="en-US" altLang="zh-CN" i="1">
                <a:latin typeface="Times New Roman" panose="02020603050405020304" pitchFamily="18" charset="0"/>
              </a:rPr>
              <a:t>H</a:t>
            </a:r>
            <a:r>
              <a:rPr kumimoji="1" lang="en-US" altLang="zh-CN" baseline="-25000">
                <a:latin typeface="Times New Roman" panose="02020603050405020304" pitchFamily="18" charset="0"/>
              </a:rPr>
              <a:t>0</a:t>
            </a:r>
            <a:r>
              <a:rPr kumimoji="1" lang="en-US" altLang="zh-CN" sz="2800" baseline="-25000">
                <a:latin typeface="Times New Roman" panose="02020603050405020304" pitchFamily="18" charset="0"/>
              </a:rPr>
              <a:t> </a:t>
            </a:r>
            <a:r>
              <a:rPr kumimoji="1" lang="zh-CN" altLang="en-US" sz="2800">
                <a:latin typeface="Times New Roman" panose="02020603050405020304" pitchFamily="18" charset="0"/>
              </a:rPr>
              <a:t>。即可以认为这批产品的该项指标值为</a:t>
            </a:r>
          </a:p>
          <a:p>
            <a:pPr eaLnBrk="1" hangingPunct="1">
              <a:lnSpc>
                <a:spcPct val="130000"/>
              </a:lnSpc>
              <a:spcBef>
                <a:spcPct val="0"/>
              </a:spcBef>
              <a:buFontTx/>
              <a:buNone/>
            </a:pPr>
            <a:r>
              <a:rPr kumimoji="1" lang="en-US" altLang="zh-CN" sz="2800">
                <a:latin typeface="Times New Roman" panose="02020603050405020304" pitchFamily="18" charset="0"/>
              </a:rPr>
              <a:t>1600</a:t>
            </a:r>
            <a:r>
              <a:rPr kumimoji="1" lang="zh-CN" altLang="en-US" sz="2800">
                <a:latin typeface="Times New Roman" panose="02020603050405020304" pitchFamily="18" charset="0"/>
              </a:rPr>
              <a:t>。</a:t>
            </a:r>
          </a:p>
        </p:txBody>
      </p:sp>
      <p:sp>
        <p:nvSpPr>
          <p:cNvPr id="31748" name="Rectangle 4"/>
          <p:cNvSpPr>
            <a:spLocks noChangeArrowheads="1"/>
          </p:cNvSpPr>
          <p:nvPr/>
        </p:nvSpPr>
        <p:spPr bwMode="auto">
          <a:xfrm>
            <a:off x="381000" y="685800"/>
            <a:ext cx="5529263"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kumimoji="1" lang="zh-CN" altLang="en-US" sz="2800">
                <a:latin typeface="宋体" panose="02010600030101010101" pitchFamily="2" charset="-122"/>
              </a:rPr>
              <a:t>解</a:t>
            </a:r>
            <a:r>
              <a:rPr kumimoji="1" lang="en-US" altLang="zh-CN" sz="2800">
                <a:latin typeface="宋体" panose="02010600030101010101" pitchFamily="2" charset="-122"/>
              </a:rPr>
              <a:t>: (1)</a:t>
            </a:r>
            <a:r>
              <a:rPr kumimoji="1" lang="zh-CN" altLang="en-US" sz="2800">
                <a:latin typeface="宋体" panose="02010600030101010101" pitchFamily="2" charset="-122"/>
              </a:rPr>
              <a:t>提出假设</a:t>
            </a:r>
            <a:r>
              <a:rPr kumimoji="1" lang="en-US" altLang="zh-CN">
                <a:latin typeface="宋体" panose="02010600030101010101" pitchFamily="2" charset="-122"/>
              </a:rPr>
              <a:t>:            </a:t>
            </a:r>
          </a:p>
        </p:txBody>
      </p:sp>
      <p:graphicFrame>
        <p:nvGraphicFramePr>
          <p:cNvPr id="31749" name="Object 5"/>
          <p:cNvGraphicFramePr>
            <a:graphicFrameLocks noChangeAspect="1"/>
          </p:cNvGraphicFramePr>
          <p:nvPr/>
        </p:nvGraphicFramePr>
        <p:xfrm>
          <a:off x="3406775" y="736600"/>
          <a:ext cx="5127625" cy="595313"/>
        </p:xfrm>
        <a:graphic>
          <a:graphicData uri="http://schemas.openxmlformats.org/presentationml/2006/ole">
            <mc:AlternateContent xmlns:mc="http://schemas.openxmlformats.org/markup-compatibility/2006">
              <mc:Choice xmlns:v="urn:schemas-microsoft-com:vml" Requires="v">
                <p:oleObj spid="_x0000_s258166" name="Equation" r:id="rId3" imgW="1952686" imgH="209563" progId="Equation.DSMT4">
                  <p:embed/>
                </p:oleObj>
              </mc:Choice>
              <mc:Fallback>
                <p:oleObj name="Equation" r:id="rId3" imgW="1952686" imgH="209563" progId="Equation.DSMT4">
                  <p:embed/>
                  <p:pic>
                    <p:nvPicPr>
                      <p:cNvPr id="31749"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06775" y="736600"/>
                        <a:ext cx="5127625" cy="595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1750" name="Object 6"/>
          <p:cNvGraphicFramePr>
            <a:graphicFrameLocks noChangeAspect="1"/>
          </p:cNvGraphicFramePr>
          <p:nvPr/>
        </p:nvGraphicFramePr>
        <p:xfrm>
          <a:off x="3886200" y="1422400"/>
          <a:ext cx="2079625" cy="1255713"/>
        </p:xfrm>
        <a:graphic>
          <a:graphicData uri="http://schemas.openxmlformats.org/presentationml/2006/ole">
            <mc:AlternateContent xmlns:mc="http://schemas.openxmlformats.org/markup-compatibility/2006">
              <mc:Choice xmlns:v="urn:schemas-microsoft-com:vml" Requires="v">
                <p:oleObj spid="_x0000_s258167" name="Equation" r:id="rId5" imgW="752341" imgH="447624" progId="Equation.DSMT4">
                  <p:embed/>
                </p:oleObj>
              </mc:Choice>
              <mc:Fallback>
                <p:oleObj name="Equation" r:id="rId5" imgW="752341" imgH="447624" progId="Equation.DSMT4">
                  <p:embed/>
                  <p:pic>
                    <p:nvPicPr>
                      <p:cNvPr id="3175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86200" y="1422400"/>
                        <a:ext cx="2079625" cy="1255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1751" name="Rectangle 7"/>
          <p:cNvSpPr>
            <a:spLocks noChangeArrowheads="1"/>
          </p:cNvSpPr>
          <p:nvPr/>
        </p:nvSpPr>
        <p:spPr bwMode="auto">
          <a:xfrm>
            <a:off x="1135063" y="1727200"/>
            <a:ext cx="286543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2800">
                <a:latin typeface="宋体" panose="02010600030101010101" pitchFamily="2" charset="-122"/>
              </a:rPr>
              <a:t>(2)</a:t>
            </a:r>
            <a:r>
              <a:rPr kumimoji="1" lang="zh-CN" altLang="en-US" sz="2800">
                <a:latin typeface="宋体" panose="02010600030101010101" pitchFamily="2" charset="-122"/>
              </a:rPr>
              <a:t>检验统计量：</a:t>
            </a:r>
          </a:p>
        </p:txBody>
      </p:sp>
      <p:sp>
        <p:nvSpPr>
          <p:cNvPr id="31752" name="Rectangle 8"/>
          <p:cNvSpPr>
            <a:spLocks noChangeArrowheads="1"/>
          </p:cNvSpPr>
          <p:nvPr/>
        </p:nvSpPr>
        <p:spPr bwMode="auto">
          <a:xfrm>
            <a:off x="1143000" y="2795588"/>
            <a:ext cx="215106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2800">
                <a:latin typeface="宋体" panose="02010600030101010101" pitchFamily="2" charset="-122"/>
              </a:rPr>
              <a:t>(3)</a:t>
            </a:r>
            <a:r>
              <a:rPr kumimoji="1" lang="zh-CN" altLang="en-US" sz="2800">
                <a:latin typeface="宋体" panose="02010600030101010101" pitchFamily="2" charset="-122"/>
              </a:rPr>
              <a:t>拒绝域：</a:t>
            </a:r>
            <a:endParaRPr kumimoji="1" lang="zh-CN" altLang="en-US">
              <a:solidFill>
                <a:schemeClr val="accent2"/>
              </a:solidFill>
              <a:latin typeface="Times New Roman" panose="02020603050405020304" pitchFamily="18" charset="0"/>
            </a:endParaRPr>
          </a:p>
        </p:txBody>
      </p:sp>
      <p:graphicFrame>
        <p:nvGraphicFramePr>
          <p:cNvPr id="31753" name="Object 9"/>
          <p:cNvGraphicFramePr>
            <a:graphicFrameLocks noChangeAspect="1"/>
          </p:cNvGraphicFramePr>
          <p:nvPr/>
        </p:nvGraphicFramePr>
        <p:xfrm>
          <a:off x="3200400" y="2713038"/>
          <a:ext cx="2687638" cy="715962"/>
        </p:xfrm>
        <a:graphic>
          <a:graphicData uri="http://schemas.openxmlformats.org/presentationml/2006/ole">
            <mc:AlternateContent xmlns:mc="http://schemas.openxmlformats.org/markup-compatibility/2006">
              <mc:Choice xmlns:v="urn:schemas-microsoft-com:vml" Requires="v">
                <p:oleObj spid="_x0000_s258168" name="Equation" r:id="rId7" imgW="933486" imgH="238061" progId="Equation.DSMT4">
                  <p:embed/>
                </p:oleObj>
              </mc:Choice>
              <mc:Fallback>
                <p:oleObj name="Equation" r:id="rId7" imgW="933486" imgH="238061" progId="Equation.DSMT4">
                  <p:embed/>
                  <p:pic>
                    <p:nvPicPr>
                      <p:cNvPr id="31753"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00400" y="2713038"/>
                        <a:ext cx="2687638" cy="715962"/>
                      </a:xfrm>
                      <a:prstGeom prst="rect">
                        <a:avLst/>
                      </a:prstGeom>
                      <a:noFill/>
                      <a:ln>
                        <a:noFill/>
                      </a:ln>
                      <a:effectLst/>
                      <a:extLst>
                        <a:ext uri="{909E8E84-426E-40DD-AFC4-6F175D3DCCD1}">
                          <a14:hiddenFill xmlns:a14="http://schemas.microsoft.com/office/drawing/2010/main">
                            <a:solidFill>
                              <a:srgbClr val="660033"/>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1754" name="Object 10"/>
          <p:cNvGraphicFramePr>
            <a:graphicFrameLocks noChangeAspect="1"/>
          </p:cNvGraphicFramePr>
          <p:nvPr/>
        </p:nvGraphicFramePr>
        <p:xfrm>
          <a:off x="3200400" y="3392488"/>
          <a:ext cx="3509963" cy="1323975"/>
        </p:xfrm>
        <a:graphic>
          <a:graphicData uri="http://schemas.openxmlformats.org/presentationml/2006/ole">
            <mc:AlternateContent xmlns:mc="http://schemas.openxmlformats.org/markup-compatibility/2006">
              <mc:Choice xmlns:v="urn:schemas-microsoft-com:vml" Requires="v">
                <p:oleObj spid="_x0000_s258169" name="Equation" r:id="rId9" imgW="1285712" imgH="476121" progId="Equation.DSMT4">
                  <p:embed/>
                </p:oleObj>
              </mc:Choice>
              <mc:Fallback>
                <p:oleObj name="Equation" r:id="rId9" imgW="1285712" imgH="476121" progId="Equation.DSMT4">
                  <p:embed/>
                  <p:pic>
                    <p:nvPicPr>
                      <p:cNvPr id="31754" name="Object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00400" y="3392488"/>
                        <a:ext cx="3509963" cy="1323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998263330"/>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818" name="Object 14"/>
          <p:cNvGraphicFramePr>
            <a:graphicFrameLocks noChangeAspect="1"/>
          </p:cNvGraphicFramePr>
          <p:nvPr>
            <p:extLst>
              <p:ext uri="{D42A27DB-BD31-4B8C-83A1-F6EECF244321}">
                <p14:modId xmlns:p14="http://schemas.microsoft.com/office/powerpoint/2010/main" val="2440766379"/>
              </p:ext>
            </p:extLst>
          </p:nvPr>
        </p:nvGraphicFramePr>
        <p:xfrm>
          <a:off x="795338" y="592138"/>
          <a:ext cx="6281737" cy="655637"/>
        </p:xfrm>
        <a:graphic>
          <a:graphicData uri="http://schemas.openxmlformats.org/presentationml/2006/ole">
            <mc:AlternateContent xmlns:mc="http://schemas.openxmlformats.org/markup-compatibility/2006">
              <mc:Choice xmlns:v="urn:schemas-microsoft-com:vml" Requires="v">
                <p:oleObj spid="_x0000_s237662" name="Equation" r:id="rId3" imgW="2336760" imgH="228600" progId="Equation.DSMT4">
                  <p:embed/>
                </p:oleObj>
              </mc:Choice>
              <mc:Fallback>
                <p:oleObj name="Equation" r:id="rId3" imgW="2336760" imgH="228600" progId="Equation.DSMT4">
                  <p:embed/>
                  <p:pic>
                    <p:nvPicPr>
                      <p:cNvPr id="34818" name="Object 14"/>
                      <p:cNvPicPr>
                        <a:picLocks noChangeAspect="1" noChangeArrowheads="1"/>
                      </p:cNvPicPr>
                      <p:nvPr/>
                    </p:nvPicPr>
                    <p:blipFill>
                      <a:blip r:embed="rId4"/>
                      <a:srcRect/>
                      <a:stretch>
                        <a:fillRect/>
                      </a:stretch>
                    </p:blipFill>
                    <p:spPr bwMode="auto">
                      <a:xfrm>
                        <a:off x="795338" y="592138"/>
                        <a:ext cx="6281737" cy="65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3615" name="Object 15"/>
          <p:cNvGraphicFramePr>
            <a:graphicFrameLocks noChangeAspect="1"/>
          </p:cNvGraphicFramePr>
          <p:nvPr/>
        </p:nvGraphicFramePr>
        <p:xfrm>
          <a:off x="1143000" y="1295400"/>
          <a:ext cx="6781800" cy="5313363"/>
        </p:xfrm>
        <a:graphic>
          <a:graphicData uri="http://schemas.openxmlformats.org/presentationml/2006/ole">
            <mc:AlternateContent xmlns:mc="http://schemas.openxmlformats.org/markup-compatibility/2006">
              <mc:Choice xmlns:v="urn:schemas-microsoft-com:vml" Requires="v">
                <p:oleObj spid="_x0000_s237663" name="Equation" r:id="rId5" imgW="2772410" imgH="2212340" progId="Equation.DSMT4">
                  <p:embed/>
                </p:oleObj>
              </mc:Choice>
              <mc:Fallback>
                <p:oleObj name="Equation" r:id="rId5" imgW="2772410" imgH="2212340" progId="Equation.DSMT4">
                  <p:embed/>
                  <p:pic>
                    <p:nvPicPr>
                      <p:cNvPr id="153615" name="Object 1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3000" y="1295400"/>
                        <a:ext cx="6781800" cy="531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441208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53615"/>
                                        </p:tgtEl>
                                        <p:attrNameLst>
                                          <p:attrName>style.visibility</p:attrName>
                                        </p:attrNameLst>
                                      </p:cBhvr>
                                      <p:to>
                                        <p:strVal val="visible"/>
                                      </p:to>
                                    </p:set>
                                    <p:animEffect transition="in" filter="dissolve">
                                      <p:cBhvr>
                                        <p:cTn id="7" dur="500"/>
                                        <p:tgtEl>
                                          <p:spTgt spid="1536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5"/>
          <p:cNvGraphicFramePr>
            <a:graphicFrameLocks noChangeAspect="1"/>
          </p:cNvGraphicFramePr>
          <p:nvPr>
            <p:extLst>
              <p:ext uri="{D42A27DB-BD31-4B8C-83A1-F6EECF244321}">
                <p14:modId xmlns:p14="http://schemas.microsoft.com/office/powerpoint/2010/main" val="3112919782"/>
              </p:ext>
            </p:extLst>
          </p:nvPr>
        </p:nvGraphicFramePr>
        <p:xfrm>
          <a:off x="1331640" y="476672"/>
          <a:ext cx="4992960" cy="2929423"/>
        </p:xfrm>
        <a:graphic>
          <a:graphicData uri="http://schemas.openxmlformats.org/presentationml/2006/ole">
            <mc:AlternateContent xmlns:mc="http://schemas.openxmlformats.org/markup-compatibility/2006">
              <mc:Choice xmlns:v="urn:schemas-microsoft-com:vml" Requires="v">
                <p:oleObj spid="_x0000_s238678" name="Equation" r:id="rId3" imgW="2336760" imgH="1396800" progId="Equation.DSMT4">
                  <p:embed/>
                </p:oleObj>
              </mc:Choice>
              <mc:Fallback>
                <p:oleObj name="Equation" r:id="rId3" imgW="2336760" imgH="1396800" progId="Equation.DSMT4">
                  <p:embed/>
                  <p:pic>
                    <p:nvPicPr>
                      <p:cNvPr id="2" name="Object 15"/>
                      <p:cNvPicPr>
                        <a:picLocks noChangeAspect="1" noChangeArrowheads="1"/>
                      </p:cNvPicPr>
                      <p:nvPr/>
                    </p:nvPicPr>
                    <p:blipFill>
                      <a:blip r:embed="rId4"/>
                      <a:srcRect/>
                      <a:stretch>
                        <a:fillRect/>
                      </a:stretch>
                    </p:blipFill>
                    <p:spPr bwMode="auto">
                      <a:xfrm>
                        <a:off x="1331640" y="476672"/>
                        <a:ext cx="4992960" cy="2929423"/>
                      </a:xfrm>
                      <a:prstGeom prst="rect">
                        <a:avLst/>
                      </a:prstGeom>
                      <a:noFill/>
                      <a:ln>
                        <a:noFill/>
                      </a:ln>
                      <a:extLst/>
                    </p:spPr>
                  </p:pic>
                </p:oleObj>
              </mc:Fallback>
            </mc:AlternateContent>
          </a:graphicData>
        </a:graphic>
      </p:graphicFrame>
      <p:graphicFrame>
        <p:nvGraphicFramePr>
          <p:cNvPr id="3" name="Object 15"/>
          <p:cNvGraphicFramePr>
            <a:graphicFrameLocks noChangeAspect="1"/>
          </p:cNvGraphicFramePr>
          <p:nvPr>
            <p:extLst>
              <p:ext uri="{D42A27DB-BD31-4B8C-83A1-F6EECF244321}">
                <p14:modId xmlns:p14="http://schemas.microsoft.com/office/powerpoint/2010/main" val="2335354327"/>
              </p:ext>
            </p:extLst>
          </p:nvPr>
        </p:nvGraphicFramePr>
        <p:xfrm>
          <a:off x="1441450" y="3716338"/>
          <a:ext cx="4883150" cy="2818686"/>
        </p:xfrm>
        <a:graphic>
          <a:graphicData uri="http://schemas.openxmlformats.org/presentationml/2006/ole">
            <mc:AlternateContent xmlns:mc="http://schemas.openxmlformats.org/markup-compatibility/2006">
              <mc:Choice xmlns:v="urn:schemas-microsoft-com:vml" Requires="v">
                <p:oleObj spid="_x0000_s238679" name="Equation" r:id="rId5" imgW="2374560" imgH="1396800" progId="Equation.DSMT4">
                  <p:embed/>
                </p:oleObj>
              </mc:Choice>
              <mc:Fallback>
                <p:oleObj name="Equation" r:id="rId5" imgW="2374560" imgH="1396800" progId="Equation.DSMT4">
                  <p:embed/>
                  <p:pic>
                    <p:nvPicPr>
                      <p:cNvPr id="3" name="Object 15"/>
                      <p:cNvPicPr>
                        <a:picLocks noChangeAspect="1" noChangeArrowheads="1"/>
                      </p:cNvPicPr>
                      <p:nvPr/>
                    </p:nvPicPr>
                    <p:blipFill>
                      <a:blip r:embed="rId6"/>
                      <a:srcRect/>
                      <a:stretch>
                        <a:fillRect/>
                      </a:stretch>
                    </p:blipFill>
                    <p:spPr bwMode="auto">
                      <a:xfrm>
                        <a:off x="1441450" y="3716338"/>
                        <a:ext cx="4883150" cy="2818686"/>
                      </a:xfrm>
                      <a:prstGeom prst="rect">
                        <a:avLst/>
                      </a:prstGeom>
                      <a:noFill/>
                      <a:ln>
                        <a:noFill/>
                      </a:ln>
                      <a:extLst/>
                    </p:spPr>
                  </p:pic>
                </p:oleObj>
              </mc:Fallback>
            </mc:AlternateContent>
          </a:graphicData>
        </a:graphic>
      </p:graphicFrame>
    </p:spTree>
    <p:extLst>
      <p:ext uri="{BB962C8B-B14F-4D97-AF65-F5344CB8AC3E}">
        <p14:creationId xmlns:p14="http://schemas.microsoft.com/office/powerpoint/2010/main" val="3610746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755650" y="548680"/>
            <a:ext cx="70929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pPr>
            <a:r>
              <a:rPr kumimoji="1" lang="zh-CN" altLang="en-US" dirty="0">
                <a:solidFill>
                  <a:schemeClr val="tx2"/>
                </a:solidFill>
                <a:latin typeface="黑体" panose="02010609060101010101" pitchFamily="49" charset="-122"/>
                <a:ea typeface="黑体" panose="02010609060101010101" pitchFamily="49" charset="-122"/>
              </a:rPr>
              <a:t>二、单个</a:t>
            </a:r>
            <a:r>
              <a:rPr kumimoji="1" lang="zh-CN" altLang="en-US" dirty="0" smtClean="0">
                <a:solidFill>
                  <a:schemeClr val="tx2"/>
                </a:solidFill>
                <a:latin typeface="黑体" panose="02010609060101010101" pitchFamily="49" charset="-122"/>
                <a:ea typeface="黑体" panose="02010609060101010101" pitchFamily="49" charset="-122"/>
              </a:rPr>
              <a:t>正</a:t>
            </a:r>
            <a:r>
              <a:rPr kumimoji="1" lang="zh-CN" altLang="en-US" dirty="0">
                <a:solidFill>
                  <a:schemeClr val="tx2"/>
                </a:solidFill>
                <a:latin typeface="黑体" panose="02010609060101010101" pitchFamily="49" charset="-122"/>
                <a:ea typeface="黑体" panose="02010609060101010101" pitchFamily="49" charset="-122"/>
              </a:rPr>
              <a:t>态</a:t>
            </a:r>
            <a:r>
              <a:rPr kumimoji="1" lang="zh-CN" altLang="en-US" dirty="0" smtClean="0">
                <a:solidFill>
                  <a:schemeClr val="tx2"/>
                </a:solidFill>
                <a:latin typeface="黑体" panose="02010609060101010101" pitchFamily="49" charset="-122"/>
                <a:ea typeface="黑体" panose="02010609060101010101" pitchFamily="49" charset="-122"/>
              </a:rPr>
              <a:t>总体方差</a:t>
            </a:r>
            <a:r>
              <a:rPr kumimoji="1" lang="zh-CN" altLang="en-US" dirty="0">
                <a:solidFill>
                  <a:schemeClr val="tx2"/>
                </a:solidFill>
                <a:latin typeface="黑体" panose="02010609060101010101" pitchFamily="49" charset="-122"/>
                <a:ea typeface="黑体" panose="02010609060101010101" pitchFamily="49" charset="-122"/>
              </a:rPr>
              <a:t>的假设检验</a:t>
            </a:r>
          </a:p>
        </p:txBody>
      </p:sp>
      <p:graphicFrame>
        <p:nvGraphicFramePr>
          <p:cNvPr id="37891" name="Object 3"/>
          <p:cNvGraphicFramePr>
            <a:graphicFrameLocks noChangeAspect="1"/>
          </p:cNvGraphicFramePr>
          <p:nvPr/>
        </p:nvGraphicFramePr>
        <p:xfrm>
          <a:off x="882650" y="1442443"/>
          <a:ext cx="6353646" cy="3000295"/>
        </p:xfrm>
        <a:graphic>
          <a:graphicData uri="http://schemas.openxmlformats.org/presentationml/2006/ole">
            <mc:AlternateContent xmlns:mc="http://schemas.openxmlformats.org/markup-compatibility/2006">
              <mc:Choice xmlns:v="urn:schemas-microsoft-com:vml" Requires="v">
                <p:oleObj spid="_x0000_s239786" name="Equation" r:id="rId3" imgW="61569600" imgH="29260800" progId="Equation.DSMT4">
                  <p:embed/>
                </p:oleObj>
              </mc:Choice>
              <mc:Fallback>
                <p:oleObj name="Equation" r:id="rId3" imgW="61569600" imgH="29260800" progId="Equation.DSMT4">
                  <p:embed/>
                  <p:pic>
                    <p:nvPicPr>
                      <p:cNvPr id="37891" name="Object 3"/>
                      <p:cNvPicPr>
                        <a:picLocks noChangeAspect="1" noChangeArrowheads="1"/>
                      </p:cNvPicPr>
                      <p:nvPr/>
                    </p:nvPicPr>
                    <p:blipFill>
                      <a:blip r:embed="rId4"/>
                      <a:srcRect/>
                      <a:stretch>
                        <a:fillRect/>
                      </a:stretch>
                    </p:blipFill>
                    <p:spPr bwMode="auto">
                      <a:xfrm>
                        <a:off x="882650" y="1442443"/>
                        <a:ext cx="6353646" cy="3000295"/>
                      </a:xfrm>
                      <a:prstGeom prst="rect">
                        <a:avLst/>
                      </a:prstGeom>
                      <a:noFill/>
                      <a:ln>
                        <a:noFill/>
                      </a:ln>
                    </p:spPr>
                  </p:pic>
                </p:oleObj>
              </mc:Fallback>
            </mc:AlternateContent>
          </a:graphicData>
        </a:graphic>
      </p:graphicFrame>
      <p:sp>
        <p:nvSpPr>
          <p:cNvPr id="5" name="矩形 4"/>
          <p:cNvSpPr/>
          <p:nvPr/>
        </p:nvSpPr>
        <p:spPr>
          <a:xfrm>
            <a:off x="507147" y="5655116"/>
            <a:ext cx="1266693" cy="523220"/>
          </a:xfrm>
          <a:prstGeom prst="rect">
            <a:avLst/>
          </a:prstGeom>
        </p:spPr>
        <p:txBody>
          <a:bodyPr wrap="none">
            <a:spAutoFit/>
          </a:bodyPr>
          <a:lstStyle/>
          <a:p>
            <a:r>
              <a:rPr lang="zh-CN" altLang="en-US" dirty="0">
                <a:solidFill>
                  <a:schemeClr val="tx2"/>
                </a:solidFill>
              </a:rPr>
              <a:t>拒绝域</a:t>
            </a:r>
            <a:endParaRPr lang="zh-CN" altLang="en-US" dirty="0"/>
          </a:p>
        </p:txBody>
      </p:sp>
      <p:graphicFrame>
        <p:nvGraphicFramePr>
          <p:cNvPr id="6" name="Object 5"/>
          <p:cNvGraphicFramePr>
            <a:graphicFrameLocks noChangeAspect="1"/>
          </p:cNvGraphicFramePr>
          <p:nvPr/>
        </p:nvGraphicFramePr>
        <p:xfrm>
          <a:off x="1979712" y="5492863"/>
          <a:ext cx="6408712" cy="962725"/>
        </p:xfrm>
        <a:graphic>
          <a:graphicData uri="http://schemas.openxmlformats.org/presentationml/2006/ole">
            <mc:AlternateContent xmlns:mc="http://schemas.openxmlformats.org/markup-compatibility/2006">
              <mc:Choice xmlns:v="urn:schemas-microsoft-com:vml" Requires="v">
                <p:oleObj spid="_x0000_s239787" name="Equation" r:id="rId5" imgW="73456800" imgH="10972800" progId="Equation.DSMT4">
                  <p:embed/>
                </p:oleObj>
              </mc:Choice>
              <mc:Fallback>
                <p:oleObj name="Equation" r:id="rId5" imgW="73456800" imgH="10972800" progId="Equation.DSMT4">
                  <p:embed/>
                  <p:pic>
                    <p:nvPicPr>
                      <p:cNvPr id="6" name="Object 5"/>
                      <p:cNvPicPr>
                        <a:picLocks noChangeAspect="1" noChangeArrowheads="1"/>
                      </p:cNvPicPr>
                      <p:nvPr/>
                    </p:nvPicPr>
                    <p:blipFill>
                      <a:blip r:embed="rId6"/>
                      <a:srcRect/>
                      <a:stretch>
                        <a:fillRect/>
                      </a:stretch>
                    </p:blipFill>
                    <p:spPr bwMode="auto">
                      <a:xfrm>
                        <a:off x="1979712" y="5492863"/>
                        <a:ext cx="6408712" cy="962725"/>
                      </a:xfrm>
                      <a:prstGeom prst="rect">
                        <a:avLst/>
                      </a:prstGeom>
                      <a:noFill/>
                      <a:ln>
                        <a:noFill/>
                      </a:ln>
                    </p:spPr>
                  </p:pic>
                </p:oleObj>
              </mc:Fallback>
            </mc:AlternateContent>
          </a:graphicData>
        </a:graphic>
      </p:graphicFrame>
      <p:graphicFrame>
        <p:nvGraphicFramePr>
          <p:cNvPr id="9" name="Object 4"/>
          <p:cNvGraphicFramePr>
            <a:graphicFrameLocks noChangeAspect="1"/>
          </p:cNvGraphicFramePr>
          <p:nvPr/>
        </p:nvGraphicFramePr>
        <p:xfrm>
          <a:off x="6545055" y="3059836"/>
          <a:ext cx="670198" cy="594137"/>
        </p:xfrm>
        <a:graphic>
          <a:graphicData uri="http://schemas.openxmlformats.org/presentationml/2006/ole">
            <mc:AlternateContent xmlns:mc="http://schemas.openxmlformats.org/markup-compatibility/2006">
              <mc:Choice xmlns:v="urn:schemas-microsoft-com:vml" Requires="v">
                <p:oleObj spid="_x0000_s239788" name="Equation" r:id="rId7" imgW="186690" imgH="216535" progId="Equation.DSMT4">
                  <p:embed/>
                </p:oleObj>
              </mc:Choice>
              <mc:Fallback>
                <p:oleObj name="Equation" r:id="rId7" imgW="186690" imgH="216535" progId="Equation.DSMT4">
                  <p:embed/>
                  <p:pic>
                    <p:nvPicPr>
                      <p:cNvPr id="9"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45055" y="3059836"/>
                        <a:ext cx="670198" cy="594137"/>
                      </a:xfrm>
                      <a:prstGeom prst="rect">
                        <a:avLst/>
                      </a:prstGeom>
                      <a:noFill/>
                      <a:ln>
                        <a:noFill/>
                      </a:ln>
                    </p:spPr>
                  </p:pic>
                </p:oleObj>
              </mc:Fallback>
            </mc:AlternateContent>
          </a:graphicData>
        </a:graphic>
      </p:graphicFrame>
      <p:sp>
        <p:nvSpPr>
          <p:cNvPr id="2" name="矩形 1"/>
          <p:cNvSpPr/>
          <p:nvPr/>
        </p:nvSpPr>
        <p:spPr>
          <a:xfrm>
            <a:off x="7215253" y="3140968"/>
            <a:ext cx="1266693" cy="523220"/>
          </a:xfrm>
          <a:prstGeom prst="rect">
            <a:avLst/>
          </a:prstGeom>
        </p:spPr>
        <p:txBody>
          <a:bodyPr wrap="none">
            <a:spAutoFit/>
          </a:bodyPr>
          <a:lstStyle/>
          <a:p>
            <a:r>
              <a:rPr lang="zh-CN" altLang="en-US" dirty="0">
                <a:solidFill>
                  <a:schemeClr val="tx2"/>
                </a:solidFill>
              </a:rPr>
              <a:t>检验法</a:t>
            </a:r>
            <a:endParaRPr lang="zh-CN" altLang="en-US" dirty="0"/>
          </a:p>
        </p:txBody>
      </p:sp>
      <p:graphicFrame>
        <p:nvGraphicFramePr>
          <p:cNvPr id="12" name="Object 15"/>
          <p:cNvGraphicFramePr>
            <a:graphicFrameLocks noChangeAspect="1"/>
          </p:cNvGraphicFramePr>
          <p:nvPr/>
        </p:nvGraphicFramePr>
        <p:xfrm>
          <a:off x="1114349" y="4585213"/>
          <a:ext cx="4916488" cy="765175"/>
        </p:xfrm>
        <a:graphic>
          <a:graphicData uri="http://schemas.openxmlformats.org/presentationml/2006/ole">
            <mc:AlternateContent xmlns:mc="http://schemas.openxmlformats.org/markup-compatibility/2006">
              <mc:Choice xmlns:v="urn:schemas-microsoft-com:vml" Requires="v">
                <p:oleObj spid="_x0000_s239789" name="Equation" r:id="rId9" imgW="2641320" imgH="419040" progId="Equation.DSMT4">
                  <p:embed/>
                </p:oleObj>
              </mc:Choice>
              <mc:Fallback>
                <p:oleObj name="Equation" r:id="rId9" imgW="2641320" imgH="419040" progId="Equation.DSMT4">
                  <p:embed/>
                  <p:pic>
                    <p:nvPicPr>
                      <p:cNvPr id="12" name="Object 15"/>
                      <p:cNvPicPr>
                        <a:picLocks noChangeAspect="1" noChangeArrowheads="1"/>
                      </p:cNvPicPr>
                      <p:nvPr/>
                    </p:nvPicPr>
                    <p:blipFill>
                      <a:blip r:embed="rId10"/>
                      <a:srcRect/>
                      <a:stretch>
                        <a:fillRect/>
                      </a:stretch>
                    </p:blipFill>
                    <p:spPr bwMode="auto">
                      <a:xfrm>
                        <a:off x="1114349" y="4585213"/>
                        <a:ext cx="4916488" cy="765175"/>
                      </a:xfrm>
                      <a:prstGeom prst="rect">
                        <a:avLst/>
                      </a:prstGeom>
                      <a:noFill/>
                      <a:ln>
                        <a:noFill/>
                      </a:ln>
                      <a:extLst/>
                    </p:spPr>
                  </p:pic>
                </p:oleObj>
              </mc:Fallback>
            </mc:AlternateContent>
          </a:graphicData>
        </a:graphic>
      </p:graphicFrame>
    </p:spTree>
    <p:extLst>
      <p:ext uri="{BB962C8B-B14F-4D97-AF65-F5344CB8AC3E}">
        <p14:creationId xmlns:p14="http://schemas.microsoft.com/office/powerpoint/2010/main" val="1213987598"/>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891" name="Object 3"/>
          <p:cNvGraphicFramePr>
            <a:graphicFrameLocks noChangeAspect="1"/>
          </p:cNvGraphicFramePr>
          <p:nvPr/>
        </p:nvGraphicFramePr>
        <p:xfrm>
          <a:off x="742950" y="831850"/>
          <a:ext cx="4410075" cy="536575"/>
        </p:xfrm>
        <a:graphic>
          <a:graphicData uri="http://schemas.openxmlformats.org/presentationml/2006/ole">
            <mc:AlternateContent xmlns:mc="http://schemas.openxmlformats.org/markup-compatibility/2006">
              <mc:Choice xmlns:v="urn:schemas-microsoft-com:vml" Requires="v">
                <p:oleObj spid="_x0000_s240768" name="Equation" r:id="rId3" imgW="1968480" imgH="241200" progId="Equation.DSMT4">
                  <p:embed/>
                </p:oleObj>
              </mc:Choice>
              <mc:Fallback>
                <p:oleObj name="Equation" r:id="rId3" imgW="1968480" imgH="241200" progId="Equation.DSMT4">
                  <p:embed/>
                  <p:pic>
                    <p:nvPicPr>
                      <p:cNvPr id="37891" name="Object 3"/>
                      <p:cNvPicPr>
                        <a:picLocks noChangeAspect="1" noChangeArrowheads="1"/>
                      </p:cNvPicPr>
                      <p:nvPr/>
                    </p:nvPicPr>
                    <p:blipFill>
                      <a:blip r:embed="rId4"/>
                      <a:srcRect/>
                      <a:stretch>
                        <a:fillRect/>
                      </a:stretch>
                    </p:blipFill>
                    <p:spPr bwMode="auto">
                      <a:xfrm>
                        <a:off x="742950" y="831850"/>
                        <a:ext cx="4410075" cy="536575"/>
                      </a:xfrm>
                      <a:prstGeom prst="rect">
                        <a:avLst/>
                      </a:prstGeom>
                      <a:noFill/>
                      <a:ln>
                        <a:noFill/>
                      </a:ln>
                    </p:spPr>
                  </p:pic>
                </p:oleObj>
              </mc:Fallback>
            </mc:AlternateContent>
          </a:graphicData>
        </a:graphic>
      </p:graphicFrame>
      <p:sp>
        <p:nvSpPr>
          <p:cNvPr id="5" name="矩形 4"/>
          <p:cNvSpPr/>
          <p:nvPr/>
        </p:nvSpPr>
        <p:spPr>
          <a:xfrm>
            <a:off x="694951" y="2623263"/>
            <a:ext cx="1266693" cy="523220"/>
          </a:xfrm>
          <a:prstGeom prst="rect">
            <a:avLst/>
          </a:prstGeom>
        </p:spPr>
        <p:txBody>
          <a:bodyPr wrap="none">
            <a:spAutoFit/>
          </a:bodyPr>
          <a:lstStyle/>
          <a:p>
            <a:r>
              <a:rPr lang="zh-CN" altLang="en-US" dirty="0">
                <a:solidFill>
                  <a:schemeClr val="tx2"/>
                </a:solidFill>
              </a:rPr>
              <a:t>拒绝域</a:t>
            </a:r>
            <a:endParaRPr lang="zh-CN" altLang="en-US" dirty="0"/>
          </a:p>
        </p:txBody>
      </p:sp>
      <p:graphicFrame>
        <p:nvGraphicFramePr>
          <p:cNvPr id="6" name="Object 5"/>
          <p:cNvGraphicFramePr>
            <a:graphicFrameLocks noChangeAspect="1"/>
          </p:cNvGraphicFramePr>
          <p:nvPr/>
        </p:nvGraphicFramePr>
        <p:xfrm>
          <a:off x="2339752" y="2537991"/>
          <a:ext cx="2253828" cy="838895"/>
        </p:xfrm>
        <a:graphic>
          <a:graphicData uri="http://schemas.openxmlformats.org/presentationml/2006/ole">
            <mc:AlternateContent xmlns:mc="http://schemas.openxmlformats.org/markup-compatibility/2006">
              <mc:Choice xmlns:v="urn:schemas-microsoft-com:vml" Requires="v">
                <p:oleObj spid="_x0000_s240769" name="Equation" r:id="rId5" imgW="1320480" imgH="457200" progId="Equation.DSMT4">
                  <p:embed/>
                </p:oleObj>
              </mc:Choice>
              <mc:Fallback>
                <p:oleObj name="Equation" r:id="rId5" imgW="1320480" imgH="457200" progId="Equation.DSMT4">
                  <p:embed/>
                  <p:pic>
                    <p:nvPicPr>
                      <p:cNvPr id="6" name="Object 5"/>
                      <p:cNvPicPr>
                        <a:picLocks noChangeAspect="1" noChangeArrowheads="1"/>
                      </p:cNvPicPr>
                      <p:nvPr/>
                    </p:nvPicPr>
                    <p:blipFill>
                      <a:blip r:embed="rId6"/>
                      <a:srcRect/>
                      <a:stretch>
                        <a:fillRect/>
                      </a:stretch>
                    </p:blipFill>
                    <p:spPr bwMode="auto">
                      <a:xfrm>
                        <a:off x="2339752" y="2537991"/>
                        <a:ext cx="2253828" cy="838895"/>
                      </a:xfrm>
                      <a:prstGeom prst="rect">
                        <a:avLst/>
                      </a:prstGeom>
                      <a:noFill/>
                      <a:ln>
                        <a:noFill/>
                      </a:ln>
                    </p:spPr>
                  </p:pic>
                </p:oleObj>
              </mc:Fallback>
            </mc:AlternateContent>
          </a:graphicData>
        </a:graphic>
      </p:graphicFrame>
      <p:graphicFrame>
        <p:nvGraphicFramePr>
          <p:cNvPr id="12" name="Object 15"/>
          <p:cNvGraphicFramePr>
            <a:graphicFrameLocks noChangeAspect="1"/>
          </p:cNvGraphicFramePr>
          <p:nvPr/>
        </p:nvGraphicFramePr>
        <p:xfrm>
          <a:off x="777799" y="1772816"/>
          <a:ext cx="4916488" cy="765175"/>
        </p:xfrm>
        <a:graphic>
          <a:graphicData uri="http://schemas.openxmlformats.org/presentationml/2006/ole">
            <mc:AlternateContent xmlns:mc="http://schemas.openxmlformats.org/markup-compatibility/2006">
              <mc:Choice xmlns:v="urn:schemas-microsoft-com:vml" Requires="v">
                <p:oleObj spid="_x0000_s240770" name="Equation" r:id="rId7" imgW="2641320" imgH="419040" progId="Equation.DSMT4">
                  <p:embed/>
                </p:oleObj>
              </mc:Choice>
              <mc:Fallback>
                <p:oleObj name="Equation" r:id="rId7" imgW="2641320" imgH="419040" progId="Equation.DSMT4">
                  <p:embed/>
                  <p:pic>
                    <p:nvPicPr>
                      <p:cNvPr id="12" name="Object 15"/>
                      <p:cNvPicPr>
                        <a:picLocks noChangeAspect="1" noChangeArrowheads="1"/>
                      </p:cNvPicPr>
                      <p:nvPr/>
                    </p:nvPicPr>
                    <p:blipFill>
                      <a:blip r:embed="rId8"/>
                      <a:srcRect/>
                      <a:stretch>
                        <a:fillRect/>
                      </a:stretch>
                    </p:blipFill>
                    <p:spPr bwMode="auto">
                      <a:xfrm>
                        <a:off x="777799" y="1772816"/>
                        <a:ext cx="4916488" cy="765175"/>
                      </a:xfrm>
                      <a:prstGeom prst="rect">
                        <a:avLst/>
                      </a:prstGeom>
                      <a:noFill/>
                      <a:ln>
                        <a:noFill/>
                      </a:ln>
                      <a:extLst/>
                    </p:spPr>
                  </p:pic>
                </p:oleObj>
              </mc:Fallback>
            </mc:AlternateContent>
          </a:graphicData>
        </a:graphic>
      </p:graphicFrame>
    </p:spTree>
    <p:extLst>
      <p:ext uri="{BB962C8B-B14F-4D97-AF65-F5344CB8AC3E}">
        <p14:creationId xmlns:p14="http://schemas.microsoft.com/office/powerpoint/2010/main" val="4118311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3"/>
          <p:cNvGraphicFramePr>
            <a:graphicFrameLocks noChangeAspect="1"/>
          </p:cNvGraphicFramePr>
          <p:nvPr>
            <p:extLst>
              <p:ext uri="{D42A27DB-BD31-4B8C-83A1-F6EECF244321}">
                <p14:modId xmlns:p14="http://schemas.microsoft.com/office/powerpoint/2010/main" val="4084808694"/>
              </p:ext>
            </p:extLst>
          </p:nvPr>
        </p:nvGraphicFramePr>
        <p:xfrm>
          <a:off x="609600" y="609600"/>
          <a:ext cx="7192963" cy="1992121"/>
        </p:xfrm>
        <a:graphic>
          <a:graphicData uri="http://schemas.openxmlformats.org/presentationml/2006/ole">
            <mc:AlternateContent xmlns:mc="http://schemas.openxmlformats.org/markup-compatibility/2006">
              <mc:Choice xmlns:v="urn:schemas-microsoft-com:vml" Requires="v">
                <p:oleObj spid="_x0000_s254018" name="Equation" r:id="rId3" imgW="3517560" imgH="990360" progId="Equation.DSMT4">
                  <p:embed/>
                </p:oleObj>
              </mc:Choice>
              <mc:Fallback>
                <p:oleObj name="Equation" r:id="rId3" imgW="3517560" imgH="990360" progId="Equation.DSMT4">
                  <p:embed/>
                  <p:pic>
                    <p:nvPicPr>
                      <p:cNvPr id="7" name="Object 3"/>
                      <p:cNvPicPr>
                        <a:picLocks noChangeAspect="1" noChangeArrowheads="1"/>
                      </p:cNvPicPr>
                      <p:nvPr/>
                    </p:nvPicPr>
                    <p:blipFill>
                      <a:blip r:embed="rId4"/>
                      <a:srcRect/>
                      <a:stretch>
                        <a:fillRect/>
                      </a:stretch>
                    </p:blipFill>
                    <p:spPr bwMode="auto">
                      <a:xfrm>
                        <a:off x="609600" y="609600"/>
                        <a:ext cx="7192963" cy="1992121"/>
                      </a:xfrm>
                      <a:prstGeom prst="rect">
                        <a:avLst/>
                      </a:prstGeom>
                      <a:noFill/>
                      <a:ln>
                        <a:noFill/>
                      </a:ln>
                    </p:spPr>
                  </p:pic>
                </p:oleObj>
              </mc:Fallback>
            </mc:AlternateContent>
          </a:graphicData>
        </a:graphic>
      </p:graphicFrame>
      <mc:AlternateContent xmlns:mc="http://schemas.openxmlformats.org/markup-compatibility/2006">
        <mc:Choice xmlns:a14="http://schemas.microsoft.com/office/drawing/2010/main" Requires="a14">
          <p:sp>
            <p:nvSpPr>
              <p:cNvPr id="3" name="矩形 2"/>
              <p:cNvSpPr/>
              <p:nvPr/>
            </p:nvSpPr>
            <p:spPr>
              <a:xfrm>
                <a:off x="3600209" y="2819400"/>
                <a:ext cx="3714991" cy="967894"/>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f>
                        <m:fPr>
                          <m:ctrlPr>
                            <a:rPr kumimoji="1" lang="en-US" altLang="zh-CN" i="1">
                              <a:latin typeface="Cambria Math" panose="02040503050406030204" pitchFamily="18" charset="0"/>
                            </a:rPr>
                          </m:ctrlPr>
                        </m:fPr>
                        <m:num>
                          <m:nary>
                            <m:naryPr>
                              <m:chr m:val="∑"/>
                              <m:ctrlPr>
                                <a:rPr kumimoji="1" lang="en-US" altLang="zh-CN" i="1">
                                  <a:latin typeface="Cambria Math" panose="02040503050406030204" pitchFamily="18" charset="0"/>
                                </a:rPr>
                              </m:ctrlPr>
                            </m:naryPr>
                            <m:sub>
                              <m:r>
                                <m:rPr>
                                  <m:brk m:alnAt="23"/>
                                </m:rPr>
                                <a:rPr kumimoji="1" lang="en-US" altLang="zh-CN" i="1">
                                  <a:latin typeface="Cambria Math" panose="02040503050406030204" pitchFamily="18" charset="0"/>
                                </a:rPr>
                                <m:t>𝒊</m:t>
                              </m:r>
                              <m:r>
                                <a:rPr kumimoji="1" lang="en-US" altLang="zh-CN" i="1">
                                  <a:latin typeface="Cambria Math" panose="02040503050406030204" pitchFamily="18" charset="0"/>
                                </a:rPr>
                                <m:t>=</m:t>
                              </m:r>
                              <m:r>
                                <a:rPr kumimoji="1" lang="en-US" altLang="zh-CN" i="1">
                                  <a:latin typeface="Cambria Math" panose="02040503050406030204" pitchFamily="18" charset="0"/>
                                </a:rPr>
                                <m:t>𝟏</m:t>
                              </m:r>
                            </m:sub>
                            <m:sup>
                              <m:r>
                                <a:rPr kumimoji="1" lang="en-US" altLang="zh-CN" i="1">
                                  <a:latin typeface="Cambria Math" panose="02040503050406030204" pitchFamily="18" charset="0"/>
                                </a:rPr>
                                <m:t>𝒏</m:t>
                              </m:r>
                            </m:sup>
                            <m:e>
                              <m:sSup>
                                <m:sSupPr>
                                  <m:ctrlPr>
                                    <a:rPr kumimoji="1" lang="en-US" altLang="zh-CN" i="1">
                                      <a:latin typeface="Cambria Math" panose="02040503050406030204" pitchFamily="18" charset="0"/>
                                    </a:rPr>
                                  </m:ctrlPr>
                                </m:sSupPr>
                                <m:e>
                                  <m:d>
                                    <m:dPr>
                                      <m:ctrlPr>
                                        <a:rPr kumimoji="1" lang="en-US" altLang="zh-CN" i="1">
                                          <a:latin typeface="Cambria Math" panose="02040503050406030204" pitchFamily="18" charset="0"/>
                                        </a:rPr>
                                      </m:ctrlPr>
                                    </m:dPr>
                                    <m:e>
                                      <m:sSub>
                                        <m:sSubPr>
                                          <m:ctrlPr>
                                            <a:rPr kumimoji="1" lang="en-US" altLang="zh-CN" i="1">
                                              <a:latin typeface="Cambria Math" panose="02040503050406030204" pitchFamily="18" charset="0"/>
                                            </a:rPr>
                                          </m:ctrlPr>
                                        </m:sSubPr>
                                        <m:e>
                                          <m:r>
                                            <a:rPr kumimoji="1" lang="en-US" altLang="zh-CN" i="1">
                                              <a:latin typeface="Cambria Math" panose="02040503050406030204" pitchFamily="18" charset="0"/>
                                            </a:rPr>
                                            <m:t>𝑿</m:t>
                                          </m:r>
                                        </m:e>
                                        <m:sub>
                                          <m:r>
                                            <a:rPr kumimoji="1" lang="en-US" altLang="zh-CN" i="1">
                                              <a:latin typeface="Cambria Math" panose="02040503050406030204" pitchFamily="18" charset="0"/>
                                            </a:rPr>
                                            <m:t>𝒊</m:t>
                                          </m:r>
                                        </m:sub>
                                      </m:sSub>
                                      <m:r>
                                        <a:rPr kumimoji="1" lang="en-US" altLang="zh-CN" i="1">
                                          <a:latin typeface="Cambria Math" panose="02040503050406030204" pitchFamily="18" charset="0"/>
                                        </a:rPr>
                                        <m:t>−</m:t>
                                      </m:r>
                                      <m:r>
                                        <a:rPr kumimoji="1" lang="zh-CN" altLang="en-US" i="1">
                                          <a:latin typeface="Cambria Math" panose="02040503050406030204" pitchFamily="18" charset="0"/>
                                        </a:rPr>
                                        <m:t>𝝁</m:t>
                                      </m:r>
                                    </m:e>
                                  </m:d>
                                </m:e>
                                <m:sup>
                                  <m:r>
                                    <a:rPr kumimoji="1" lang="en-US" altLang="zh-CN" i="1">
                                      <a:latin typeface="Cambria Math" panose="02040503050406030204" pitchFamily="18" charset="0"/>
                                    </a:rPr>
                                    <m:t>𝟐</m:t>
                                  </m:r>
                                </m:sup>
                              </m:sSup>
                            </m:e>
                          </m:nary>
                        </m:num>
                        <m:den>
                          <m:sSup>
                            <m:sSupPr>
                              <m:ctrlPr>
                                <a:rPr kumimoji="1" lang="en-US" altLang="zh-CN" i="1">
                                  <a:latin typeface="Cambria Math" panose="02040503050406030204" pitchFamily="18" charset="0"/>
                                </a:rPr>
                              </m:ctrlPr>
                            </m:sSupPr>
                            <m:e>
                              <m:r>
                                <a:rPr kumimoji="1" lang="zh-CN" altLang="en-US" i="1">
                                  <a:latin typeface="Cambria Math" panose="02040503050406030204" pitchFamily="18" charset="0"/>
                                </a:rPr>
                                <m:t>𝝈</m:t>
                              </m:r>
                            </m:e>
                            <m:sup>
                              <m:r>
                                <a:rPr kumimoji="1" lang="en-US" altLang="zh-CN" i="1">
                                  <a:latin typeface="Cambria Math" panose="02040503050406030204" pitchFamily="18" charset="0"/>
                                </a:rPr>
                                <m:t>𝟐</m:t>
                              </m:r>
                            </m:sup>
                          </m:sSup>
                        </m:den>
                      </m:f>
                      <m:r>
                        <a:rPr kumimoji="1" lang="en-US" altLang="zh-CN" i="1">
                          <a:latin typeface="Cambria Math" panose="02040503050406030204" pitchFamily="18" charset="0"/>
                          <a:ea typeface="Cambria Math" panose="02040503050406030204" pitchFamily="18" charset="0"/>
                        </a:rPr>
                        <m:t>~</m:t>
                      </m:r>
                      <m:sSup>
                        <m:sSupPr>
                          <m:ctrlPr>
                            <a:rPr kumimoji="1" lang="en-US" altLang="zh-CN" i="1">
                              <a:latin typeface="Cambria Math" panose="02040503050406030204" pitchFamily="18" charset="0"/>
                              <a:ea typeface="Cambria Math" panose="02040503050406030204" pitchFamily="18" charset="0"/>
                            </a:rPr>
                          </m:ctrlPr>
                        </m:sSupPr>
                        <m:e>
                          <m:r>
                            <a:rPr kumimoji="1" lang="zh-CN" altLang="en-US" i="1">
                              <a:latin typeface="Cambria Math" panose="02040503050406030204" pitchFamily="18" charset="0"/>
                              <a:ea typeface="Cambria Math" panose="02040503050406030204" pitchFamily="18" charset="0"/>
                            </a:rPr>
                            <m:t>𝝌</m:t>
                          </m:r>
                        </m:e>
                        <m:sup>
                          <m:r>
                            <a:rPr kumimoji="1" lang="en-US" altLang="zh-CN" i="1">
                              <a:latin typeface="Cambria Math" panose="02040503050406030204" pitchFamily="18" charset="0"/>
                              <a:ea typeface="Cambria Math" panose="02040503050406030204" pitchFamily="18" charset="0"/>
                            </a:rPr>
                            <m:t>𝟐</m:t>
                          </m:r>
                        </m:sup>
                      </m:sSup>
                      <m:r>
                        <a:rPr kumimoji="1" lang="en-US" altLang="zh-CN" i="1">
                          <a:latin typeface="Cambria Math" panose="02040503050406030204" pitchFamily="18" charset="0"/>
                          <a:ea typeface="Cambria Math" panose="02040503050406030204" pitchFamily="18" charset="0"/>
                        </a:rPr>
                        <m:t>(</m:t>
                      </m:r>
                      <m:r>
                        <a:rPr kumimoji="1" lang="en-US" altLang="zh-CN" i="1">
                          <a:latin typeface="Cambria Math" panose="02040503050406030204" pitchFamily="18" charset="0"/>
                          <a:ea typeface="Cambria Math" panose="02040503050406030204" pitchFamily="18" charset="0"/>
                        </a:rPr>
                        <m:t>𝒏</m:t>
                      </m:r>
                      <m:r>
                        <a:rPr kumimoji="1" lang="en-US" altLang="zh-CN" i="1">
                          <a:latin typeface="Cambria Math" panose="02040503050406030204" pitchFamily="18" charset="0"/>
                          <a:ea typeface="Cambria Math" panose="02040503050406030204" pitchFamily="18" charset="0"/>
                        </a:rPr>
                        <m:t>)</m:t>
                      </m:r>
                    </m:oMath>
                  </m:oMathPara>
                </a14:m>
                <a:endParaRPr lang="zh-CN" altLang="en-US" dirty="0"/>
              </a:p>
            </p:txBody>
          </p:sp>
        </mc:Choice>
        <mc:Fallback>
          <p:sp>
            <p:nvSpPr>
              <p:cNvPr id="3" name="矩形 2"/>
              <p:cNvSpPr>
                <a:spLocks noRot="1" noChangeAspect="1" noMove="1" noResize="1" noEditPoints="1" noAdjustHandles="1" noChangeArrowheads="1" noChangeShapeType="1" noTextEdit="1"/>
              </p:cNvSpPr>
              <p:nvPr/>
            </p:nvSpPr>
            <p:spPr>
              <a:xfrm>
                <a:off x="3600209" y="2819400"/>
                <a:ext cx="3714991" cy="967894"/>
              </a:xfrm>
              <a:prstGeom prst="rect">
                <a:avLst/>
              </a:prstGeom>
              <a:blipFill>
                <a:blip r:embed="rId5"/>
                <a:stretch>
                  <a:fillRect/>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5" name="矩形 4"/>
              <p:cNvSpPr/>
              <p:nvPr/>
            </p:nvSpPr>
            <p:spPr>
              <a:xfrm>
                <a:off x="615118" y="3094490"/>
                <a:ext cx="3186833" cy="523220"/>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r>
                        <a:rPr lang="zh-CN" altLang="en-US">
                          <a:latin typeface="Cambria Math" panose="02040503050406030204" pitchFamily="18" charset="0"/>
                        </a:rPr>
                        <m:t>取</m:t>
                      </m:r>
                      <m:r>
                        <a:rPr lang="zh-CN" altLang="en-US" i="0">
                          <a:latin typeface="Cambria Math" panose="02040503050406030204" pitchFamily="18" charset="0"/>
                        </a:rPr>
                        <m:t>检验统计量</m:t>
                      </m:r>
                      <m:sSup>
                        <m:sSupPr>
                          <m:ctrlPr>
                            <a:rPr lang="zh-CN" altLang="en-US" i="1">
                              <a:latin typeface="Cambria Math" panose="02040503050406030204" pitchFamily="18" charset="0"/>
                            </a:rPr>
                          </m:ctrlPr>
                        </m:sSupPr>
                        <m:e>
                          <m:r>
                            <a:rPr lang="zh-CN" altLang="en-US" i="1">
                              <a:latin typeface="Cambria Math" panose="02040503050406030204" pitchFamily="18" charset="0"/>
                            </a:rPr>
                            <m:t>𝜒</m:t>
                          </m:r>
                        </m:e>
                        <m:sup>
                          <m:r>
                            <a:rPr lang="zh-CN" altLang="en-US" i="0">
                              <a:latin typeface="Cambria Math" panose="02040503050406030204" pitchFamily="18" charset="0"/>
                            </a:rPr>
                            <m:t>2</m:t>
                          </m:r>
                        </m:sup>
                      </m:sSup>
                      <m:r>
                        <a:rPr lang="zh-CN" altLang="en-US" i="0">
                          <a:latin typeface="Cambria Math" panose="02040503050406030204" pitchFamily="18" charset="0"/>
                        </a:rPr>
                        <m:t>=</m:t>
                      </m:r>
                    </m:oMath>
                  </m:oMathPara>
                </a14:m>
                <a:endParaRPr lang="zh-CN" altLang="en-US" dirty="0"/>
              </a:p>
            </p:txBody>
          </p:sp>
        </mc:Choice>
        <mc:Fallback>
          <p:sp>
            <p:nvSpPr>
              <p:cNvPr id="5" name="矩形 4"/>
              <p:cNvSpPr>
                <a:spLocks noRot="1" noChangeAspect="1" noMove="1" noResize="1" noEditPoints="1" noAdjustHandles="1" noChangeArrowheads="1" noChangeShapeType="1" noTextEdit="1"/>
              </p:cNvSpPr>
              <p:nvPr/>
            </p:nvSpPr>
            <p:spPr>
              <a:xfrm>
                <a:off x="615118" y="3094490"/>
                <a:ext cx="3186833" cy="523220"/>
              </a:xfrm>
              <a:prstGeom prst="rect">
                <a:avLst/>
              </a:prstGeom>
              <a:blipFill>
                <a:blip r:embed="rId6"/>
                <a:stretch>
                  <a:fillRect/>
                </a:stretch>
              </a:blipFill>
            </p:spPr>
            <p:txBody>
              <a:bodyPr/>
              <a:lstStyle/>
              <a:p>
                <a:r>
                  <a:rPr lang="zh-CN" altLang="en-US">
                    <a:noFill/>
                  </a:rPr>
                  <a:t> </a:t>
                </a:r>
              </a:p>
            </p:txBody>
          </p:sp>
        </mc:Fallback>
      </mc:AlternateContent>
      <p:sp>
        <p:nvSpPr>
          <p:cNvPr id="6" name="矩形 5"/>
          <p:cNvSpPr/>
          <p:nvPr/>
        </p:nvSpPr>
        <p:spPr>
          <a:xfrm>
            <a:off x="533400" y="4592887"/>
            <a:ext cx="1266693" cy="523220"/>
          </a:xfrm>
          <a:prstGeom prst="rect">
            <a:avLst/>
          </a:prstGeom>
        </p:spPr>
        <p:txBody>
          <a:bodyPr wrap="none">
            <a:spAutoFit/>
          </a:bodyPr>
          <a:lstStyle/>
          <a:p>
            <a:r>
              <a:rPr lang="zh-CN" altLang="en-US" dirty="0">
                <a:solidFill>
                  <a:schemeClr val="tx2"/>
                </a:solidFill>
              </a:rPr>
              <a:t>拒绝域</a:t>
            </a:r>
            <a:endParaRPr lang="zh-CN" altLang="en-US" dirty="0"/>
          </a:p>
        </p:txBody>
      </p:sp>
      <p:graphicFrame>
        <p:nvGraphicFramePr>
          <p:cNvPr id="7" name="Object 5"/>
          <p:cNvGraphicFramePr>
            <a:graphicFrameLocks noChangeAspect="1"/>
          </p:cNvGraphicFramePr>
          <p:nvPr>
            <p:extLst>
              <p:ext uri="{D42A27DB-BD31-4B8C-83A1-F6EECF244321}">
                <p14:modId xmlns:p14="http://schemas.microsoft.com/office/powerpoint/2010/main" val="4168945671"/>
              </p:ext>
            </p:extLst>
          </p:nvPr>
        </p:nvGraphicFramePr>
        <p:xfrm>
          <a:off x="2208534" y="4343400"/>
          <a:ext cx="4741838" cy="1022194"/>
        </p:xfrm>
        <a:graphic>
          <a:graphicData uri="http://schemas.openxmlformats.org/presentationml/2006/ole">
            <mc:AlternateContent xmlns:mc="http://schemas.openxmlformats.org/markup-compatibility/2006">
              <mc:Choice xmlns:v="urn:schemas-microsoft-com:vml" Requires="v">
                <p:oleObj spid="_x0000_s254019" name="Equation" r:id="rId7" imgW="3022560" imgH="660240" progId="Equation.DSMT4">
                  <p:embed/>
                </p:oleObj>
              </mc:Choice>
              <mc:Fallback>
                <p:oleObj name="Equation" r:id="rId7" imgW="3022560" imgH="660240" progId="Equation.DSMT4">
                  <p:embed/>
                  <p:pic>
                    <p:nvPicPr>
                      <p:cNvPr id="6" name="Object 5"/>
                      <p:cNvPicPr>
                        <a:picLocks noChangeAspect="1" noChangeArrowheads="1"/>
                      </p:cNvPicPr>
                      <p:nvPr/>
                    </p:nvPicPr>
                    <p:blipFill>
                      <a:blip r:embed="rId8"/>
                      <a:srcRect/>
                      <a:stretch>
                        <a:fillRect/>
                      </a:stretch>
                    </p:blipFill>
                    <p:spPr bwMode="auto">
                      <a:xfrm>
                        <a:off x="2208534" y="4343400"/>
                        <a:ext cx="4741838" cy="1022194"/>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2415640371"/>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468313" y="914400"/>
            <a:ext cx="8280400" cy="451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45000"/>
              </a:lnSpc>
              <a:buClr>
                <a:schemeClr val="folHlink"/>
              </a:buClr>
              <a:buSzPct val="85000"/>
              <a:buFont typeface="Wingdings 2" panose="05020102010507070707" pitchFamily="18" charset="2"/>
              <a:buNone/>
            </a:pPr>
            <a:r>
              <a:rPr lang="zh-CN" altLang="en-US" sz="2800">
                <a:solidFill>
                  <a:schemeClr val="hlink"/>
                </a:solidFill>
                <a:latin typeface="Times New Roman" panose="02020603050405020304" pitchFamily="18" charset="0"/>
              </a:rPr>
              <a:t>例</a:t>
            </a:r>
            <a:r>
              <a:rPr lang="en-US" altLang="zh-CN" sz="2800">
                <a:solidFill>
                  <a:schemeClr val="hlink"/>
                </a:solidFill>
                <a:latin typeface="Times New Roman" panose="02020603050405020304" pitchFamily="18" charset="0"/>
              </a:rPr>
              <a:t>:  </a:t>
            </a:r>
            <a:r>
              <a:rPr lang="zh-CN" altLang="en-US" sz="2800">
                <a:solidFill>
                  <a:schemeClr val="tx2"/>
                </a:solidFill>
                <a:latin typeface="Times New Roman" panose="02020603050405020304" pitchFamily="18" charset="0"/>
              </a:rPr>
              <a:t>某厂生产的某种型号的电池，其寿命长期以来</a:t>
            </a:r>
          </a:p>
          <a:p>
            <a:pPr eaLnBrk="1" hangingPunct="1">
              <a:lnSpc>
                <a:spcPct val="145000"/>
              </a:lnSpc>
              <a:buClr>
                <a:schemeClr val="folHlink"/>
              </a:buClr>
              <a:buSzPct val="85000"/>
              <a:buFont typeface="Wingdings 2" panose="05020102010507070707" pitchFamily="18" charset="2"/>
              <a:buNone/>
            </a:pPr>
            <a:r>
              <a:rPr lang="zh-CN" altLang="en-US" sz="2800">
                <a:solidFill>
                  <a:schemeClr val="tx2"/>
                </a:solidFill>
                <a:latin typeface="Times New Roman" panose="02020603050405020304" pitchFamily="18" charset="0"/>
              </a:rPr>
              <a:t>服从方差                    </a:t>
            </a:r>
            <a:r>
              <a:rPr lang="en-US" altLang="zh-CN" sz="2800">
                <a:solidFill>
                  <a:schemeClr val="tx2"/>
                </a:solidFill>
                <a:latin typeface="Times New Roman" panose="02020603050405020304" pitchFamily="18" charset="0"/>
              </a:rPr>
              <a:t>(</a:t>
            </a:r>
            <a:r>
              <a:rPr lang="zh-CN" altLang="en-US" sz="2800">
                <a:solidFill>
                  <a:schemeClr val="tx2"/>
                </a:solidFill>
                <a:latin typeface="Times New Roman" panose="02020603050405020304" pitchFamily="18" charset="0"/>
              </a:rPr>
              <a:t>小时  </a:t>
            </a:r>
            <a:r>
              <a:rPr lang="en-US" altLang="zh-CN" sz="2800">
                <a:solidFill>
                  <a:schemeClr val="tx2"/>
                </a:solidFill>
                <a:latin typeface="Times New Roman" panose="02020603050405020304" pitchFamily="18" charset="0"/>
              </a:rPr>
              <a:t>)</a:t>
            </a:r>
            <a:r>
              <a:rPr lang="zh-CN" altLang="en-US" sz="2800">
                <a:solidFill>
                  <a:schemeClr val="tx2"/>
                </a:solidFill>
                <a:latin typeface="Times New Roman" panose="02020603050405020304" pitchFamily="18" charset="0"/>
              </a:rPr>
              <a:t>的正态分布，现有一批这种电池，从它的生产情况来看，寿命的波动性有所改变，现随机取</a:t>
            </a:r>
            <a:r>
              <a:rPr lang="en-US" altLang="zh-CN" sz="2800">
                <a:solidFill>
                  <a:schemeClr val="tx2"/>
                </a:solidFill>
                <a:latin typeface="Times New Roman" panose="02020603050405020304" pitchFamily="18" charset="0"/>
              </a:rPr>
              <a:t>26</a:t>
            </a:r>
            <a:r>
              <a:rPr lang="zh-CN" altLang="en-US" sz="2800">
                <a:solidFill>
                  <a:schemeClr val="tx2"/>
                </a:solidFill>
                <a:latin typeface="Times New Roman" panose="02020603050405020304" pitchFamily="18" charset="0"/>
              </a:rPr>
              <a:t>只电池，测出其寿命的样本方差                 </a:t>
            </a:r>
            <a:r>
              <a:rPr lang="en-US" altLang="zh-CN" sz="2800">
                <a:solidFill>
                  <a:schemeClr val="tx2"/>
                </a:solidFill>
                <a:latin typeface="Times New Roman" panose="02020603050405020304" pitchFamily="18" charset="0"/>
              </a:rPr>
              <a:t>( </a:t>
            </a:r>
            <a:r>
              <a:rPr lang="zh-CN" altLang="en-US" sz="2800">
                <a:solidFill>
                  <a:schemeClr val="tx2"/>
                </a:solidFill>
                <a:latin typeface="Times New Roman" panose="02020603050405020304" pitchFamily="18" charset="0"/>
              </a:rPr>
              <a:t>小时  </a:t>
            </a:r>
            <a:r>
              <a:rPr lang="en-US" altLang="zh-CN" sz="2800">
                <a:solidFill>
                  <a:schemeClr val="tx2"/>
                </a:solidFill>
                <a:latin typeface="Times New Roman" panose="02020603050405020304" pitchFamily="18" charset="0"/>
              </a:rPr>
              <a:t>)</a:t>
            </a:r>
            <a:r>
              <a:rPr lang="zh-CN" altLang="en-US" sz="2800">
                <a:solidFill>
                  <a:schemeClr val="tx2"/>
                </a:solidFill>
                <a:latin typeface="Times New Roman" panose="02020603050405020304" pitchFamily="18" charset="0"/>
              </a:rPr>
              <a:t>。问根据这一数据能否推断这批电池的寿命的波动性较以往的有显著的变化（取              ）？</a:t>
            </a:r>
          </a:p>
        </p:txBody>
      </p:sp>
      <p:graphicFrame>
        <p:nvGraphicFramePr>
          <p:cNvPr id="41987" name="Object 3"/>
          <p:cNvGraphicFramePr>
            <a:graphicFrameLocks noChangeAspect="1"/>
          </p:cNvGraphicFramePr>
          <p:nvPr/>
        </p:nvGraphicFramePr>
        <p:xfrm>
          <a:off x="1331913" y="4933950"/>
          <a:ext cx="1223962" cy="385763"/>
        </p:xfrm>
        <a:graphic>
          <a:graphicData uri="http://schemas.openxmlformats.org/presentationml/2006/ole">
            <mc:AlternateContent xmlns:mc="http://schemas.openxmlformats.org/markup-compatibility/2006">
              <mc:Choice xmlns:v="urn:schemas-microsoft-com:vml" Requires="v">
                <p:oleObj spid="_x0000_s259219" name="Equation" r:id="rId3" imgW="552457" imgH="161951" progId="Equation.DSMT4">
                  <p:embed/>
                </p:oleObj>
              </mc:Choice>
              <mc:Fallback>
                <p:oleObj name="Equation" r:id="rId3" imgW="552457" imgH="161951" progId="Equation.DSMT4">
                  <p:embed/>
                  <p:pic>
                    <p:nvPicPr>
                      <p:cNvPr id="41987"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913" y="4933950"/>
                        <a:ext cx="1223962"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1988" name="Object 4"/>
          <p:cNvGraphicFramePr>
            <a:graphicFrameLocks noChangeAspect="1"/>
          </p:cNvGraphicFramePr>
          <p:nvPr/>
        </p:nvGraphicFramePr>
        <p:xfrm>
          <a:off x="914400" y="3657600"/>
          <a:ext cx="1512888" cy="590550"/>
        </p:xfrm>
        <a:graphic>
          <a:graphicData uri="http://schemas.openxmlformats.org/presentationml/2006/ole">
            <mc:AlternateContent xmlns:mc="http://schemas.openxmlformats.org/markup-compatibility/2006">
              <mc:Choice xmlns:v="urn:schemas-microsoft-com:vml" Requires="v">
                <p:oleObj spid="_x0000_s259220" name="Equation" r:id="rId5" imgW="619085" imgH="218946" progId="Equation.DSMT4">
                  <p:embed/>
                </p:oleObj>
              </mc:Choice>
              <mc:Fallback>
                <p:oleObj name="Equation" r:id="rId5" imgW="619085" imgH="218946" progId="Equation.DSMT4">
                  <p:embed/>
                  <p:pic>
                    <p:nvPicPr>
                      <p:cNvPr id="41988"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400" y="3657600"/>
                        <a:ext cx="1512888"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1989" name="Object 5"/>
          <p:cNvGraphicFramePr>
            <a:graphicFrameLocks noChangeAspect="1"/>
          </p:cNvGraphicFramePr>
          <p:nvPr/>
        </p:nvGraphicFramePr>
        <p:xfrm>
          <a:off x="4570413" y="1766888"/>
          <a:ext cx="288925" cy="477837"/>
        </p:xfrm>
        <a:graphic>
          <a:graphicData uri="http://schemas.openxmlformats.org/presentationml/2006/ole">
            <mc:AlternateContent xmlns:mc="http://schemas.openxmlformats.org/markup-compatibility/2006">
              <mc:Choice xmlns:v="urn:schemas-microsoft-com:vml" Requires="v">
                <p:oleObj spid="_x0000_s259221" name="Equation" r:id="rId7" imgW="85714" imgH="171334" progId="Equation.DSMT4">
                  <p:embed/>
                </p:oleObj>
              </mc:Choice>
              <mc:Fallback>
                <p:oleObj name="Equation" r:id="rId7" imgW="85714" imgH="171334" progId="Equation.DSMT4">
                  <p:embed/>
                  <p:pic>
                    <p:nvPicPr>
                      <p:cNvPr id="41989"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70413" y="1766888"/>
                        <a:ext cx="288925"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1990" name="Object 6"/>
          <p:cNvGraphicFramePr>
            <a:graphicFrameLocks noChangeAspect="1"/>
          </p:cNvGraphicFramePr>
          <p:nvPr/>
        </p:nvGraphicFramePr>
        <p:xfrm>
          <a:off x="2406650" y="1828800"/>
          <a:ext cx="798513" cy="392113"/>
        </p:xfrm>
        <a:graphic>
          <a:graphicData uri="http://schemas.openxmlformats.org/presentationml/2006/ole">
            <mc:AlternateContent xmlns:mc="http://schemas.openxmlformats.org/markup-compatibility/2006">
              <mc:Choice xmlns:v="urn:schemas-microsoft-com:vml" Requires="v">
                <p:oleObj spid="_x0000_s259222" name="Equation" r:id="rId9" imgW="333487" imgH="161951" progId="Equation.DSMT4">
                  <p:embed/>
                </p:oleObj>
              </mc:Choice>
              <mc:Fallback>
                <p:oleObj name="Equation" r:id="rId9" imgW="333487" imgH="161951" progId="Equation.DSMT4">
                  <p:embed/>
                  <p:pic>
                    <p:nvPicPr>
                      <p:cNvPr id="41990"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406650" y="1828800"/>
                        <a:ext cx="798513"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1991" name="Object 7"/>
          <p:cNvGraphicFramePr>
            <a:graphicFrameLocks noChangeAspect="1"/>
          </p:cNvGraphicFramePr>
          <p:nvPr/>
        </p:nvGraphicFramePr>
        <p:xfrm>
          <a:off x="3292475" y="3567113"/>
          <a:ext cx="365125" cy="766762"/>
        </p:xfrm>
        <a:graphic>
          <a:graphicData uri="http://schemas.openxmlformats.org/presentationml/2006/ole">
            <mc:AlternateContent xmlns:mc="http://schemas.openxmlformats.org/markup-compatibility/2006">
              <mc:Choice xmlns:v="urn:schemas-microsoft-com:vml" Requires="v">
                <p:oleObj spid="_x0000_s259223" name="Equation" r:id="rId11" imgW="85714" imgH="200179" progId="Equation.DSMT4">
                  <p:embed/>
                </p:oleObj>
              </mc:Choice>
              <mc:Fallback>
                <p:oleObj name="Equation" r:id="rId11" imgW="85714" imgH="200179" progId="Equation.DSMT4">
                  <p:embed/>
                  <p:pic>
                    <p:nvPicPr>
                      <p:cNvPr id="41991" name="Object 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292475" y="3567113"/>
                        <a:ext cx="365125" cy="76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105039455"/>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865188" y="4102100"/>
            <a:ext cx="236061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kumimoji="1" lang="en-US" altLang="zh-CN" sz="2800">
                <a:latin typeface="宋体" panose="02010600030101010101" pitchFamily="2" charset="-122"/>
              </a:rPr>
              <a:t>(4)</a:t>
            </a:r>
            <a:r>
              <a:rPr kumimoji="1" lang="zh-CN" altLang="en-US" sz="2800">
                <a:latin typeface="宋体" panose="02010600030101010101" pitchFamily="2" charset="-122"/>
              </a:rPr>
              <a:t>实测值：</a:t>
            </a:r>
            <a:endParaRPr kumimoji="1" lang="zh-CN" altLang="en-US" sz="2800">
              <a:latin typeface="Times New Roman" panose="02020603050405020304" pitchFamily="18" charset="0"/>
            </a:endParaRPr>
          </a:p>
        </p:txBody>
      </p:sp>
      <p:sp>
        <p:nvSpPr>
          <p:cNvPr id="43011" name="Rectangle 3"/>
          <p:cNvSpPr>
            <a:spLocks noChangeArrowheads="1"/>
          </p:cNvSpPr>
          <p:nvPr/>
        </p:nvSpPr>
        <p:spPr bwMode="auto">
          <a:xfrm>
            <a:off x="863600" y="5029200"/>
            <a:ext cx="7239000" cy="1433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pPr>
            <a:r>
              <a:rPr kumimoji="1" lang="en-US" altLang="zh-CN" sz="2800">
                <a:latin typeface="宋体" panose="02010600030101010101" pitchFamily="2" charset="-122"/>
              </a:rPr>
              <a:t>(5)</a:t>
            </a:r>
            <a:r>
              <a:rPr kumimoji="1" lang="zh-CN" altLang="en-US" sz="2800">
                <a:latin typeface="宋体" panose="02010600030101010101" pitchFamily="2" charset="-122"/>
              </a:rPr>
              <a:t>判断：</a:t>
            </a:r>
            <a:r>
              <a:rPr lang="en-US" altLang="zh-CN" sz="2800">
                <a:latin typeface="Times New Roman" panose="02020603050405020304" pitchFamily="18" charset="0"/>
              </a:rPr>
              <a:t>46</a:t>
            </a:r>
            <a:r>
              <a:rPr kumimoji="1" lang="en-US" altLang="zh-CN" sz="2800">
                <a:latin typeface="Times New Roman" panose="02020603050405020304" pitchFamily="18" charset="0"/>
              </a:rPr>
              <a:t> &gt;44.314</a:t>
            </a:r>
            <a:r>
              <a:rPr kumimoji="1" lang="zh-CN" altLang="en-US" sz="2800">
                <a:latin typeface="Times New Roman" panose="02020603050405020304" pitchFamily="18" charset="0"/>
              </a:rPr>
              <a:t>，</a:t>
            </a:r>
            <a:r>
              <a:rPr kumimoji="1" lang="zh-CN" altLang="en-US" sz="2800"/>
              <a:t>落入拒绝域，</a:t>
            </a:r>
            <a:r>
              <a:rPr kumimoji="1" lang="zh-CN" altLang="en-US" sz="2800">
                <a:latin typeface="Times New Roman" panose="02020603050405020304" pitchFamily="18" charset="0"/>
              </a:rPr>
              <a:t>故拒绝</a:t>
            </a:r>
            <a:r>
              <a:rPr kumimoji="1" lang="en-US" altLang="zh-CN" i="1">
                <a:latin typeface="Times New Roman" panose="02020603050405020304" pitchFamily="18" charset="0"/>
              </a:rPr>
              <a:t>H</a:t>
            </a:r>
            <a:r>
              <a:rPr kumimoji="1" lang="en-US" altLang="zh-CN" baseline="-25000">
                <a:latin typeface="Times New Roman" panose="02020603050405020304" pitchFamily="18" charset="0"/>
              </a:rPr>
              <a:t>0</a:t>
            </a:r>
            <a:r>
              <a:rPr kumimoji="1" lang="en-US" altLang="zh-CN" sz="2800" baseline="-25000">
                <a:latin typeface="Times New Roman" panose="02020603050405020304" pitchFamily="18" charset="0"/>
              </a:rPr>
              <a:t> </a:t>
            </a:r>
            <a:r>
              <a:rPr kumimoji="1" lang="zh-CN" altLang="en-US" sz="2800">
                <a:latin typeface="Times New Roman" panose="02020603050405020304" pitchFamily="18" charset="0"/>
              </a:rPr>
              <a:t>。即</a:t>
            </a:r>
            <a:r>
              <a:rPr lang="zh-CN" altLang="en-US" sz="2800">
                <a:solidFill>
                  <a:schemeClr val="tx2"/>
                </a:solidFill>
              </a:rPr>
              <a:t>认为这批电池寿命波动性较以往的有显著的变化。</a:t>
            </a:r>
          </a:p>
        </p:txBody>
      </p:sp>
      <p:sp>
        <p:nvSpPr>
          <p:cNvPr id="43012" name="Rectangle 4"/>
          <p:cNvSpPr>
            <a:spLocks noChangeArrowheads="1"/>
          </p:cNvSpPr>
          <p:nvPr/>
        </p:nvSpPr>
        <p:spPr bwMode="auto">
          <a:xfrm>
            <a:off x="152400" y="457200"/>
            <a:ext cx="54927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kumimoji="1" lang="zh-CN" altLang="en-US" sz="2800">
                <a:latin typeface="宋体" panose="02010600030101010101" pitchFamily="2" charset="-122"/>
              </a:rPr>
              <a:t>解</a:t>
            </a:r>
            <a:r>
              <a:rPr kumimoji="1" lang="en-US" altLang="zh-CN" sz="2800">
                <a:latin typeface="宋体" panose="02010600030101010101" pitchFamily="2" charset="-122"/>
              </a:rPr>
              <a:t>: (1)</a:t>
            </a:r>
            <a:r>
              <a:rPr kumimoji="1" lang="zh-CN" altLang="en-US" sz="2800">
                <a:latin typeface="宋体" panose="02010600030101010101" pitchFamily="2" charset="-122"/>
              </a:rPr>
              <a:t>提出假设</a:t>
            </a:r>
            <a:r>
              <a:rPr kumimoji="1" lang="en-US" altLang="zh-CN">
                <a:latin typeface="宋体" panose="02010600030101010101" pitchFamily="2" charset="-122"/>
              </a:rPr>
              <a:t>:            </a:t>
            </a:r>
          </a:p>
        </p:txBody>
      </p:sp>
      <p:graphicFrame>
        <p:nvGraphicFramePr>
          <p:cNvPr id="43013" name="Object 5"/>
          <p:cNvGraphicFramePr>
            <a:graphicFrameLocks noChangeAspect="1"/>
          </p:cNvGraphicFramePr>
          <p:nvPr/>
        </p:nvGraphicFramePr>
        <p:xfrm>
          <a:off x="3200400" y="519113"/>
          <a:ext cx="5205413" cy="587375"/>
        </p:xfrm>
        <a:graphic>
          <a:graphicData uri="http://schemas.openxmlformats.org/presentationml/2006/ole">
            <mc:AlternateContent xmlns:mc="http://schemas.openxmlformats.org/markup-compatibility/2006">
              <mc:Choice xmlns:v="urn:schemas-microsoft-com:vml" Requires="v">
                <p:oleObj spid="_x0000_s260214" name="Equation" r:id="rId3" imgW="2114398" imgH="218946" progId="Equation.DSMT4">
                  <p:embed/>
                </p:oleObj>
              </mc:Choice>
              <mc:Fallback>
                <p:oleObj name="Equation" r:id="rId3" imgW="2114398" imgH="218946" progId="Equation.DSMT4">
                  <p:embed/>
                  <p:pic>
                    <p:nvPicPr>
                      <p:cNvPr id="43013"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0400" y="519113"/>
                        <a:ext cx="5205413" cy="587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3014" name="Object 6"/>
          <p:cNvGraphicFramePr>
            <a:graphicFrameLocks noChangeAspect="1"/>
          </p:cNvGraphicFramePr>
          <p:nvPr/>
        </p:nvGraphicFramePr>
        <p:xfrm>
          <a:off x="3581400" y="1176338"/>
          <a:ext cx="2395538" cy="1127125"/>
        </p:xfrm>
        <a:graphic>
          <a:graphicData uri="http://schemas.openxmlformats.org/presentationml/2006/ole">
            <mc:AlternateContent xmlns:mc="http://schemas.openxmlformats.org/markup-compatibility/2006">
              <mc:Choice xmlns:v="urn:schemas-microsoft-com:vml" Requires="v">
                <p:oleObj spid="_x0000_s260215" name="Equation" r:id="rId5" imgW="942856" imgH="438240" progId="Equation.DSMT4">
                  <p:embed/>
                </p:oleObj>
              </mc:Choice>
              <mc:Fallback>
                <p:oleObj name="Equation" r:id="rId5" imgW="942856" imgH="438240" progId="Equation.DSMT4">
                  <p:embed/>
                  <p:pic>
                    <p:nvPicPr>
                      <p:cNvPr id="43014"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81400" y="1176338"/>
                        <a:ext cx="2395538" cy="1127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3015" name="Rectangle 7"/>
          <p:cNvSpPr>
            <a:spLocks noChangeArrowheads="1"/>
          </p:cNvSpPr>
          <p:nvPr/>
        </p:nvSpPr>
        <p:spPr bwMode="auto">
          <a:xfrm>
            <a:off x="868363" y="1498600"/>
            <a:ext cx="286543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2800">
                <a:latin typeface="宋体" panose="02010600030101010101" pitchFamily="2" charset="-122"/>
              </a:rPr>
              <a:t>(2)</a:t>
            </a:r>
            <a:r>
              <a:rPr kumimoji="1" lang="zh-CN" altLang="en-US" sz="2800">
                <a:latin typeface="宋体" panose="02010600030101010101" pitchFamily="2" charset="-122"/>
              </a:rPr>
              <a:t>检验统计量：</a:t>
            </a:r>
          </a:p>
        </p:txBody>
      </p:sp>
      <p:sp>
        <p:nvSpPr>
          <p:cNvPr id="43016" name="Rectangle 8"/>
          <p:cNvSpPr>
            <a:spLocks noChangeArrowheads="1"/>
          </p:cNvSpPr>
          <p:nvPr/>
        </p:nvSpPr>
        <p:spPr bwMode="auto">
          <a:xfrm>
            <a:off x="863600" y="2476500"/>
            <a:ext cx="215106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kumimoji="1" lang="en-US" altLang="zh-CN" sz="2800">
                <a:latin typeface="宋体" panose="02010600030101010101" pitchFamily="2" charset="-122"/>
              </a:rPr>
              <a:t>(3)</a:t>
            </a:r>
            <a:r>
              <a:rPr kumimoji="1" lang="zh-CN" altLang="en-US" sz="2800">
                <a:latin typeface="宋体" panose="02010600030101010101" pitchFamily="2" charset="-122"/>
              </a:rPr>
              <a:t>拒绝域：</a:t>
            </a:r>
            <a:endParaRPr kumimoji="1" lang="zh-CN" altLang="en-US">
              <a:solidFill>
                <a:schemeClr val="accent2"/>
              </a:solidFill>
              <a:latin typeface="Times New Roman" panose="02020603050405020304" pitchFamily="18" charset="0"/>
            </a:endParaRPr>
          </a:p>
        </p:txBody>
      </p:sp>
      <p:graphicFrame>
        <p:nvGraphicFramePr>
          <p:cNvPr id="43017" name="Object 9"/>
          <p:cNvGraphicFramePr>
            <a:graphicFrameLocks noChangeAspect="1"/>
          </p:cNvGraphicFramePr>
          <p:nvPr/>
        </p:nvGraphicFramePr>
        <p:xfrm>
          <a:off x="2895600" y="2362200"/>
          <a:ext cx="4899025" cy="1335088"/>
        </p:xfrm>
        <a:graphic>
          <a:graphicData uri="http://schemas.openxmlformats.org/presentationml/2006/ole">
            <mc:AlternateContent xmlns:mc="http://schemas.openxmlformats.org/markup-compatibility/2006">
              <mc:Choice xmlns:v="urn:schemas-microsoft-com:vml" Requires="v">
                <p:oleObj spid="_x0000_s260216" name="Equation" r:id="rId7" imgW="1800344" imgH="476121" progId="Equation.DSMT4">
                  <p:embed/>
                </p:oleObj>
              </mc:Choice>
              <mc:Fallback>
                <p:oleObj name="Equation" r:id="rId7" imgW="1800344" imgH="476121" progId="Equation.DSMT4">
                  <p:embed/>
                  <p:pic>
                    <p:nvPicPr>
                      <p:cNvPr id="43017"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95600" y="2362200"/>
                        <a:ext cx="4899025" cy="1335088"/>
                      </a:xfrm>
                      <a:prstGeom prst="rect">
                        <a:avLst/>
                      </a:prstGeom>
                      <a:noFill/>
                      <a:ln>
                        <a:noFill/>
                      </a:ln>
                      <a:effectLst/>
                      <a:extLst>
                        <a:ext uri="{909E8E84-426E-40DD-AFC4-6F175D3DCCD1}">
                          <a14:hiddenFill xmlns:a14="http://schemas.microsoft.com/office/drawing/2010/main">
                            <a:solidFill>
                              <a:srgbClr val="660033"/>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3018" name="Object 10"/>
          <p:cNvGraphicFramePr>
            <a:graphicFrameLocks noChangeAspect="1"/>
          </p:cNvGraphicFramePr>
          <p:nvPr/>
        </p:nvGraphicFramePr>
        <p:xfrm>
          <a:off x="2895600" y="3759200"/>
          <a:ext cx="3146425" cy="1162050"/>
        </p:xfrm>
        <a:graphic>
          <a:graphicData uri="http://schemas.openxmlformats.org/presentationml/2006/ole">
            <mc:AlternateContent xmlns:mc="http://schemas.openxmlformats.org/markup-compatibility/2006">
              <mc:Choice xmlns:v="urn:schemas-microsoft-com:vml" Requires="v">
                <p:oleObj spid="_x0000_s260217" name="Equation" r:id="rId9" imgW="1209715" imgH="438240" progId="Equation.DSMT4">
                  <p:embed/>
                </p:oleObj>
              </mc:Choice>
              <mc:Fallback>
                <p:oleObj name="Equation" r:id="rId9" imgW="1209715" imgH="438240" progId="Equation.DSMT4">
                  <p:embed/>
                  <p:pic>
                    <p:nvPicPr>
                      <p:cNvPr id="43018" name="Object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895600" y="3759200"/>
                        <a:ext cx="3146425" cy="1162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290985060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1674</TotalTime>
  <Words>4629</Words>
  <Application>Microsoft Office PowerPoint</Application>
  <PresentationFormat>全屏显示(4:3)</PresentationFormat>
  <Paragraphs>613</Paragraphs>
  <Slides>123</Slides>
  <Notes>5</Notes>
  <HiddenSlides>0</HiddenSlides>
  <MMClips>0</MMClips>
  <ScaleCrop>false</ScaleCrop>
  <HeadingPairs>
    <vt:vector size="8" baseType="variant">
      <vt:variant>
        <vt:lpstr>已用的字体</vt:lpstr>
      </vt:variant>
      <vt:variant>
        <vt:i4>11</vt:i4>
      </vt:variant>
      <vt:variant>
        <vt:lpstr>主题</vt:lpstr>
      </vt:variant>
      <vt:variant>
        <vt:i4>1</vt:i4>
      </vt:variant>
      <vt:variant>
        <vt:lpstr>嵌入 OLE 服务器</vt:lpstr>
      </vt:variant>
      <vt:variant>
        <vt:i4>5</vt:i4>
      </vt:variant>
      <vt:variant>
        <vt:lpstr>幻灯片标题</vt:lpstr>
      </vt:variant>
      <vt:variant>
        <vt:i4>123</vt:i4>
      </vt:variant>
    </vt:vector>
  </HeadingPairs>
  <TitlesOfParts>
    <vt:vector size="140" baseType="lpstr">
      <vt:lpstr>等线</vt:lpstr>
      <vt:lpstr>等线 Light</vt:lpstr>
      <vt:lpstr>黑体</vt:lpstr>
      <vt:lpstr>楷体_GB2312</vt:lpstr>
      <vt:lpstr>宋体</vt:lpstr>
      <vt:lpstr>Arial</vt:lpstr>
      <vt:lpstr>Cambria Math</vt:lpstr>
      <vt:lpstr>Georgia</vt:lpstr>
      <vt:lpstr>Symbol</vt:lpstr>
      <vt:lpstr>Times New Roman</vt:lpstr>
      <vt:lpstr>Wingdings 2</vt:lpstr>
      <vt:lpstr>Office 主题​​</vt:lpstr>
      <vt:lpstr>MathType 6.0 Equation</vt:lpstr>
      <vt:lpstr>Equation</vt:lpstr>
      <vt:lpstr>公式</vt:lpstr>
      <vt:lpstr>Microsoft Word 文档</vt:lpstr>
      <vt:lpstr>MathType 5.0 Equation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例  设随机变量X具有概率密度 fX (x ), -&lt;x&lt;,          求Y =X 2的概率密度.</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双边假设检验中的备择假设H1, 表示    可能大于也可能小于      , 称为双边备择假设。 左边检验和右边检验统称为单边检验。</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hj yang</dc:creator>
  <cp:lastModifiedBy>math</cp:lastModifiedBy>
  <cp:revision>218</cp:revision>
  <cp:lastPrinted>2113-01-01T00:00:00Z</cp:lastPrinted>
  <dcterms:created xsi:type="dcterms:W3CDTF">2113-01-01T00:00:00Z</dcterms:created>
  <dcterms:modified xsi:type="dcterms:W3CDTF">2025-12-04T06:58:12Z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ICV">
    <vt:lpwstr>4B370DE4EF1D494F9E9146A6CB0032EB_13</vt:lpwstr>
  </property>
  <property fmtid="{D5CDD505-2E9C-101B-9397-08002B2CF9AE}" pid="4" name="KSOProductBuildVer">
    <vt:lpwstr>2052-12.1.0.22529</vt:lpwstr>
  </property>
</Properties>
</file>